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60" r:id="rId5"/>
    <p:sldId id="262" r:id="rId6"/>
    <p:sldId id="264"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0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Toxicity Analysis Using NLP</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Subrat Kumar Samal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The data set used is “train.csv” as in Toxicity Project Assessment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This project is an Exploratory Data analysis on the toxic comments using NLP and Machine learning Techniques.</a:t>
            </a:r>
          </a:p>
          <a:p>
            <a:r>
              <a:rPr lang="en-US" dirty="0"/>
              <a:t>The unstructured data was </a:t>
            </a:r>
            <a:r>
              <a:rPr lang="en-US" dirty="0" err="1"/>
              <a:t>clea.ned</a:t>
            </a:r>
            <a:r>
              <a:rPr lang="en-US" dirty="0"/>
              <a:t> using NLP techniques so as to be made available for analysis using Machine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
            </a:pPr>
            <a:r>
              <a:rPr lang="en-US" dirty="0"/>
              <a:t>The Toxic: Non-toxic comments as in the input file is approximately 1:10</a:t>
            </a:r>
          </a:p>
          <a:p>
            <a:pPr marL="285750" lvl="0" indent="-285750">
              <a:buFont typeface="Wingdings" panose="05000000000000000000" pitchFamily="2" charset="2"/>
              <a:buChar char="§"/>
            </a:pPr>
            <a:r>
              <a:rPr lang="en-US" dirty="0"/>
              <a:t>Upon tokenization and finding top 5 contextual words as </a:t>
            </a:r>
          </a:p>
          <a:p>
            <a:pPr marL="0" lvl="0" indent="0">
              <a:buNone/>
            </a:pPr>
            <a:r>
              <a:rPr lang="en-US" dirty="0"/>
              <a:t>	 ['please', 'talk', '</a:t>
            </a:r>
            <a:r>
              <a:rPr lang="en-US" dirty="0" err="1"/>
              <a:t>wikipedia</a:t>
            </a:r>
            <a:r>
              <a:rPr lang="en-US" dirty="0"/>
              <a:t>', 'page', 'article’] </a:t>
            </a:r>
          </a:p>
          <a:p>
            <a:pPr marL="285750" indent="-285750">
              <a:buFont typeface="Wingdings" panose="05000000000000000000" pitchFamily="2" charset="2"/>
              <a:buChar char="§"/>
            </a:pPr>
            <a:r>
              <a:rPr lang="en-US" dirty="0"/>
              <a:t>The values for Recall and Precision for class 1 are always 0 on using </a:t>
            </a:r>
            <a:r>
              <a:rPr lang="en-US" dirty="0" err="1"/>
              <a:t>SVC.The</a:t>
            </a:r>
            <a:r>
              <a:rPr lang="en-US" dirty="0"/>
              <a:t> result is same when model is used for Train data as well.  This implies that the model seems to focus on the 0s only. So we need to tune the hyperparameters</a:t>
            </a:r>
          </a:p>
          <a:p>
            <a:pPr marL="285750" indent="-285750">
              <a:buFont typeface="Wingdings" panose="05000000000000000000" pitchFamily="2" charset="2"/>
              <a:buChar char="§"/>
            </a:pPr>
            <a:r>
              <a:rPr lang="en-US" dirty="0"/>
              <a:t>Upon using </a:t>
            </a:r>
            <a:r>
              <a:rPr lang="en-US" dirty="0" err="1"/>
              <a:t>GridSearch</a:t>
            </a:r>
            <a:r>
              <a:rPr lang="en-US" dirty="0"/>
              <a:t> and </a:t>
            </a:r>
            <a:r>
              <a:rPr lang="en-US" dirty="0" err="1"/>
              <a:t>StratifiedKFold</a:t>
            </a:r>
            <a:r>
              <a:rPr lang="en-US" dirty="0"/>
              <a:t> we see improvement in Recall values along with optimized accuracy of 91% for the optimized SVM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6AAAA1-58E6-4A0C-B28F-BD70EDF7F67E}"/>
              </a:ext>
            </a:extLst>
          </p:cNvPr>
          <p:cNvPicPr>
            <a:picLocks noChangeAspect="1"/>
          </p:cNvPicPr>
          <p:nvPr/>
        </p:nvPicPr>
        <p:blipFill>
          <a:blip r:embed="rId2"/>
          <a:stretch>
            <a:fillRect/>
          </a:stretch>
        </p:blipFill>
        <p:spPr>
          <a:xfrm>
            <a:off x="1423987" y="1038225"/>
            <a:ext cx="6296025" cy="3067050"/>
          </a:xfrm>
          <a:prstGeom prst="rect">
            <a:avLst/>
          </a:prstGeom>
        </p:spPr>
      </p:pic>
      <p:sp>
        <p:nvSpPr>
          <p:cNvPr id="3" name="Text Placeholder 2">
            <a:extLst>
              <a:ext uri="{FF2B5EF4-FFF2-40B4-BE49-F238E27FC236}">
                <a16:creationId xmlns:a16="http://schemas.microsoft.com/office/drawing/2014/main" id="{A719EA03-E94E-4811-9B40-5D614938148E}"/>
              </a:ext>
            </a:extLst>
          </p:cNvPr>
          <p:cNvSpPr>
            <a:spLocks noGrp="1"/>
          </p:cNvSpPr>
          <p:nvPr>
            <p:ph type="body" idx="1"/>
          </p:nvPr>
        </p:nvSpPr>
        <p:spPr>
          <a:xfrm>
            <a:off x="311700" y="84220"/>
            <a:ext cx="8520600" cy="5059279"/>
          </a:xfrm>
        </p:spPr>
        <p:txBody>
          <a:bodyPr/>
          <a:lstStyle/>
          <a:p>
            <a:r>
              <a:rPr lang="en-US" dirty="0"/>
              <a:t>Test </a:t>
            </a:r>
          </a:p>
        </p:txBody>
      </p:sp>
    </p:spTree>
    <p:extLst>
      <p:ext uri="{BB962C8B-B14F-4D97-AF65-F5344CB8AC3E}">
        <p14:creationId xmlns:p14="http://schemas.microsoft.com/office/powerpoint/2010/main" val="80572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19EA03-E94E-4811-9B40-5D614938148E}"/>
              </a:ext>
            </a:extLst>
          </p:cNvPr>
          <p:cNvSpPr>
            <a:spLocks noGrp="1"/>
          </p:cNvSpPr>
          <p:nvPr>
            <p:ph type="body" idx="1"/>
          </p:nvPr>
        </p:nvSpPr>
        <p:spPr>
          <a:xfrm>
            <a:off x="311700" y="84220"/>
            <a:ext cx="8520600" cy="5059279"/>
          </a:xfrm>
        </p:spPr>
        <p:txBody>
          <a:bodyPr/>
          <a:lstStyle/>
          <a:p>
            <a:r>
              <a:rPr lang="en-US" dirty="0"/>
              <a:t>Train</a:t>
            </a:r>
          </a:p>
        </p:txBody>
      </p:sp>
      <p:pic>
        <p:nvPicPr>
          <p:cNvPr id="2" name="Picture 1">
            <a:extLst>
              <a:ext uri="{FF2B5EF4-FFF2-40B4-BE49-F238E27FC236}">
                <a16:creationId xmlns:a16="http://schemas.microsoft.com/office/drawing/2014/main" id="{7BB8DCB7-30CB-4FF4-92BC-68FFE27BE637}"/>
              </a:ext>
            </a:extLst>
          </p:cNvPr>
          <p:cNvPicPr>
            <a:picLocks noChangeAspect="1"/>
          </p:cNvPicPr>
          <p:nvPr/>
        </p:nvPicPr>
        <p:blipFill>
          <a:blip r:embed="rId2"/>
          <a:stretch>
            <a:fillRect/>
          </a:stretch>
        </p:blipFill>
        <p:spPr>
          <a:xfrm>
            <a:off x="1900237" y="952500"/>
            <a:ext cx="5343525" cy="3238500"/>
          </a:xfrm>
          <a:prstGeom prst="rect">
            <a:avLst/>
          </a:prstGeom>
        </p:spPr>
      </p:pic>
    </p:spTree>
    <p:extLst>
      <p:ext uri="{BB962C8B-B14F-4D97-AF65-F5344CB8AC3E}">
        <p14:creationId xmlns:p14="http://schemas.microsoft.com/office/powerpoint/2010/main" val="84507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6C89-5C0A-4F49-86AC-D46D75CAE51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7B1F3C9-966F-4932-8AAC-60026028E3BF}"/>
              </a:ext>
            </a:extLst>
          </p:cNvPr>
          <p:cNvSpPr>
            <a:spLocks noGrp="1"/>
          </p:cNvSpPr>
          <p:nvPr>
            <p:ph type="body" idx="1"/>
          </p:nvPr>
        </p:nvSpPr>
        <p:spPr/>
        <p:txBody>
          <a:bodyPr/>
          <a:lstStyle/>
          <a:p>
            <a:endParaRPr lang="en-US" dirty="0"/>
          </a:p>
        </p:txBody>
      </p:sp>
      <p:pic>
        <p:nvPicPr>
          <p:cNvPr id="2050" name="Picture 2">
            <a:extLst>
              <a:ext uri="{FF2B5EF4-FFF2-40B4-BE49-F238E27FC236}">
                <a16:creationId xmlns:a16="http://schemas.microsoft.com/office/drawing/2014/main" id="{3520F793-065B-4827-9695-9A739D74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0"/>
            <a:ext cx="8496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378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178</Words>
  <Application>Microsoft Office PowerPoint</Application>
  <PresentationFormat>On-screen Show (16:9)</PresentationFormat>
  <Paragraphs>15</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Wingdings</vt:lpstr>
      <vt:lpstr>Simple Light</vt:lpstr>
      <vt:lpstr>Toxicity Analysis Using NLP</vt:lpstr>
      <vt:lpstr>Dataset(s)</vt:lpstr>
      <vt:lpstr>Motivation</vt:lpstr>
      <vt:lpstr>Findings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&lt;EDA on Movie lens data&gt;</dc:title>
  <dc:creator>Kumar Samal, Subrat</dc:creator>
  <cp:lastModifiedBy>Kumar Samal, Subrat</cp:lastModifiedBy>
  <cp:revision>11</cp:revision>
  <dcterms:modified xsi:type="dcterms:W3CDTF">2020-10-09T15:35:06Z</dcterms:modified>
</cp:coreProperties>
</file>