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033" autoAdjust="0"/>
  </p:normalViewPr>
  <p:slideViewPr>
    <p:cSldViewPr snapToGrid="0">
      <p:cViewPr varScale="1">
        <p:scale>
          <a:sx n="82" d="100"/>
          <a:sy n="82" d="100"/>
        </p:scale>
        <p:origin x="72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290AF-740F-CA84-B1B3-5329718B46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6F1401-6AF3-CC3E-2F3F-7EC80506C6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43C89C-6061-6C99-4954-ADF0502F1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F4F72-2000-4735-861F-DC9D81E4CEDE}" type="datetimeFigureOut">
              <a:rPr lang="en-IN" smtClean="0"/>
              <a:t>17-06-2025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2B2C1C-8291-2F9D-10BE-F187E61FF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36CD23-F002-F2DE-16C9-9D09AB864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A4F04-0669-4AA1-9FD0-7792835395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0752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F9C22-F786-79F0-2D80-1F7FBF984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72AD6B-BC1B-9872-877E-9506E24189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F21A29-98F1-71CE-3CC3-D332C4DD9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F4F72-2000-4735-861F-DC9D81E4CEDE}" type="datetimeFigureOut">
              <a:rPr lang="en-IN" smtClean="0"/>
              <a:t>17-06-2025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A0F4DF-DCFC-A5A6-C38E-DA53F359C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89C846-352A-78F7-C3F9-CE5AFFF6F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A4F04-0669-4AA1-9FD0-7792835395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1769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447011-3B72-DC36-FFA8-4E9F1E82E4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52FE26-98CC-DEFE-050C-20BBD7C82A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8DAB24-D93A-AFC1-1B64-13CAA8A28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F4F72-2000-4735-861F-DC9D81E4CEDE}" type="datetimeFigureOut">
              <a:rPr lang="en-IN" smtClean="0"/>
              <a:t>17-06-2025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159164-3850-3E9A-1A2E-14DD4793A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5FBC11-FAB7-26B4-099E-4C539A843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A4F04-0669-4AA1-9FD0-7792835395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8644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B6570-06A5-56A4-7ED9-795FC73A6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539467-EFCB-B357-C945-D65DCC9E3B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0F3A66-8FCC-D38A-AC3A-BB444433A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F4F72-2000-4735-861F-DC9D81E4CEDE}" type="datetimeFigureOut">
              <a:rPr lang="en-IN" smtClean="0"/>
              <a:t>17-06-2025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9F9703-09BD-B801-1A73-8F7B4B727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C07FD-634F-9DA3-E1A0-2E245D55F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A4F04-0669-4AA1-9FD0-7792835395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5983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F190C-567F-F119-F2AC-E6A4CD098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9224B4-14F0-A38C-A293-9F49E9A5F2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7409C4-7BDF-28EF-A559-935BB35DE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F4F72-2000-4735-861F-DC9D81E4CEDE}" type="datetimeFigureOut">
              <a:rPr lang="en-IN" smtClean="0"/>
              <a:t>17-06-2025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4D3DBF-4CD4-2BE3-AC41-8A9710684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152798-0333-F5C4-CE04-620F8F14D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A4F04-0669-4AA1-9FD0-7792835395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7803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7F59A-AD9D-C4D1-CD2F-0FAE70E21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42CD0F-674A-00FE-2CED-4C414236D5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9EFEF4-ED3F-7B13-7169-96B204281F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ADC3EF-8EA2-C17B-7F19-5CCB4ED91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F4F72-2000-4735-861F-DC9D81E4CEDE}" type="datetimeFigureOut">
              <a:rPr lang="en-IN" smtClean="0"/>
              <a:t>17-06-2025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666343-F76E-4BA9-F97B-C01DE3E6E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DC44C4-2801-5108-B34C-1E1E172E1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A4F04-0669-4AA1-9FD0-7792835395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0201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A2BA7-A3A4-E3F7-22AA-A5641EAD4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A837AF-DD97-111D-7B21-140AD0E130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12A209-4A7F-C0FA-EDBF-07A415B119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497E3B-39B0-495B-F6D1-3C3F938350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3A45D0-1A77-77CE-A793-91100745F7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489935-E32D-1FB0-75BB-D411632B8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F4F72-2000-4735-861F-DC9D81E4CEDE}" type="datetimeFigureOut">
              <a:rPr lang="en-IN" smtClean="0"/>
              <a:t>17-06-2025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D26722-A581-1BD5-E985-555CA4449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A54058-D24D-61B4-B3A9-0B6360D0B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A4F04-0669-4AA1-9FD0-7792835395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1224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45B80-8538-F4F8-D0C1-018F92C78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36D3E5-041C-F84E-19FF-916D39535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F4F72-2000-4735-861F-DC9D81E4CEDE}" type="datetimeFigureOut">
              <a:rPr lang="en-IN" smtClean="0"/>
              <a:t>17-06-2025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9DF395-FA3F-22CB-E2FA-8B56A9465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042559-9D70-F41F-F679-CB1DFE3E8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A4F04-0669-4AA1-9FD0-7792835395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2868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CB9C85-873A-0DFA-CB2F-59F25B7AF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F4F72-2000-4735-861F-DC9D81E4CEDE}" type="datetimeFigureOut">
              <a:rPr lang="en-IN" smtClean="0"/>
              <a:t>17-06-2025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35306D-5978-92B7-83D7-6DB01ACC9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8379E6-827A-1696-BAA5-F3AF5F4C0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A4F04-0669-4AA1-9FD0-7792835395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0784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DA3DA-5753-9839-D8D1-41872E9A5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51D83D-22B9-89ED-9A4D-4BA2EF225A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EB5F68-EEC9-E40C-5E4A-08B5D8FF26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BC1B2C-12A8-D37F-735B-6989EC614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F4F72-2000-4735-861F-DC9D81E4CEDE}" type="datetimeFigureOut">
              <a:rPr lang="en-IN" smtClean="0"/>
              <a:t>17-06-2025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2F2CCA-09EA-8180-F5DC-DAAD3624A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55F0D5-FEC3-CECF-6779-8A430E795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A4F04-0669-4AA1-9FD0-7792835395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2648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59E2E-447E-A526-B007-A9C673385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0BE7FC-510C-27BB-A3C8-1E781C49C5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07C358-7901-1025-7BDD-178CB215BD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77CFF2-8370-75D4-FA98-8152147C9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F4F72-2000-4735-861F-DC9D81E4CEDE}" type="datetimeFigureOut">
              <a:rPr lang="en-IN" smtClean="0"/>
              <a:t>17-06-2025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6DD845-46D3-88D5-EEF3-7243BE694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83FC24-B3BA-7386-D654-C7AB5797D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A4F04-0669-4AA1-9FD0-7792835395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2566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BCB9D7-A406-B4A2-A980-7256F8F6B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EBC62A-BA6A-6287-CA4D-C337800800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ACD5D1-ADB6-5484-1A19-BDC25D622D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5F4F72-2000-4735-861F-DC9D81E4CEDE}" type="datetimeFigureOut">
              <a:rPr lang="en-IN" smtClean="0"/>
              <a:t>17-06-2025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53001D-E904-B356-EEC6-B22DC26199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36457A-E620-47EE-7FC1-3A2BC306C6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A4F04-0669-4AA1-9FD0-7792835395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5318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78EF0-85D6-C59F-426D-70EB9759B1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479675"/>
          </a:xfrm>
        </p:spPr>
        <p:txBody>
          <a:bodyPr>
            <a:normAutofit fontScale="90000"/>
          </a:bodyPr>
          <a:lstStyle/>
          <a:p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5B2776-9526-3C06-C682-BC3AB717A9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40310" y="1749398"/>
            <a:ext cx="9144000" cy="1225601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1091867-7E1D-F4B0-590C-EECA44389075}"/>
              </a:ext>
            </a:extLst>
          </p:cNvPr>
          <p:cNvSpPr/>
          <p:nvPr/>
        </p:nvSpPr>
        <p:spPr>
          <a:xfrm>
            <a:off x="385916" y="310945"/>
            <a:ext cx="11420168" cy="6236110"/>
          </a:xfrm>
          <a:prstGeom prst="rect">
            <a:avLst/>
          </a:prstGeom>
          <a:ln w="38100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6FAAA2-D760-2DE2-3922-82200EC4230B}"/>
              </a:ext>
            </a:extLst>
          </p:cNvPr>
          <p:cNvSpPr txBox="1"/>
          <p:nvPr/>
        </p:nvSpPr>
        <p:spPr>
          <a:xfrm>
            <a:off x="1179871" y="577687"/>
            <a:ext cx="10264877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PRACTICALS ON SURVEYING AND SPATIAL PATTERNS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6FF197-E337-24F2-33CE-21CB72CB5956}"/>
              </a:ext>
            </a:extLst>
          </p:cNvPr>
          <p:cNvSpPr txBox="1"/>
          <p:nvPr/>
        </p:nvSpPr>
        <p:spPr>
          <a:xfrm>
            <a:off x="1179871" y="1252991"/>
            <a:ext cx="100387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Submitted to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Gargaon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College for the fulfilment of the requirement</a:t>
            </a:r>
          </a:p>
          <a:p>
            <a:pPr algn="ctr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the degree of 4</a:t>
            </a:r>
            <a:r>
              <a:rPr lang="en-IN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Semester M.A in Geography for the year 2025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982A9B0-1DAC-81AB-8EB9-609D85F966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6665" y="2214617"/>
            <a:ext cx="1505145" cy="179663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A5B2C97-C0F7-D17B-24F8-CEC5DC251562}"/>
              </a:ext>
            </a:extLst>
          </p:cNvPr>
          <p:cNvSpPr txBox="1"/>
          <p:nvPr/>
        </p:nvSpPr>
        <p:spPr>
          <a:xfrm>
            <a:off x="3572669" y="4011253"/>
            <a:ext cx="525313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Submitted By:</a:t>
            </a:r>
          </a:p>
          <a:p>
            <a:pPr algn="ctr"/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Name:Tonmoyee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Dutta</a:t>
            </a:r>
          </a:p>
          <a:p>
            <a:pPr algn="ctr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Roll No:23111018</a:t>
            </a:r>
          </a:p>
          <a:p>
            <a:pPr algn="ctr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Registration No:S2026217</a:t>
            </a:r>
          </a:p>
          <a:p>
            <a:pPr algn="ctr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GEOGRAPHY</a:t>
            </a:r>
          </a:p>
          <a:p>
            <a:pPr algn="ctr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GARGAON COLLEGE</a:t>
            </a:r>
          </a:p>
          <a:p>
            <a:pPr algn="ctr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SIVASAGAR, ASSAM</a:t>
            </a:r>
          </a:p>
        </p:txBody>
      </p:sp>
    </p:spTree>
    <p:extLst>
      <p:ext uri="{BB962C8B-B14F-4D97-AF65-F5344CB8AC3E}">
        <p14:creationId xmlns:p14="http://schemas.microsoft.com/office/powerpoint/2010/main" val="2456001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C9B75D6-E844-710C-5DD9-E8AE5C1AF3F4}"/>
              </a:ext>
            </a:extLst>
          </p:cNvPr>
          <p:cNvSpPr/>
          <p:nvPr/>
        </p:nvSpPr>
        <p:spPr>
          <a:xfrm>
            <a:off x="385916" y="310945"/>
            <a:ext cx="11420168" cy="6236110"/>
          </a:xfrm>
          <a:prstGeom prst="rect">
            <a:avLst/>
          </a:prstGeom>
          <a:ln w="38100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2F9AEBA-22D6-93EF-213B-CD4F3465A307}"/>
              </a:ext>
            </a:extLst>
          </p:cNvPr>
          <p:cNvSpPr txBox="1"/>
          <p:nvPr/>
        </p:nvSpPr>
        <p:spPr>
          <a:xfrm>
            <a:off x="2920482" y="344881"/>
            <a:ext cx="59249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ACKNOWLEDGEMENT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243AA1-BF05-52F8-22F4-37D73456C646}"/>
              </a:ext>
            </a:extLst>
          </p:cNvPr>
          <p:cNvSpPr txBox="1"/>
          <p:nvPr/>
        </p:nvSpPr>
        <p:spPr>
          <a:xfrm>
            <a:off x="936171" y="1189287"/>
            <a:ext cx="10319658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   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the very outset, we would like to express  our deep sense of gratitude to our faculty members for their valuable guidance ,motivation and support in this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endeavor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They have been constant source of inspiration and we sincerely  thank them for their encouragement and suggestions which helped us in completion of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practical report </a:t>
            </a:r>
          </a:p>
          <a:p>
            <a:endParaRPr lang="en-IN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We also express our sincere thanks to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Dr. Dilip Kumar Deka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Head of the Department of Geography, at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Gargaon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college for his utmost guidance and inspiration.</a:t>
            </a:r>
          </a:p>
          <a:p>
            <a:r>
              <a:rPr lang="en-IN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We would also like to thank our peers at,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Gargaon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college who helped us whatever in need of it</a:t>
            </a:r>
          </a:p>
          <a:p>
            <a:r>
              <a:rPr lang="en-IN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So, we feel indebted to everyone for their support and kindness towards our completion of this assignment of the course GG4D1: PRACTICALS ON REGIONAL PLANNING.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AEF51E-E9C3-B745-E065-255C0C645D0F}"/>
              </a:ext>
            </a:extLst>
          </p:cNvPr>
          <p:cNvSpPr txBox="1"/>
          <p:nvPr/>
        </p:nvSpPr>
        <p:spPr>
          <a:xfrm>
            <a:off x="7632441" y="4606834"/>
            <a:ext cx="397484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Name: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Roll No: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Semester:</a:t>
            </a:r>
          </a:p>
          <a:p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Gargaon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College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Geography</a:t>
            </a:r>
          </a:p>
        </p:txBody>
      </p:sp>
    </p:spTree>
    <p:extLst>
      <p:ext uri="{BB962C8B-B14F-4D97-AF65-F5344CB8AC3E}">
        <p14:creationId xmlns:p14="http://schemas.microsoft.com/office/powerpoint/2010/main" val="3389538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08C678A-5B95-B88B-F34A-DDFDB92E331E}"/>
              </a:ext>
            </a:extLst>
          </p:cNvPr>
          <p:cNvSpPr/>
          <p:nvPr/>
        </p:nvSpPr>
        <p:spPr>
          <a:xfrm>
            <a:off x="385916" y="310945"/>
            <a:ext cx="11420168" cy="6236110"/>
          </a:xfrm>
          <a:prstGeom prst="rect">
            <a:avLst/>
          </a:prstGeom>
          <a:ln w="38100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530E2F-9AA8-9EBD-B079-F73906950CFC}"/>
              </a:ext>
            </a:extLst>
          </p:cNvPr>
          <p:cNvSpPr txBox="1"/>
          <p:nvPr/>
        </p:nvSpPr>
        <p:spPr>
          <a:xfrm>
            <a:off x="3222171" y="527181"/>
            <a:ext cx="57476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CERTIFICATE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C83EE3-E88D-2CE9-FDCC-CBC51007F7D3}"/>
              </a:ext>
            </a:extLst>
          </p:cNvPr>
          <p:cNvSpPr txBox="1"/>
          <p:nvPr/>
        </p:nvSpPr>
        <p:spPr>
          <a:xfrm>
            <a:off x="933061" y="1464908"/>
            <a:ext cx="10478278" cy="42986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This is certify that                                              Roll No.                            M.A  4th semester,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Depatment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 Geography, had completed this practical on “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Practicals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 Regional Planning ” under the supervision and guidance of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undersigned professor of the Department of Geography,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Gargaon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college. This work is the result of  her work on practical.</a:t>
            </a:r>
          </a:p>
          <a:p>
            <a:r>
              <a:rPr lang="en-IN" sz="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This candidate has submitted all prescribed formalities for the practical report as per the syllabus of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Gargaon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college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Chairperson: Dr. Dilip Kumar Deka                                                                  </a:t>
            </a:r>
          </a:p>
          <a:p>
            <a:endParaRPr lang="en-IN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Geography </a:t>
            </a:r>
          </a:p>
          <a:p>
            <a:endParaRPr lang="en-IN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Gargaon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College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External: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59335D-398C-D520-0A95-D14B1EE6D0A7}"/>
              </a:ext>
            </a:extLst>
          </p:cNvPr>
          <p:cNvSpPr txBox="1"/>
          <p:nvPr/>
        </p:nvSpPr>
        <p:spPr>
          <a:xfrm>
            <a:off x="7501812" y="3732245"/>
            <a:ext cx="4161453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Supervision:</a:t>
            </a:r>
          </a:p>
          <a:p>
            <a:endParaRPr lang="en-IN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Dr.Dilip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kumar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Deka</a:t>
            </a:r>
          </a:p>
          <a:p>
            <a:endParaRPr lang="en-IN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Dr. Rituraj Neog</a:t>
            </a:r>
          </a:p>
          <a:p>
            <a:endParaRPr lang="en-IN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Miss Rejina Borah</a:t>
            </a:r>
          </a:p>
          <a:p>
            <a:endParaRPr lang="en-IN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Miss Susmita Roy</a:t>
            </a:r>
          </a:p>
        </p:txBody>
      </p:sp>
    </p:spTree>
    <p:extLst>
      <p:ext uri="{BB962C8B-B14F-4D97-AF65-F5344CB8AC3E}">
        <p14:creationId xmlns:p14="http://schemas.microsoft.com/office/powerpoint/2010/main" val="3923987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C70C2E4-E4E9-970F-947E-AD306D6AF977}"/>
              </a:ext>
            </a:extLst>
          </p:cNvPr>
          <p:cNvSpPr/>
          <p:nvPr/>
        </p:nvSpPr>
        <p:spPr>
          <a:xfrm>
            <a:off x="385916" y="310945"/>
            <a:ext cx="11420168" cy="6236110"/>
          </a:xfrm>
          <a:prstGeom prst="rect">
            <a:avLst/>
          </a:prstGeom>
          <a:ln w="38100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789E3D-D72B-FD50-6826-13EF3AF780F7}"/>
              </a:ext>
            </a:extLst>
          </p:cNvPr>
          <p:cNvSpPr txBox="1"/>
          <p:nvPr/>
        </p:nvSpPr>
        <p:spPr>
          <a:xfrm>
            <a:off x="3404118" y="559836"/>
            <a:ext cx="53837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03B4C0-9245-0682-C440-F1200C544EC4}"/>
              </a:ext>
            </a:extLst>
          </p:cNvPr>
          <p:cNvSpPr txBox="1"/>
          <p:nvPr/>
        </p:nvSpPr>
        <p:spPr>
          <a:xfrm>
            <a:off x="914400" y="1268963"/>
            <a:ext cx="10366310" cy="75713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Socio-economic regionalization using simple ranking , mean ranking and Z score standardization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 startAt="2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Estimation of flow of population using gravity analysis </a:t>
            </a:r>
          </a:p>
          <a:p>
            <a:pPr marL="342900" indent="-342900">
              <a:buAutoNum type="arabicPeriod" startAt="2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 startAt="3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Measurement of inequality using Lorenz curve </a:t>
            </a:r>
          </a:p>
          <a:p>
            <a:pPr marL="342900" indent="-342900">
              <a:buAutoNum type="arabicPeriod" startAt="3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 startAt="4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Measurement of concentration of population using location quotient 	</a:t>
            </a:r>
          </a:p>
          <a:p>
            <a:pPr marL="342900" indent="-342900">
              <a:buAutoNum type="arabicPeriod" startAt="4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 startAt="5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Forecasting of urban population using arithmetic and geometric progression method </a:t>
            </a:r>
          </a:p>
          <a:p>
            <a:pPr marL="342900" indent="-342900">
              <a:buAutoNum type="arabicPeriod" startAt="5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  Gini concentration ratio 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  Application of GIS in urban mapping: population density, population growth, road network 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 startAt="8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Land use land cover and urban sprawl 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/>
              <a:t>	</a:t>
            </a:r>
          </a:p>
          <a:p>
            <a:pPr marL="342900" indent="-342900">
              <a:buAutoNum type="arabicPeriod" startAt="8"/>
            </a:pPr>
            <a:endParaRPr lang="en-US" dirty="0"/>
          </a:p>
          <a:p>
            <a:r>
              <a:rPr lang="en-IN" dirty="0"/>
              <a:t>	</a:t>
            </a:r>
          </a:p>
          <a:p>
            <a:r>
              <a:rPr lang="en-IN" dirty="0"/>
              <a:t>	</a:t>
            </a:r>
          </a:p>
          <a:p>
            <a:r>
              <a:rPr lang="en-IN" dirty="0"/>
              <a:t>	</a:t>
            </a:r>
          </a:p>
          <a:p>
            <a:endParaRPr lang="en-IN" dirty="0"/>
          </a:p>
          <a:p>
            <a:endParaRPr lang="en-US" dirty="0"/>
          </a:p>
          <a:p>
            <a:r>
              <a:rPr lang="en-IN" dirty="0"/>
              <a:t>	</a:t>
            </a:r>
            <a:r>
              <a:rPr lang="en-US" dirty="0"/>
              <a:t> </a:t>
            </a:r>
          </a:p>
          <a:p>
            <a:r>
              <a:rPr lang="en-IN" dirty="0"/>
              <a:t>	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071208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109</TotalTime>
  <Words>458</Words>
  <Application>Microsoft Office PowerPoint</Application>
  <PresentationFormat>Widescreen</PresentationFormat>
  <Paragraphs>74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Office Theme</vt:lpstr>
      <vt:lpstr>                                                       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Chinmoy Dutta</dc:creator>
  <cp:lastModifiedBy>Chinmoy Dutta</cp:lastModifiedBy>
  <cp:revision>3</cp:revision>
  <dcterms:created xsi:type="dcterms:W3CDTF">2025-06-16T17:27:21Z</dcterms:created>
  <dcterms:modified xsi:type="dcterms:W3CDTF">2025-06-16T20:14:32Z</dcterms:modified>
</cp:coreProperties>
</file>