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62" r:id="rId1"/>
  </p:sldMasterIdLst>
  <p:notesMasterIdLst>
    <p:notesMasterId r:id="rId17"/>
  </p:notesMasterIdLst>
  <p:handoutMasterIdLst>
    <p:handoutMasterId r:id="rId18"/>
  </p:handoutMasterIdLst>
  <p:sldIdLst>
    <p:sldId id="535" r:id="rId2"/>
    <p:sldId id="552" r:id="rId3"/>
    <p:sldId id="553" r:id="rId4"/>
    <p:sldId id="2147482532" r:id="rId5"/>
    <p:sldId id="2147482536" r:id="rId6"/>
    <p:sldId id="496" r:id="rId7"/>
    <p:sldId id="556" r:id="rId8"/>
    <p:sldId id="509" r:id="rId9"/>
    <p:sldId id="2147482537" r:id="rId10"/>
    <p:sldId id="2147482539" r:id="rId11"/>
    <p:sldId id="2147482540" r:id="rId12"/>
    <p:sldId id="504" r:id="rId13"/>
    <p:sldId id="2147482538" r:id="rId14"/>
    <p:sldId id="469" r:id="rId15"/>
    <p:sldId id="439" r:id="rId16"/>
  </p:sldIdLst>
  <p:sldSz cx="24387175" cy="13716000"/>
  <p:notesSz cx="6858000" cy="9144000"/>
  <p:defaultTex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6"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66" autoAdjust="0"/>
    <p:restoredTop sz="96327"/>
  </p:normalViewPr>
  <p:slideViewPr>
    <p:cSldViewPr snapToGrid="0" snapToObjects="1">
      <p:cViewPr varScale="1">
        <p:scale>
          <a:sx n="41" d="100"/>
          <a:sy n="41" d="100"/>
        </p:scale>
        <p:origin x="576" y="72"/>
      </p:cViewPr>
      <p:guideLst/>
    </p:cSldViewPr>
  </p:slideViewPr>
  <p:outlineViewPr>
    <p:cViewPr>
      <p:scale>
        <a:sx n="33" d="100"/>
        <a:sy n="33" d="100"/>
      </p:scale>
      <p:origin x="-56"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Light" panose="020B0503050203000203" pitchFamily="34" charset="0"/>
                <a:ea typeface="IBM Plex Sans Light" charset="0"/>
                <a:cs typeface="IBM Plex Sans Light" charset="0"/>
              </a:rPr>
              <a:pPr algn="l"/>
              <a:t>‹#›</a:t>
            </a:fld>
            <a:endParaRPr lang="en-US" sz="600">
              <a:solidFill>
                <a:schemeClr val="bg1"/>
              </a:solidFill>
              <a:latin typeface="IBM Plex Sans Light" panose="020B0503050203000203" pitchFamily="34" charset="0"/>
              <a:ea typeface="IBM Plex Sans Light" charset="0"/>
              <a:cs typeface="IBM Plex Sans Light"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a:solidFill>
                  <a:schemeClr val="bg1"/>
                </a:solidFill>
                <a:latin typeface="IBM Plex Sans Light" panose="020B0503050203000203" pitchFamily="34" charset="0"/>
                <a:ea typeface="IBM Plex Sans Light" charset="0"/>
                <a:cs typeface="IBM Plex Sans Light" charset="0"/>
              </a:rPr>
              <a:t>Group Name / DOC ID / Month XX, 2022 / © 2022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6710" y="228600"/>
            <a:ext cx="6419088" cy="3612324"/>
          </a:xfrm>
          <a:prstGeom prst="rect">
            <a:avLst/>
          </a:prstGeom>
          <a:noFill/>
          <a:ln w="12700">
            <a:solidFill>
              <a:prstClr val="black"/>
            </a:solidFill>
          </a:ln>
        </p:spPr>
        <p:txBody>
          <a:bodyPr vert="horz" lIns="91440" tIns="45720" rIns="91440" bIns="45720" rtlCol="0" anchor="ctr"/>
          <a:lstStyle/>
          <a:p>
            <a:endParaRPr lang="en-US"/>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06710" y="4087090"/>
            <a:ext cx="6419088" cy="4320309"/>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6300216" y="8705088"/>
            <a:ext cx="338328" cy="228600"/>
          </a:xfrm>
          <a:prstGeom prst="rect">
            <a:avLst/>
          </a:prstGeom>
        </p:spPr>
        <p:txBody>
          <a:bodyPr vert="horz" lIns="0" tIns="0" rIns="0" bIns="0" rtlCol="0" anchor="b"/>
          <a:lstStyle>
            <a:lvl1pPr algn="r">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fld id="{6E2E38B8-B0B4-AD41-AC6E-B781F46A9FD3}" type="slidenum">
              <a:rPr lang="en-US" smtClean="0"/>
              <a:pPr/>
              <a:t>‹#›</a:t>
            </a:fld>
            <a:endParaRPr lang="en-US"/>
          </a:p>
        </p:txBody>
      </p:sp>
      <p:sp>
        <p:nvSpPr>
          <p:cNvPr id="6" name="Footer Placeholder 5"/>
          <p:cNvSpPr>
            <a:spLocks noGrp="1"/>
          </p:cNvSpPr>
          <p:nvPr>
            <p:ph type="ftr" sz="quarter" idx="4"/>
          </p:nvPr>
        </p:nvSpPr>
        <p:spPr>
          <a:xfrm>
            <a:off x="219456" y="8705088"/>
            <a:ext cx="3657600"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r>
              <a:rPr lang="en-US"/>
              <a:t>Footer</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2438522" rtl="0" eaLnBrk="1" latinLnBrk="0" hangingPunct="1">
      <a:lnSpc>
        <a:spcPct val="110000"/>
      </a:lnSpc>
      <a:spcBef>
        <a:spcPts val="0"/>
      </a:spcBef>
      <a:defRPr sz="1200" b="0" i="0" kern="1200">
        <a:solidFill>
          <a:schemeClr val="bg1"/>
        </a:solidFill>
        <a:latin typeface="IBM Plex Sans Light" panose="020B0503050203000203" pitchFamily="34" charset="0"/>
        <a:ea typeface="+mn-ea"/>
        <a:cs typeface="+mn-cs"/>
      </a:defRPr>
    </a:lvl1pPr>
    <a:lvl2pPr marL="465690" indent="-452991" algn="l" defTabSz="2438522" rtl="0" eaLnBrk="1" latinLnBrk="0" hangingPunct="1">
      <a:lnSpc>
        <a:spcPct val="110000"/>
      </a:lnSpc>
      <a:spcBef>
        <a:spcPts val="0"/>
      </a:spcBef>
      <a:buFont typeface="IBM Plex Sans"/>
      <a:buChar char="–"/>
      <a:tabLst/>
      <a:defRPr sz="1200" b="0" i="0" kern="1200">
        <a:solidFill>
          <a:schemeClr val="bg1"/>
        </a:solidFill>
        <a:latin typeface="IBM Plex Sans Light" panose="020B0503050203000203" pitchFamily="34" charset="0"/>
        <a:ea typeface="+mn-ea"/>
        <a:cs typeface="+mn-cs"/>
      </a:defRPr>
    </a:lvl2pPr>
    <a:lvl3pPr marL="926638" indent="-463319" algn="l" defTabSz="2438522" rtl="0" eaLnBrk="1" latinLnBrk="0" hangingPunct="1">
      <a:lnSpc>
        <a:spcPct val="110000"/>
      </a:lnSpc>
      <a:spcBef>
        <a:spcPts val="0"/>
      </a:spcBef>
      <a:buFont typeface="IBM Plex Sans Light" panose="020B0604020202020204" pitchFamily="34" charset="0"/>
      <a:buChar char="•"/>
      <a:tabLst/>
      <a:defRPr sz="1200" b="0" i="0" kern="1200">
        <a:solidFill>
          <a:schemeClr val="bg1"/>
        </a:solidFill>
        <a:latin typeface="IBM Plex Sans Light" panose="020B0503050203000203" pitchFamily="34" charset="0"/>
        <a:ea typeface="+mn-ea"/>
        <a:cs typeface="+mn-cs"/>
      </a:defRPr>
    </a:lvl3pPr>
    <a:lvl4pPr marL="1682580" indent="-463319" algn="l" defTabSz="2438522" rtl="0" eaLnBrk="1" latinLnBrk="0" hangingPunct="1">
      <a:lnSpc>
        <a:spcPct val="110000"/>
      </a:lnSpc>
      <a:spcBef>
        <a:spcPts val="0"/>
      </a:spcBef>
      <a:buFont typeface="IBM Plex Sans Light"/>
      <a:buChar char="–"/>
      <a:tabLst/>
      <a:defRPr sz="1200" b="0" i="0" kern="1200">
        <a:solidFill>
          <a:schemeClr val="bg1"/>
        </a:solidFill>
        <a:latin typeface="IBM Plex Sans Light" panose="020B0503050203000203" pitchFamily="34" charset="0"/>
        <a:ea typeface="+mn-ea"/>
        <a:cs typeface="+mn-cs"/>
      </a:defRPr>
    </a:lvl4pPr>
    <a:lvl5pPr marL="465690" marR="0" indent="-452991" algn="l" defTabSz="2438522" rtl="0" eaLnBrk="1" fontAlgn="base" latinLnBrk="0" hangingPunct="1">
      <a:lnSpc>
        <a:spcPct val="100000"/>
      </a:lnSpc>
      <a:spcBef>
        <a:spcPts val="1600"/>
      </a:spcBef>
      <a:spcAft>
        <a:spcPct val="0"/>
      </a:spcAft>
      <a:buClr>
        <a:srgbClr val="000000"/>
      </a:buClr>
      <a:buSzTx/>
      <a:buFont typeface="IBM Plex Sans Light" charset="-120"/>
      <a:buChar char="»"/>
      <a:tabLst/>
      <a:defRPr sz="2000" b="0" i="0" kern="1200">
        <a:solidFill>
          <a:schemeClr val="bg1"/>
        </a:solidFill>
        <a:latin typeface="IBM Plex Sans Light" panose="020B0503050203000203" pitchFamily="34" charset="0"/>
        <a:ea typeface="+mn-ea"/>
        <a:cs typeface="+mn-cs"/>
      </a:defRPr>
    </a:lvl5pPr>
    <a:lvl6pPr marL="6096305" algn="l" defTabSz="2438522" rtl="0" eaLnBrk="1" latinLnBrk="0" hangingPunct="1">
      <a:defRPr sz="3200" kern="1200">
        <a:solidFill>
          <a:schemeClr val="tx1"/>
        </a:solidFill>
        <a:latin typeface="+mn-lt"/>
        <a:ea typeface="+mn-ea"/>
        <a:cs typeface="+mn-cs"/>
      </a:defRPr>
    </a:lvl6pPr>
    <a:lvl7pPr marL="7315566" algn="l" defTabSz="2438522" rtl="0" eaLnBrk="1" latinLnBrk="0" hangingPunct="1">
      <a:defRPr sz="3200" kern="1200">
        <a:solidFill>
          <a:schemeClr val="tx1"/>
        </a:solidFill>
        <a:latin typeface="+mn-lt"/>
        <a:ea typeface="+mn-ea"/>
        <a:cs typeface="+mn-cs"/>
      </a:defRPr>
    </a:lvl7pPr>
    <a:lvl8pPr marL="8534827" algn="l" defTabSz="2438522" rtl="0" eaLnBrk="1" latinLnBrk="0" hangingPunct="1">
      <a:defRPr sz="3200" kern="1200">
        <a:solidFill>
          <a:schemeClr val="tx1"/>
        </a:solidFill>
        <a:latin typeface="+mn-lt"/>
        <a:ea typeface="+mn-ea"/>
        <a:cs typeface="+mn-cs"/>
      </a:defRPr>
    </a:lvl8pPr>
    <a:lvl9pPr marL="9754088" algn="l" defTabSz="2438522"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82250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imagery">
    <p:spTree>
      <p:nvGrpSpPr>
        <p:cNvPr id="1" name=""/>
        <p:cNvGrpSpPr/>
        <p:nvPr/>
      </p:nvGrpSpPr>
      <p:grpSpPr>
        <a:xfrm>
          <a:off x="0" y="0"/>
          <a:ext cx="0" cy="0"/>
          <a:chOff x="0" y="0"/>
          <a:chExt cx="0" cy="0"/>
        </a:xfrm>
      </p:grpSpPr>
      <p:sp>
        <p:nvSpPr>
          <p:cNvPr id="5" name="Picture Placeholder 4" descr="Place imagery here">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24387175" cy="12001500"/>
          </a:xfrm>
          <a:solidFill>
            <a:srgbClr val="E0E0E0"/>
          </a:solidFill>
        </p:spPr>
        <p:txBody>
          <a:bodyPr anchor="ctr"/>
          <a:lstStyle>
            <a:lvl1pPr algn="ctr">
              <a:defRPr>
                <a:solidFill>
                  <a:schemeClr val="accent5"/>
                </a:solidFill>
              </a:defRPr>
            </a:lvl1pPr>
          </a:lstStyle>
          <a:p>
            <a:r>
              <a:rPr lang="en-US"/>
              <a:t>Place imagery here</a:t>
            </a: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62880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576072" y="12088368"/>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6671501" y="12084739"/>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8" name="Picture 7" descr="IBM 8-bar logo">
            <a:extLst>
              <a:ext uri="{FF2B5EF4-FFF2-40B4-BE49-F238E27FC236}">
                <a16:creationId xmlns:a16="http://schemas.microsoft.com/office/drawing/2014/main" id="{418F6040-10C6-A4A5-7C1E-09A9F553C05B}"/>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419679518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headli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9909175" cy="2859087"/>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354631A-4ED7-F527-1CBC-9AF7BE2CB676}"/>
              </a:ext>
            </a:extLst>
          </p:cNvPr>
          <p:cNvSpPr>
            <a:spLocks noGrp="1"/>
          </p:cNvSpPr>
          <p:nvPr>
            <p:ph type="body" sz="quarter" idx="10"/>
          </p:nvPr>
        </p:nvSpPr>
        <p:spPr>
          <a:xfrm>
            <a:off x="12767252" y="448056"/>
            <a:ext cx="11042073" cy="8574087"/>
          </a:xfrm>
        </p:spPr>
        <p:txBody>
          <a:bodyPr/>
          <a:lstStyle>
            <a:lvl1pPr>
              <a:lnSpc>
                <a:spcPct val="100000"/>
              </a:lnSpc>
              <a:spcBef>
                <a:spcPts val="0"/>
              </a:spcBef>
              <a:defRPr sz="6400">
                <a:solidFill>
                  <a:schemeClr val="tx2"/>
                </a:solidFill>
              </a:defRPr>
            </a:lvl1pPr>
            <a:lvl2pPr marL="585216" indent="-585216">
              <a:lnSpc>
                <a:spcPct val="100000"/>
              </a:lnSpc>
              <a:spcBef>
                <a:spcPts val="0"/>
              </a:spcBef>
              <a:defRPr sz="6400">
                <a:solidFill>
                  <a:schemeClr val="tx2"/>
                </a:solidFill>
              </a:defRPr>
            </a:lvl2pPr>
            <a:lvl3pPr marL="1097280" indent="-585216">
              <a:lnSpc>
                <a:spcPct val="100000"/>
              </a:lnSpc>
              <a:spcBef>
                <a:spcPts val="0"/>
              </a:spcBef>
              <a:defRPr sz="6400">
                <a:solidFill>
                  <a:schemeClr val="tx2"/>
                </a:solidFill>
              </a:defRPr>
            </a:lvl3pPr>
            <a:lvl4pPr marL="1755648">
              <a:lnSpc>
                <a:spcPct val="100000"/>
              </a:lnSpc>
              <a:spcBef>
                <a:spcPts val="0"/>
              </a:spcBef>
              <a:defRPr sz="6400">
                <a:solidFill>
                  <a:schemeClr val="tx2"/>
                </a:solidFill>
              </a:defRPr>
            </a:lvl4pPr>
            <a:lvl5pPr>
              <a:lnSpc>
                <a:spcPct val="100000"/>
              </a:lnSpc>
              <a:spcBef>
                <a:spcPts val="0"/>
              </a:spcBef>
              <a:defRPr sz="6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3">
            <a:extLst>
              <a:ext uri="{FF2B5EF4-FFF2-40B4-BE49-F238E27FC236}">
                <a16:creationId xmlns:a16="http://schemas.microsoft.com/office/drawing/2014/main" id="{7BE5947E-6D4A-9E09-E5A6-D31DBCAEE2C6}"/>
              </a:ext>
            </a:extLst>
          </p:cNvPr>
          <p:cNvSpPr>
            <a:spLocks noGrp="1"/>
          </p:cNvSpPr>
          <p:nvPr>
            <p:ph type="ftr" sz="quarter" idx="18"/>
          </p:nvPr>
        </p:nvSpPr>
        <p:spPr>
          <a:xfrm>
            <a:off x="568324" y="12804235"/>
            <a:ext cx="4956176" cy="381000"/>
          </a:xfrm>
          <a:prstGeom prst="rect">
            <a:avLst/>
          </a:prstGeom>
        </p:spPr>
        <p:txBody>
          <a:bodyPr/>
          <a:lstStyle/>
          <a:p>
            <a:r>
              <a:rPr lang="en-US"/>
              <a:t>IBM Confidential </a:t>
            </a:r>
          </a:p>
        </p:txBody>
      </p:sp>
      <p:sp>
        <p:nvSpPr>
          <p:cNvPr id="6" name="Slide Number">
            <a:extLst>
              <a:ext uri="{FF2B5EF4-FFF2-40B4-BE49-F238E27FC236}">
                <a16:creationId xmlns:a16="http://schemas.microsoft.com/office/drawing/2014/main" id="{C82E6DCD-41A5-9DA3-C061-E8DA39B99059}"/>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4220607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stand-alo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420624"/>
            <a:ext cx="14662150" cy="97170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5" name="Footer Placeholder 3">
            <a:extLst>
              <a:ext uri="{FF2B5EF4-FFF2-40B4-BE49-F238E27FC236}">
                <a16:creationId xmlns:a16="http://schemas.microsoft.com/office/drawing/2014/main" id="{1FCFA7EA-8E9F-E01B-AB9C-B7BE7D3D11E9}"/>
              </a:ext>
            </a:extLst>
          </p:cNvPr>
          <p:cNvSpPr>
            <a:spLocks noGrp="1"/>
          </p:cNvSpPr>
          <p:nvPr>
            <p:ph type="ftr" sz="quarter" idx="18"/>
          </p:nvPr>
        </p:nvSpPr>
        <p:spPr>
          <a:xfrm>
            <a:off x="568324" y="12804235"/>
            <a:ext cx="4956176" cy="381000"/>
          </a:xfrm>
          <a:prstGeom prst="rect">
            <a:avLst/>
          </a:prstGeom>
        </p:spPr>
        <p:txBody>
          <a:bodyPr/>
          <a:lstStyle/>
          <a:p>
            <a:r>
              <a:rPr lang="en-US"/>
              <a:t>IBM Confidential </a:t>
            </a:r>
          </a:p>
        </p:txBody>
      </p:sp>
      <p:sp>
        <p:nvSpPr>
          <p:cNvPr id="4" name="Slide Number">
            <a:extLst>
              <a:ext uri="{FF2B5EF4-FFF2-40B4-BE49-F238E27FC236}">
                <a16:creationId xmlns:a16="http://schemas.microsoft.com/office/drawing/2014/main" id="{12510822-3D1B-0CFC-3FF0-1E55DA550F8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47160319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576072" y="576072"/>
            <a:ext cx="7623175"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576072" y="9299448"/>
            <a:ext cx="11050588" cy="3543300"/>
          </a:xfrm>
        </p:spPr>
        <p:txBody>
          <a:bodyPr anchor="b"/>
          <a:lstStyle>
            <a:lvl1pPr>
              <a:lnSpc>
                <a:spcPct val="90000"/>
              </a:lnSpc>
              <a:spcBef>
                <a:spcPts val="0"/>
              </a:spcBef>
              <a:defRPr sz="25800" b="0" i="0">
                <a:solidFill>
                  <a:schemeClr val="accent1"/>
                </a:solidFill>
                <a:latin typeface="IBM Plex Sans ExtLt" panose="020B0303050203000203" pitchFamily="34" charset="0"/>
              </a:defRPr>
            </a:lvl1pPr>
          </a:lstStyle>
          <a:p>
            <a:r>
              <a:rPr lang="en-US" dirty="0"/>
              <a:t>↗︎00M</a:t>
            </a:r>
          </a:p>
        </p:txBody>
      </p:sp>
      <p:cxnSp>
        <p:nvCxnSpPr>
          <p:cNvPr id="9" name="Straight Connector 8" descr="Vertical column divider">
            <a:extLst>
              <a:ext uri="{FF2B5EF4-FFF2-40B4-BE49-F238E27FC236}">
                <a16:creationId xmlns:a16="http://schemas.microsoft.com/office/drawing/2014/main" id="{1C44518A-7FBB-67DA-E35B-8BC0AAFC6062}"/>
              </a:ext>
            </a:extLst>
          </p:cNvPr>
          <p:cNvCxnSpPr/>
          <p:nvPr userDrawn="1"/>
        </p:nvCxnSpPr>
        <p:spPr bwMode="auto">
          <a:xfrm>
            <a:off x="12193587"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12763500" y="576072"/>
            <a:ext cx="7620000"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12763500" y="9296400"/>
            <a:ext cx="11049000" cy="3543300"/>
          </a:xfrm>
        </p:spPr>
        <p:txBody>
          <a:bodyPr anchor="b"/>
          <a:lstStyle>
            <a:lvl1pPr>
              <a:lnSpc>
                <a:spcPct val="90000"/>
              </a:lnSpc>
              <a:spcBef>
                <a:spcPts val="0"/>
              </a:spcBef>
              <a:defRPr sz="25800" b="0" i="0">
                <a:solidFill>
                  <a:schemeClr val="accent1"/>
                </a:solidFill>
                <a:latin typeface="IBM Plex Sans ExtLt" panose="020B0303050203000203" pitchFamily="34" charset="0"/>
              </a:defRPr>
            </a:lvl1pPr>
          </a:lstStyle>
          <a:p>
            <a:r>
              <a:rPr lang="en-US" dirty="0"/>
              <a:t>+00%</a:t>
            </a:r>
          </a:p>
        </p:txBody>
      </p:sp>
      <p:sp>
        <p:nvSpPr>
          <p:cNvPr id="3" name="Footer Placeholder 3">
            <a:extLst>
              <a:ext uri="{FF2B5EF4-FFF2-40B4-BE49-F238E27FC236}">
                <a16:creationId xmlns:a16="http://schemas.microsoft.com/office/drawing/2014/main" id="{8F3E002C-97C5-3260-CB49-7E93DF3397C8}"/>
              </a:ext>
            </a:extLst>
          </p:cNvPr>
          <p:cNvSpPr>
            <a:spLocks noGrp="1"/>
          </p:cNvSpPr>
          <p:nvPr>
            <p:ph type="ftr" sz="quarter" idx="18"/>
          </p:nvPr>
        </p:nvSpPr>
        <p:spPr>
          <a:xfrm>
            <a:off x="568324" y="12804235"/>
            <a:ext cx="4956176" cy="381000"/>
          </a:xfrm>
          <a:prstGeom prst="rect">
            <a:avLst/>
          </a:prstGeom>
        </p:spPr>
        <p:txBody>
          <a:bodyPr/>
          <a:lstStyle/>
          <a:p>
            <a:r>
              <a:rPr lang="en-US"/>
              <a:t>IBM Confidential </a:t>
            </a:r>
          </a:p>
        </p:txBody>
      </p:sp>
      <p:sp>
        <p:nvSpPr>
          <p:cNvPr id="4" name="Slide Number">
            <a:extLst>
              <a:ext uri="{FF2B5EF4-FFF2-40B4-BE49-F238E27FC236}">
                <a16:creationId xmlns:a16="http://schemas.microsoft.com/office/drawing/2014/main" id="{160DC6C8-AF18-F14B-A164-C49B271F59A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4747819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2" y="576072"/>
            <a:ext cx="4949825" cy="28590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29768"/>
            <a:ext cx="4951413" cy="1907912"/>
          </a:xfrm>
        </p:spPr>
        <p:txBody>
          <a:bodyPr/>
          <a:lstStyle>
            <a:lvl1pPr>
              <a:lnSpc>
                <a:spcPct val="90000"/>
              </a:lnSpc>
              <a:defRPr sz="13000">
                <a:solidFill>
                  <a:schemeClr val="accent1"/>
                </a:solidFill>
              </a:defRPr>
            </a:lvl1pPr>
            <a:lvl2pPr marL="0" indent="0">
              <a:buNone/>
              <a:defRPr/>
            </a:lvl2pPr>
          </a:lstStyle>
          <a:p>
            <a:pPr lvl="0"/>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6667500" y="2333068"/>
            <a:ext cx="4951413" cy="967304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12768263" y="426481"/>
            <a:ext cx="4949825" cy="1906588"/>
          </a:xfrm>
        </p:spPr>
        <p:txBody>
          <a:bodyPr/>
          <a:lstStyle>
            <a:lvl1pPr>
              <a:lnSpc>
                <a:spcPct val="90000"/>
              </a:lnSpc>
              <a:defRPr sz="13000">
                <a:solidFill>
                  <a:schemeClr val="accent1"/>
                </a:solidFill>
              </a:defRPr>
            </a:lvl1pPr>
          </a:lstStyle>
          <a:p>
            <a:pPr lvl="0"/>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2334654"/>
            <a:ext cx="4953000" cy="9666845"/>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18859500" y="429654"/>
            <a:ext cx="4949825" cy="1903413"/>
          </a:xfrm>
        </p:spPr>
        <p:txBody>
          <a:bodyPr/>
          <a:lstStyle>
            <a:lvl1pPr>
              <a:lnSpc>
                <a:spcPct val="90000"/>
              </a:lnSpc>
              <a:defRPr sz="13000">
                <a:solidFill>
                  <a:schemeClr val="accent1"/>
                </a:solidFill>
              </a:defRPr>
            </a:lvl1pPr>
          </a:lstStyle>
          <a:p>
            <a:pPr lvl="0"/>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8859500" y="2333067"/>
            <a:ext cx="4953000" cy="9666845"/>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42775"/>
            <a:ext cx="4951413" cy="1143000"/>
          </a:xfrm>
        </p:spPr>
        <p:txBody>
          <a:bodyPr anchor="b"/>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15DBF980-9C8F-3F7A-E896-C207BA2781B7}"/>
              </a:ext>
            </a:extLst>
          </p:cNvPr>
          <p:cNvSpPr>
            <a:spLocks noGrp="1"/>
          </p:cNvSpPr>
          <p:nvPr>
            <p:ph type="ftr" sz="quarter" idx="18"/>
          </p:nvPr>
        </p:nvSpPr>
        <p:spPr>
          <a:xfrm>
            <a:off x="568324" y="12804235"/>
            <a:ext cx="4956176" cy="381000"/>
          </a:xfrm>
          <a:prstGeom prst="rect">
            <a:avLst/>
          </a:prstGeom>
        </p:spPr>
        <p:txBody>
          <a:bodyPr/>
          <a:lstStyle/>
          <a:p>
            <a:r>
              <a:rPr lang="en-US"/>
              <a:t>IBM Confidential </a:t>
            </a:r>
          </a:p>
        </p:txBody>
      </p:sp>
      <p:sp>
        <p:nvSpPr>
          <p:cNvPr id="6" name="Slide Number">
            <a:extLst>
              <a:ext uri="{FF2B5EF4-FFF2-40B4-BE49-F238E27FC236}">
                <a16:creationId xmlns:a16="http://schemas.microsoft.com/office/drawing/2014/main" id="{85A7B871-06B9-0A3F-4D1D-A14D572C268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08336805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ta, 2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8808-B77B-7E67-E7EA-BCC945D4D51B}"/>
              </a:ext>
            </a:extLst>
          </p:cNvPr>
          <p:cNvSpPr>
            <a:spLocks noGrp="1"/>
          </p:cNvSpPr>
          <p:nvPr>
            <p:ph type="title" hasCustomPrompt="1"/>
          </p:nvPr>
        </p:nvSpPr>
        <p:spPr>
          <a:xfrm>
            <a:off x="574675" y="402336"/>
            <a:ext cx="4949825" cy="5335588"/>
          </a:xfrm>
        </p:spPr>
        <p:txBody>
          <a:bodyPr/>
          <a:lstStyle>
            <a:lvl1pPr>
              <a:lnSpc>
                <a:spcPct val="100000"/>
              </a:lnSpc>
              <a:defRPr sz="8600">
                <a:solidFill>
                  <a:schemeClr val="accent1"/>
                </a:solidFill>
              </a:defRPr>
            </a:lvl1pPr>
          </a:lstStyle>
          <a:p>
            <a:r>
              <a:rPr lang="en-US" dirty="0"/>
              <a:t>+000%</a:t>
            </a:r>
          </a:p>
        </p:txBody>
      </p:sp>
      <p:sp>
        <p:nvSpPr>
          <p:cNvPr id="5" name="Text Placeholder 4">
            <a:extLst>
              <a:ext uri="{FF2B5EF4-FFF2-40B4-BE49-F238E27FC236}">
                <a16:creationId xmlns:a16="http://schemas.microsoft.com/office/drawing/2014/main" id="{88378CF2-9CD6-2749-A489-08A4608D0BDA}"/>
              </a:ext>
            </a:extLst>
          </p:cNvPr>
          <p:cNvSpPr>
            <a:spLocks noGrp="1"/>
          </p:cNvSpPr>
          <p:nvPr>
            <p:ph type="body" sz="quarter" idx="11"/>
          </p:nvPr>
        </p:nvSpPr>
        <p:spPr>
          <a:xfrm>
            <a:off x="6667500" y="402336"/>
            <a:ext cx="11049000" cy="5335587"/>
          </a:xfrm>
        </p:spPr>
        <p:txBody>
          <a:bodyPr/>
          <a:lstStyle>
            <a:lvl1pPr>
              <a:lnSpc>
                <a:spcPct val="100000"/>
              </a:lnSpc>
              <a:spcBef>
                <a:spcPts val="0"/>
              </a:spcBef>
              <a:defRPr sz="8600">
                <a:solidFill>
                  <a:schemeClr val="tx1"/>
                </a:solidFill>
              </a:defRPr>
            </a:lvl1pPr>
            <a:lvl2pPr marL="786384" indent="-786384">
              <a:lnSpc>
                <a:spcPct val="100000"/>
              </a:lnSpc>
              <a:spcBef>
                <a:spcPts val="0"/>
              </a:spcBef>
              <a:defRPr sz="8600">
                <a:solidFill>
                  <a:schemeClr val="tx1"/>
                </a:solidFill>
              </a:defRPr>
            </a:lvl2pPr>
            <a:lvl3pPr marL="1499616" indent="-786384">
              <a:lnSpc>
                <a:spcPct val="100000"/>
              </a:lnSpc>
              <a:spcBef>
                <a:spcPts val="0"/>
              </a:spcBef>
              <a:defRPr sz="8600">
                <a:solidFill>
                  <a:schemeClr val="tx1"/>
                </a:solidFill>
              </a:defRPr>
            </a:lvl3pPr>
            <a:lvl4pPr marL="2286000" indent="-78638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0" name="Straight Connector 9" descr="Horizontal row divider">
            <a:extLst>
              <a:ext uri="{FF2B5EF4-FFF2-40B4-BE49-F238E27FC236}">
                <a16:creationId xmlns:a16="http://schemas.microsoft.com/office/drawing/2014/main" id="{3D81813D-DA09-FCA0-D570-1E2D428C59E9}"/>
              </a:ext>
            </a:extLst>
          </p:cNvPr>
          <p:cNvCxnSpPr/>
          <p:nvPr userDrawn="1"/>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A16C1F9D-1D2C-5BDA-E821-35CB4A8708F5}"/>
              </a:ext>
            </a:extLst>
          </p:cNvPr>
          <p:cNvSpPr>
            <a:spLocks noGrp="1"/>
          </p:cNvSpPr>
          <p:nvPr>
            <p:ph type="body" sz="quarter" idx="12" hasCustomPrompt="1"/>
          </p:nvPr>
        </p:nvSpPr>
        <p:spPr>
          <a:xfrm>
            <a:off x="574675" y="6477000"/>
            <a:ext cx="4949825" cy="5334000"/>
          </a:xfrm>
        </p:spPr>
        <p:txBody>
          <a:bodyPr/>
          <a:lstStyle>
            <a:lvl1pPr>
              <a:lnSpc>
                <a:spcPct val="100000"/>
              </a:lnSpc>
              <a:defRPr sz="8600">
                <a:solidFill>
                  <a:schemeClr val="accent1"/>
                </a:solidFill>
              </a:defRPr>
            </a:lvl1pPr>
            <a:lvl2pPr>
              <a:lnSpc>
                <a:spcPct val="100000"/>
              </a:lnSpc>
              <a:defRPr sz="8600">
                <a:solidFill>
                  <a:schemeClr val="accent1"/>
                </a:solidFill>
              </a:defRPr>
            </a:lvl2pPr>
            <a:lvl3pPr>
              <a:lnSpc>
                <a:spcPct val="100000"/>
              </a:lnSpc>
              <a:defRPr sz="8600">
                <a:solidFill>
                  <a:schemeClr val="accent1"/>
                </a:solidFill>
              </a:defRPr>
            </a:lvl3pPr>
            <a:lvl4pPr>
              <a:lnSpc>
                <a:spcPct val="100000"/>
              </a:lnSpc>
              <a:defRPr sz="8600">
                <a:solidFill>
                  <a:schemeClr val="accent1"/>
                </a:solidFill>
              </a:defRPr>
            </a:lvl4pPr>
            <a:lvl5pPr>
              <a:lnSpc>
                <a:spcPct val="100000"/>
              </a:lnSpc>
              <a:defRPr sz="8600">
                <a:solidFill>
                  <a:schemeClr val="accent1"/>
                </a:solidFill>
              </a:defRPr>
            </a:lvl5pPr>
          </a:lstStyle>
          <a:p>
            <a:pPr lvl="0"/>
            <a:r>
              <a:rPr lang="en-US" dirty="0"/>
              <a:t>+000M</a:t>
            </a:r>
          </a:p>
        </p:txBody>
      </p:sp>
      <p:sp>
        <p:nvSpPr>
          <p:cNvPr id="11" name="Text Placeholder 10">
            <a:extLst>
              <a:ext uri="{FF2B5EF4-FFF2-40B4-BE49-F238E27FC236}">
                <a16:creationId xmlns:a16="http://schemas.microsoft.com/office/drawing/2014/main" id="{2C97FE8A-75E3-6FC8-02DD-50E0A4C8C958}"/>
              </a:ext>
            </a:extLst>
          </p:cNvPr>
          <p:cNvSpPr>
            <a:spLocks noGrp="1"/>
          </p:cNvSpPr>
          <p:nvPr>
            <p:ph type="body" sz="quarter" idx="13"/>
          </p:nvPr>
        </p:nvSpPr>
        <p:spPr>
          <a:xfrm>
            <a:off x="6667500" y="6477000"/>
            <a:ext cx="11049000" cy="5334000"/>
          </a:xfrm>
        </p:spPr>
        <p:txBody>
          <a:bodyPr/>
          <a:lstStyle>
            <a:lvl1pPr>
              <a:lnSpc>
                <a:spcPct val="100000"/>
              </a:lnSpc>
              <a:spcBef>
                <a:spcPts val="0"/>
              </a:spcBef>
              <a:defRPr sz="8600">
                <a:solidFill>
                  <a:schemeClr val="tx1"/>
                </a:solidFill>
              </a:defRPr>
            </a:lvl1pPr>
            <a:lvl2pPr marL="786384" indent="-786384">
              <a:lnSpc>
                <a:spcPct val="100000"/>
              </a:lnSpc>
              <a:spcBef>
                <a:spcPts val="0"/>
              </a:spcBef>
              <a:defRPr sz="8600">
                <a:solidFill>
                  <a:schemeClr val="tx1"/>
                </a:solidFill>
              </a:defRPr>
            </a:lvl2pPr>
            <a:lvl3pPr marL="1499616" indent="-786384">
              <a:lnSpc>
                <a:spcPct val="100000"/>
              </a:lnSpc>
              <a:spcBef>
                <a:spcPts val="0"/>
              </a:spcBef>
              <a:defRPr sz="8600">
                <a:solidFill>
                  <a:schemeClr val="tx1"/>
                </a:solidFill>
              </a:defRPr>
            </a:lvl3pPr>
            <a:lvl4pPr marL="2286000" indent="-78638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0837D060-1DA4-2AC5-AC63-E1AFDD16370F}"/>
              </a:ext>
            </a:extLst>
          </p:cNvPr>
          <p:cNvSpPr>
            <a:spLocks noGrp="1"/>
          </p:cNvSpPr>
          <p:nvPr>
            <p:ph type="ftr" sz="quarter" idx="18"/>
          </p:nvPr>
        </p:nvSpPr>
        <p:spPr>
          <a:xfrm>
            <a:off x="568324" y="12804235"/>
            <a:ext cx="4956176" cy="381000"/>
          </a:xfrm>
          <a:prstGeom prst="rect">
            <a:avLst/>
          </a:prstGeom>
        </p:spPr>
        <p:txBody>
          <a:bodyPr/>
          <a:lstStyle/>
          <a:p>
            <a:r>
              <a:rPr lang="en-US"/>
              <a:t>IBM Confidential </a:t>
            </a:r>
          </a:p>
        </p:txBody>
      </p:sp>
      <p:sp>
        <p:nvSpPr>
          <p:cNvPr id="6" name="Slide Number">
            <a:extLst>
              <a:ext uri="{FF2B5EF4-FFF2-40B4-BE49-F238E27FC236}">
                <a16:creationId xmlns:a16="http://schemas.microsoft.com/office/drawing/2014/main" id="{B3EE9E1A-5619-752E-836B-A127FD2C7D75}"/>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774764434"/>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2" y="576072"/>
            <a:ext cx="4949825" cy="28590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11480"/>
            <a:ext cx="4951413" cy="2859087"/>
          </a:xfrm>
        </p:spPr>
        <p:txBody>
          <a:bodyPr/>
          <a:lstStyle>
            <a:lvl1pPr>
              <a:lnSpc>
                <a:spcPct val="90000"/>
              </a:lnSpc>
              <a:defRPr sz="13000">
                <a:solidFill>
                  <a:schemeClr val="accent1"/>
                </a:solidFill>
              </a:defRPr>
            </a:lvl1pPr>
            <a:lvl2pPr marL="0" indent="0">
              <a:buNone/>
              <a:defRPr/>
            </a:lvl2pPr>
          </a:lstStyle>
          <a:p>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12763500" y="576072"/>
            <a:ext cx="7620000" cy="2859087"/>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7" name="Straight Connector 16" descr="Horizontal row divider">
            <a:extLst>
              <a:ext uri="{FF2B5EF4-FFF2-40B4-BE49-F238E27FC236}">
                <a16:creationId xmlns:a16="http://schemas.microsoft.com/office/drawing/2014/main" id="{1103109C-6DA9-8F27-B4B1-EE276442E489}"/>
              </a:ext>
            </a:extLst>
          </p:cNvPr>
          <p:cNvCxnSpPr/>
          <p:nvPr userDrawn="1"/>
        </p:nvCxnSpPr>
        <p:spPr bwMode="auto">
          <a:xfrm>
            <a:off x="6667500" y="4000500"/>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6667500" y="4187952"/>
            <a:ext cx="4951413" cy="2857506"/>
          </a:xfrm>
        </p:spPr>
        <p:txBody>
          <a:bodyPr/>
          <a:lstStyle>
            <a:lvl1pPr>
              <a:lnSpc>
                <a:spcPct val="90000"/>
              </a:lnSpc>
              <a:defRPr sz="13000">
                <a:solidFill>
                  <a:schemeClr val="accent1"/>
                </a:solidFill>
              </a:defRPr>
            </a:lvl1pPr>
          </a:lstStyle>
          <a:p>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4381500"/>
            <a:ext cx="7620000" cy="2857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5" name="Straight Connector 14" descr="Horizontal row divider">
            <a:extLst>
              <a:ext uri="{FF2B5EF4-FFF2-40B4-BE49-F238E27FC236}">
                <a16:creationId xmlns:a16="http://schemas.microsoft.com/office/drawing/2014/main" id="{687931BB-B3EF-829C-B354-B048514D5138}"/>
              </a:ext>
            </a:extLst>
          </p:cNvPr>
          <p:cNvCxnSpPr/>
          <p:nvPr userDrawn="1"/>
        </p:nvCxnSpPr>
        <p:spPr bwMode="auto">
          <a:xfrm>
            <a:off x="6667500" y="8191500"/>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6667501" y="8403336"/>
            <a:ext cx="4951411" cy="2857506"/>
          </a:xfrm>
        </p:spPr>
        <p:txBody>
          <a:bodyPr/>
          <a:lstStyle>
            <a:lvl1pPr>
              <a:lnSpc>
                <a:spcPct val="90000"/>
              </a:lnSpc>
              <a:defRPr sz="13000">
                <a:solidFill>
                  <a:schemeClr val="accent1"/>
                </a:solidFill>
              </a:defRPr>
            </a:lvl1pPr>
          </a:lstStyle>
          <a:p>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2763500" y="8572500"/>
            <a:ext cx="7620000" cy="2857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42775"/>
            <a:ext cx="4951413" cy="1143000"/>
          </a:xfrm>
        </p:spPr>
        <p:txBody>
          <a:bodyPr anchor="b"/>
          <a:lstStyle>
            <a:lvl1pPr>
              <a:lnSpc>
                <a:spcPct val="120000"/>
              </a:lnSpc>
              <a:spcBef>
                <a:spcPts val="0"/>
              </a:spcBef>
              <a:defRPr sz="1600" b="0" i="0">
                <a:solidFill>
                  <a:schemeClr val="tx1"/>
                </a:solidFill>
                <a:latin typeface="IBM Plex Sans" panose="020B0503050203000203" pitchFamily="34" charset="0"/>
              </a:defRPr>
            </a:lvl1pPr>
            <a:lvl2pPr>
              <a:lnSpc>
                <a:spcPct val="120000"/>
              </a:lnSpc>
              <a:spcBef>
                <a:spcPts val="0"/>
              </a:spcBef>
              <a:defRPr sz="1600" b="0" i="0">
                <a:solidFill>
                  <a:schemeClr val="tx1"/>
                </a:solidFill>
                <a:latin typeface="IBM Plex Sans" panose="020B0503050203000203" pitchFamily="34" charset="0"/>
              </a:defRPr>
            </a:lvl2pPr>
            <a:lvl3pPr>
              <a:lnSpc>
                <a:spcPct val="120000"/>
              </a:lnSpc>
              <a:spcBef>
                <a:spcPts val="0"/>
              </a:spcBef>
              <a:defRPr sz="1600" b="0" i="0">
                <a:solidFill>
                  <a:schemeClr val="tx1"/>
                </a:solidFill>
                <a:latin typeface="IBM Plex Sans" panose="020B0503050203000203" pitchFamily="34" charset="0"/>
              </a:defRPr>
            </a:lvl3pPr>
            <a:lvl4pPr>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75C67502-D618-DC10-9CCC-905693ABB58E}"/>
              </a:ext>
            </a:extLst>
          </p:cNvPr>
          <p:cNvSpPr>
            <a:spLocks noGrp="1"/>
          </p:cNvSpPr>
          <p:nvPr>
            <p:ph type="ftr" sz="quarter" idx="18"/>
          </p:nvPr>
        </p:nvSpPr>
        <p:spPr>
          <a:xfrm>
            <a:off x="568324" y="12804235"/>
            <a:ext cx="4956176" cy="381000"/>
          </a:xfrm>
          <a:prstGeom prst="rect">
            <a:avLst/>
          </a:prstGeom>
        </p:spPr>
        <p:txBody>
          <a:bodyPr/>
          <a:lstStyle/>
          <a:p>
            <a:r>
              <a:rPr lang="en-US"/>
              <a:t>IBM Confidential </a:t>
            </a:r>
          </a:p>
        </p:txBody>
      </p:sp>
      <p:sp>
        <p:nvSpPr>
          <p:cNvPr id="6" name="Slide Number">
            <a:extLst>
              <a:ext uri="{FF2B5EF4-FFF2-40B4-BE49-F238E27FC236}">
                <a16:creationId xmlns:a16="http://schemas.microsoft.com/office/drawing/2014/main" id="{022EFDDC-A614-EFF6-CE30-E60F4DB9F755}"/>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65611160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576072" y="3429000"/>
            <a:ext cx="4956175"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FBB77C83-5304-5E09-3590-D4337DA42A40}"/>
              </a:ext>
            </a:extLst>
          </p:cNvPr>
          <p:cNvSpPr>
            <a:spLocks noGrp="1"/>
          </p:cNvSpPr>
          <p:nvPr>
            <p:ph type="ftr" sz="quarter" idx="18"/>
          </p:nvPr>
        </p:nvSpPr>
        <p:spPr>
          <a:xfrm>
            <a:off x="568324" y="12804235"/>
            <a:ext cx="4956176" cy="381000"/>
          </a:xfrm>
          <a:prstGeom prst="rect">
            <a:avLst/>
          </a:prstGeom>
        </p:spPr>
        <p:txBody>
          <a:bodyPr/>
          <a:lstStyle/>
          <a:p>
            <a:r>
              <a:rPr lang="en-US"/>
              <a:t>IBM Confidential </a:t>
            </a:r>
          </a:p>
        </p:txBody>
      </p:sp>
      <p:sp>
        <p:nvSpPr>
          <p:cNvPr id="6" name="Slide Number">
            <a:extLst>
              <a:ext uri="{FF2B5EF4-FFF2-40B4-BE49-F238E27FC236}">
                <a16:creationId xmlns:a16="http://schemas.microsoft.com/office/drawing/2014/main" id="{E78A9E4F-B41B-2A68-ED74-D619432AAB2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261313497"/>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76072"/>
            <a:ext cx="4956175" cy="1525587"/>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6">
            <a:extLst>
              <a:ext uri="{FF2B5EF4-FFF2-40B4-BE49-F238E27FC236}">
                <a16:creationId xmlns:a16="http://schemas.microsoft.com/office/drawing/2014/main" id="{1239EA8E-6B4C-405F-E7F6-ABB450E07109}"/>
              </a:ext>
            </a:extLst>
          </p:cNvPr>
          <p:cNvSpPr>
            <a:spLocks noGrp="1"/>
          </p:cNvSpPr>
          <p:nvPr>
            <p:ph type="body" sz="quarter" idx="19"/>
          </p:nvPr>
        </p:nvSpPr>
        <p:spPr>
          <a:xfrm>
            <a:off x="579437" y="3429000"/>
            <a:ext cx="4951413"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0" name="Straight Connector 19" descr="Vertical column divider">
            <a:extLst>
              <a:ext uri="{FF2B5EF4-FFF2-40B4-BE49-F238E27FC236}">
                <a16:creationId xmlns:a16="http://schemas.microsoft.com/office/drawing/2014/main" id="{ABAB2974-AD95-0BF2-C41A-265AEF03B4F7}"/>
              </a:ext>
            </a:extLst>
          </p:cNvPr>
          <p:cNvCxnSpPr>
            <a:cxnSpLocks/>
          </p:cNvCxnSpPr>
          <p:nvPr userDrawn="1"/>
        </p:nvCxnSpPr>
        <p:spPr bwMode="auto">
          <a:xfrm>
            <a:off x="6096000" y="3429000"/>
            <a:ext cx="0" cy="8572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1" name="Straight Connector 20" descr="Vertical column divider">
            <a:extLst>
              <a:ext uri="{FF2B5EF4-FFF2-40B4-BE49-F238E27FC236}">
                <a16:creationId xmlns:a16="http://schemas.microsoft.com/office/drawing/2014/main" id="{CDB8CB8D-C4DB-E357-4948-59CD6A18A9DC}"/>
              </a:ext>
            </a:extLst>
          </p:cNvPr>
          <p:cNvCxnSpPr/>
          <p:nvPr userDrawn="1"/>
        </p:nvCxnSpPr>
        <p:spPr bwMode="auto">
          <a:xfrm>
            <a:off x="12188952"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2" name="Straight Connector 21" descr="Vertical column divider">
            <a:extLst>
              <a:ext uri="{FF2B5EF4-FFF2-40B4-BE49-F238E27FC236}">
                <a16:creationId xmlns:a16="http://schemas.microsoft.com/office/drawing/2014/main" id="{8B5887E5-28C4-AA99-EBD5-E34B88F46F25}"/>
              </a:ext>
            </a:extLst>
          </p:cNvPr>
          <p:cNvCxnSpPr/>
          <p:nvPr userDrawn="1"/>
        </p:nvCxnSpPr>
        <p:spPr bwMode="auto">
          <a:xfrm>
            <a:off x="18288000"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769EE7B3-BC6A-6676-8FA2-607F9B08DA3D}"/>
              </a:ext>
            </a:extLst>
          </p:cNvPr>
          <p:cNvSpPr>
            <a:spLocks noGrp="1"/>
          </p:cNvSpPr>
          <p:nvPr>
            <p:ph type="ftr" sz="quarter" idx="18"/>
          </p:nvPr>
        </p:nvSpPr>
        <p:spPr>
          <a:xfrm>
            <a:off x="568324" y="12804235"/>
            <a:ext cx="4956176" cy="381000"/>
          </a:xfrm>
          <a:prstGeom prst="rect">
            <a:avLst/>
          </a:prstGeom>
        </p:spPr>
        <p:txBody>
          <a:bodyPr/>
          <a:lstStyle/>
          <a:p>
            <a:r>
              <a:rPr lang="en-US"/>
              <a:t>IBM Confidential </a:t>
            </a:r>
          </a:p>
        </p:txBody>
      </p:sp>
      <p:sp>
        <p:nvSpPr>
          <p:cNvPr id="5" name="Slide Number">
            <a:extLst>
              <a:ext uri="{FF2B5EF4-FFF2-40B4-BE49-F238E27FC236}">
                <a16:creationId xmlns:a16="http://schemas.microsoft.com/office/drawing/2014/main" id="{DB52D7E1-3828-A1B9-9239-637B1E2A543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152310234"/>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76072"/>
            <a:ext cx="4956175"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3D7A0E74-695D-C6F5-07CD-01209D58A70A}"/>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19E1AC9A-B000-435B-E4BC-54B09FB7957C}"/>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E3F3A850-F28F-F30E-5505-EA11791B052B}"/>
              </a:ext>
            </a:extLst>
          </p:cNvPr>
          <p:cNvSpPr>
            <a:spLocks noGrp="1"/>
          </p:cNvSpPr>
          <p:nvPr>
            <p:ph type="ftr" sz="quarter" idx="18"/>
          </p:nvPr>
        </p:nvSpPr>
        <p:spPr>
          <a:xfrm>
            <a:off x="568324" y="12804235"/>
            <a:ext cx="4956176" cy="381000"/>
          </a:xfrm>
          <a:prstGeom prst="rect">
            <a:avLst/>
          </a:prstGeom>
        </p:spPr>
        <p:txBody>
          <a:bodyPr/>
          <a:lstStyle/>
          <a:p>
            <a:r>
              <a:rPr lang="en-US"/>
              <a:t>IBM Confidential </a:t>
            </a:r>
          </a:p>
        </p:txBody>
      </p:sp>
      <p:sp>
        <p:nvSpPr>
          <p:cNvPr id="5" name="Slide Number">
            <a:extLst>
              <a:ext uri="{FF2B5EF4-FFF2-40B4-BE49-F238E27FC236}">
                <a16:creationId xmlns:a16="http://schemas.microsoft.com/office/drawing/2014/main" id="{B96005D4-0874-989F-217D-8A2592F81D5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599707034"/>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576072" y="576072"/>
            <a:ext cx="4949825" cy="2097087"/>
          </a:xfrm>
        </p:spPr>
        <p:txBody>
          <a:bodyPr/>
          <a:lstStyle>
            <a:lvl1pPr>
              <a:lnSpc>
                <a:spcPct val="110000"/>
              </a:lnSpc>
              <a:defRPr sz="24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576072" y="3429000"/>
            <a:ext cx="4956175" cy="4000500"/>
          </a:xfrm>
        </p:spPr>
        <p:txBody>
          <a:bodyPr/>
          <a:lstStyle>
            <a:lvl1pPr>
              <a:lnSpc>
                <a:spcPct val="100000"/>
              </a:lnSpc>
              <a:spcBef>
                <a:spcPts val="0"/>
              </a:spcBef>
              <a:defRPr sz="3600">
                <a:solidFill>
                  <a:schemeClr val="tx1"/>
                </a:solidFill>
              </a:defRPr>
            </a:lvl1pPr>
          </a:lstStyle>
          <a:p>
            <a:pPr lvl="0"/>
            <a:r>
              <a:rPr lang="en-US"/>
              <a:t>Click to edit Master text styles</a:t>
            </a:r>
          </a:p>
        </p:txBody>
      </p:sp>
      <p:cxnSp>
        <p:nvCxnSpPr>
          <p:cNvPr id="17" name="Straight Connector 16" descr="Vertical column divider">
            <a:extLst>
              <a:ext uri="{FF2B5EF4-FFF2-40B4-BE49-F238E27FC236}">
                <a16:creationId xmlns:a16="http://schemas.microsoft.com/office/drawing/2014/main" id="{4D695107-5427-4D2D-F88F-89BA74127CBF}"/>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Picture Placeholder 13" descr="Place pictogram here">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6667500" y="576072"/>
            <a:ext cx="1216152" cy="1216152"/>
          </a:xfrm>
        </p:spPr>
        <p:txBody>
          <a:bodyPr anchor="ctr"/>
          <a:lstStyle>
            <a:lvl1pPr algn="ctr">
              <a:defRPr sz="1600">
                <a:solidFill>
                  <a:schemeClr val="tx1"/>
                </a:solidFill>
              </a:defRPr>
            </a:lvl1pPr>
          </a:lstStyle>
          <a:p>
            <a:r>
              <a:rPr lang="en-US"/>
              <a:t>Pictogram</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6667500" y="3429000"/>
            <a:ext cx="4951413"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43B07B4A-5DB5-8126-EA79-502787053E82}"/>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Picture Placeholder 13" descr="Place pictogram here">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12776353" y="576072"/>
            <a:ext cx="1216152" cy="1216152"/>
          </a:xfrm>
        </p:spPr>
        <p:txBody>
          <a:bodyPr anchor="ctr"/>
          <a:lstStyle>
            <a:lvl1pPr algn="ctr">
              <a:defRPr sz="1600">
                <a:solidFill>
                  <a:schemeClr val="tx1"/>
                </a:solidFill>
              </a:defRPr>
            </a:lvl1pPr>
          </a:lstStyle>
          <a:p>
            <a:r>
              <a:rPr lang="en-US"/>
              <a:t>Pictogram</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12768031" y="3429000"/>
            <a:ext cx="4942120"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4D829559-0A72-8826-E06A-C6CCD39750A4}"/>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Picture Placeholder 13" descr="Place pictogram here">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18859500" y="576072"/>
            <a:ext cx="1216152" cy="1216152"/>
          </a:xfrm>
        </p:spPr>
        <p:txBody>
          <a:bodyPr anchor="ctr"/>
          <a:lstStyle>
            <a:lvl1pPr algn="ctr">
              <a:defRPr sz="1600">
                <a:solidFill>
                  <a:schemeClr val="tx1"/>
                </a:solidFill>
              </a:defRPr>
            </a:lvl1pPr>
          </a:lstStyle>
          <a:p>
            <a:r>
              <a:rPr lang="en-US"/>
              <a:t>Pictogram</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18859501" y="3429000"/>
            <a:ext cx="4952999"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ACE782CF-665F-3C56-698C-16112EB19B2F}"/>
              </a:ext>
            </a:extLst>
          </p:cNvPr>
          <p:cNvSpPr>
            <a:spLocks noGrp="1"/>
          </p:cNvSpPr>
          <p:nvPr>
            <p:ph type="ftr" sz="quarter" idx="18"/>
          </p:nvPr>
        </p:nvSpPr>
        <p:spPr>
          <a:xfrm>
            <a:off x="568324" y="12804235"/>
            <a:ext cx="4956176" cy="381000"/>
          </a:xfrm>
          <a:prstGeom prst="rect">
            <a:avLst/>
          </a:prstGeom>
        </p:spPr>
        <p:txBody>
          <a:bodyPr/>
          <a:lstStyle/>
          <a:p>
            <a:r>
              <a:rPr lang="en-US"/>
              <a:t>IBM Confidential </a:t>
            </a:r>
          </a:p>
        </p:txBody>
      </p:sp>
      <p:sp>
        <p:nvSpPr>
          <p:cNvPr id="6" name="Slide Number">
            <a:extLst>
              <a:ext uri="{FF2B5EF4-FFF2-40B4-BE49-F238E27FC236}">
                <a16:creationId xmlns:a16="http://schemas.microsoft.com/office/drawing/2014/main" id="{D2A45AB7-102C-FBDF-94FD-99783B6A5A1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59589940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cyan">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8D23798D-A03E-2BC6-136A-14C1E387E723}"/>
              </a:ext>
            </a:extLst>
          </p:cNvPr>
          <p:cNvSpPr/>
          <p:nvPr userDrawn="1"/>
        </p:nvSpPr>
        <p:spPr bwMode="auto">
          <a:xfrm>
            <a:off x="0" y="0"/>
            <a:ext cx="24387175" cy="12001500"/>
          </a:xfrm>
          <a:prstGeom prst="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US" sz="1400" b="0" i="0" u="none" strike="noStrike" cap="none" normalizeH="0" baseline="0">
              <a:ln>
                <a:noFill/>
              </a:ln>
              <a:solidFill>
                <a:schemeClr val="bg1"/>
              </a:solidFill>
              <a:effectLst/>
              <a:latin typeface="+mn-lt"/>
            </a:endParaRP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9" cy="45735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5" name="Text Placeholder 6">
            <a:extLst>
              <a:ext uri="{FF2B5EF4-FFF2-40B4-BE49-F238E27FC236}">
                <a16:creationId xmlns:a16="http://schemas.microsoft.com/office/drawing/2014/main" id="{28CADC67-06E4-9D0B-7A49-159C1E99D517}"/>
              </a:ext>
            </a:extLst>
          </p:cNvPr>
          <p:cNvSpPr>
            <a:spLocks noGrp="1"/>
          </p:cNvSpPr>
          <p:nvPr>
            <p:ph type="body" sz="quarter" idx="12"/>
          </p:nvPr>
        </p:nvSpPr>
        <p:spPr>
          <a:xfrm>
            <a:off x="576072" y="12088368"/>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6BAFC6AD-C46B-8438-C789-096006859E45}"/>
              </a:ext>
            </a:extLst>
          </p:cNvPr>
          <p:cNvSpPr>
            <a:spLocks noGrp="1"/>
          </p:cNvSpPr>
          <p:nvPr>
            <p:ph type="body" sz="quarter" idx="13"/>
          </p:nvPr>
        </p:nvSpPr>
        <p:spPr>
          <a:xfrm>
            <a:off x="6671501" y="12084739"/>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descr="IBM 8-bar logo">
            <a:extLst>
              <a:ext uri="{FF2B5EF4-FFF2-40B4-BE49-F238E27FC236}">
                <a16:creationId xmlns:a16="http://schemas.microsoft.com/office/drawing/2014/main" id="{CCD12723-D775-EE21-95A9-8E6D8BA4DC28}"/>
              </a:ext>
            </a:extLst>
          </p:cNvPr>
          <p:cNvPicPr>
            <a:picLocks noChangeAspect="1"/>
          </p:cNvPicPr>
          <p:nvPr userDrawn="1"/>
        </p:nvPicPr>
        <p:blipFill>
          <a:blip r:embed="rId2"/>
          <a:stretch>
            <a:fillRect/>
          </a:stretch>
        </p:blipFill>
        <p:spPr>
          <a:xfrm>
            <a:off x="22279951" y="12526963"/>
            <a:ext cx="1638300" cy="609600"/>
          </a:xfrm>
          <a:prstGeom prst="rect">
            <a:avLst/>
          </a:prstGeom>
        </p:spPr>
      </p:pic>
      <p:sp>
        <p:nvSpPr>
          <p:cNvPr id="7" name="Slide Number">
            <a:extLst>
              <a:ext uri="{FF2B5EF4-FFF2-40B4-BE49-F238E27FC236}">
                <a16:creationId xmlns:a16="http://schemas.microsoft.com/office/drawing/2014/main" id="{ECB0808A-6C3E-6D2E-75A8-1FDD369728C9}"/>
              </a:ext>
            </a:extLst>
          </p:cNvPr>
          <p:cNvSpPr txBox="1">
            <a:spLocks noGrp="1"/>
          </p:cNvSpPr>
          <p:nvPr>
            <p:ph type="sldNum" sz="quarter" idx="2"/>
          </p:nvPr>
        </p:nvSpPr>
        <p:spPr>
          <a:xfrm>
            <a:off x="20379292" y="12939014"/>
            <a:ext cx="270908" cy="246221"/>
          </a:xfrm>
          <a:prstGeom prst="rect">
            <a:avLst/>
          </a:prstGeom>
          <a:ln w="12700">
            <a:miter lim="400000"/>
          </a:ln>
        </p:spPr>
        <p:txBody>
          <a:bodyPr wrap="none" lIns="0" tIns="0" rIns="0" bIns="0" anchor="b" anchorCtr="0">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698670438"/>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1 wide colum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384048"/>
            <a:ext cx="4949825" cy="1141412"/>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5976" y="384048"/>
            <a:ext cx="4956175" cy="1141412"/>
          </a:xfrm>
        </p:spPr>
        <p:txBody>
          <a:bodyPr/>
          <a:lstStyle>
            <a:lvl1pPr>
              <a:lnSpc>
                <a:spcPct val="100000"/>
              </a:lnSpc>
              <a:spcBef>
                <a:spcPts val="0"/>
              </a:spcBef>
              <a:defRPr sz="6400">
                <a:solidFill>
                  <a:schemeClr val="tx2"/>
                </a:solidFill>
              </a:defRPr>
            </a:lvl1pPr>
            <a:lvl2pPr>
              <a:spcBef>
                <a:spcPts val="0"/>
              </a:spcBef>
              <a:defRPr sz="2800"/>
            </a:lvl2pPr>
            <a:lvl3pPr>
              <a:spcBef>
                <a:spcPts val="0"/>
              </a:spcBef>
              <a:defRPr sz="2800"/>
            </a:lvl3pPr>
            <a:lvl4pPr>
              <a:spcBef>
                <a:spcPts val="0"/>
              </a:spcBef>
              <a:defRPr sz="2800"/>
            </a:lvl4pPr>
            <a:lvl5pPr>
              <a:spcBef>
                <a:spcPts val="0"/>
              </a:spcBef>
              <a:defRPr sz="2800"/>
            </a:lvl5pPr>
          </a:lstStyle>
          <a:p>
            <a:pPr lvl="0"/>
            <a:r>
              <a:rPr lang="en-US"/>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10096500"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03B922-FA59-5165-48BF-0B57DFD66348}"/>
              </a:ext>
            </a:extLst>
          </p:cNvPr>
          <p:cNvSpPr>
            <a:spLocks noGrp="1"/>
          </p:cNvSpPr>
          <p:nvPr>
            <p:ph type="ftr" sz="quarter" idx="16"/>
          </p:nvPr>
        </p:nvSpPr>
        <p:spPr>
          <a:xfrm>
            <a:off x="568324" y="12804235"/>
            <a:ext cx="4956176" cy="381000"/>
          </a:xfrm>
          <a:prstGeom prst="rect">
            <a:avLst/>
          </a:prstGeom>
        </p:spPr>
        <p:txBody>
          <a:bodyPr/>
          <a:lstStyle/>
          <a:p>
            <a:r>
              <a:rPr lang="en-US"/>
              <a:t>IBM Confidential </a:t>
            </a:r>
          </a:p>
        </p:txBody>
      </p:sp>
      <p:sp>
        <p:nvSpPr>
          <p:cNvPr id="5" name="Slide Number">
            <a:extLst>
              <a:ext uri="{FF2B5EF4-FFF2-40B4-BE49-F238E27FC236}">
                <a16:creationId xmlns:a16="http://schemas.microsoft.com/office/drawing/2014/main" id="{5C3B405E-94D1-4A09-C6BF-A66D9CBEF63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553649678"/>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576072" y="576072"/>
            <a:ext cx="7424927" cy="19065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576072" y="3429000"/>
            <a:ext cx="10099675" cy="8572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12763500" y="3429000"/>
            <a:ext cx="10096500" cy="8572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91A0F4B3-D63C-0D8F-2804-F97776F90E4E}"/>
              </a:ext>
            </a:extLst>
          </p:cNvPr>
          <p:cNvSpPr>
            <a:spLocks noGrp="1"/>
          </p:cNvSpPr>
          <p:nvPr>
            <p:ph type="ftr" sz="quarter" idx="13"/>
          </p:nvPr>
        </p:nvSpPr>
        <p:spPr>
          <a:xfrm>
            <a:off x="568324" y="12804235"/>
            <a:ext cx="4956176" cy="381000"/>
          </a:xfrm>
          <a:prstGeom prst="rect">
            <a:avLst/>
          </a:prstGeom>
        </p:spPr>
        <p:txBody>
          <a:bodyPr/>
          <a:lstStyle/>
          <a:p>
            <a:r>
              <a:rPr lang="en-US"/>
              <a:t>IBM Confidential </a:t>
            </a:r>
          </a:p>
        </p:txBody>
      </p:sp>
      <p:sp>
        <p:nvSpPr>
          <p:cNvPr id="7" name="Slide Number">
            <a:extLst>
              <a:ext uri="{FF2B5EF4-FFF2-40B4-BE49-F238E27FC236}">
                <a16:creationId xmlns:a16="http://schemas.microsoft.com/office/drawing/2014/main" id="{38EC09FB-402F-F3CE-E1D2-51583F1BCCFA}"/>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874945124"/>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72" y="384048"/>
            <a:ext cx="11045825"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a:xfrm>
            <a:off x="568324" y="12804235"/>
            <a:ext cx="4956176" cy="381000"/>
          </a:xfrm>
          <a:prstGeom prst="rect">
            <a:avLst/>
          </a:prstGeom>
        </p:spPr>
        <p:txBody>
          <a:bodyPr/>
          <a:lstStyle/>
          <a:p>
            <a:r>
              <a:rPr lang="en-US"/>
              <a:t>IBM Confidential </a:t>
            </a:r>
          </a:p>
        </p:txBody>
      </p:sp>
      <p:sp>
        <p:nvSpPr>
          <p:cNvPr id="7" name="Slide Number">
            <a:extLst>
              <a:ext uri="{FF2B5EF4-FFF2-40B4-BE49-F238E27FC236}">
                <a16:creationId xmlns:a16="http://schemas.microsoft.com/office/drawing/2014/main" id="{C7A51FE3-0F54-1487-47B4-164B5B802CA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55982170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72" y="576072"/>
            <a:ext cx="4953000" cy="4573587"/>
          </a:xfrm>
        </p:spPr>
        <p:txBody>
          <a:bodyPr/>
          <a:lstStyle>
            <a:lvl1pPr>
              <a:lnSpc>
                <a:spcPct val="10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69913"/>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0" y="569913"/>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a:xfrm>
            <a:off x="568324" y="12804235"/>
            <a:ext cx="4956176" cy="381000"/>
          </a:xfrm>
          <a:prstGeom prst="rect">
            <a:avLst/>
          </a:prstGeom>
        </p:spPr>
        <p:txBody>
          <a:bodyPr/>
          <a:lstStyle/>
          <a:p>
            <a:r>
              <a:rPr lang="en-US"/>
              <a:t>IBM Confidential </a:t>
            </a:r>
          </a:p>
        </p:txBody>
      </p:sp>
      <p:sp>
        <p:nvSpPr>
          <p:cNvPr id="7" name="Slide Number">
            <a:extLst>
              <a:ext uri="{FF2B5EF4-FFF2-40B4-BE49-F238E27FC236}">
                <a16:creationId xmlns:a16="http://schemas.microsoft.com/office/drawing/2014/main" id="{745FF4F8-7F82-E9C2-8046-C791019E1694}"/>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204956051"/>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72" y="384048"/>
            <a:ext cx="11039476"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2675"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a:xfrm>
            <a:off x="568324" y="12804235"/>
            <a:ext cx="4956176" cy="381000"/>
          </a:xfrm>
          <a:prstGeom prst="rect">
            <a:avLst/>
          </a:prstGeom>
        </p:spPr>
        <p:txBody>
          <a:bodyPr/>
          <a:lstStyle/>
          <a:p>
            <a:r>
              <a:rPr lang="en-US"/>
              <a:t>IBM Confidential </a:t>
            </a:r>
          </a:p>
        </p:txBody>
      </p:sp>
      <p:sp>
        <p:nvSpPr>
          <p:cNvPr id="7" name="Slide Number">
            <a:extLst>
              <a:ext uri="{FF2B5EF4-FFF2-40B4-BE49-F238E27FC236}">
                <a16:creationId xmlns:a16="http://schemas.microsoft.com/office/drawing/2014/main" id="{9BFC0CA6-CE6F-D94C-2967-FBF2240020C4}"/>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77170831"/>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72" y="576072"/>
            <a:ext cx="4949826" cy="4573587"/>
          </a:xfrm>
        </p:spPr>
        <p:txBody>
          <a:bodyPr rIns="0"/>
          <a:lstStyle>
            <a:lvl1pPr>
              <a:lnSpc>
                <a:spcPct val="100000"/>
              </a:lnSpc>
              <a:defRPr sz="2800">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585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a:xfrm>
            <a:off x="568324" y="12804235"/>
            <a:ext cx="4956176" cy="381000"/>
          </a:xfrm>
          <a:prstGeom prst="rect">
            <a:avLst/>
          </a:prstGeom>
        </p:spPr>
        <p:txBody>
          <a:bodyPr/>
          <a:lstStyle/>
          <a:p>
            <a:r>
              <a:rPr lang="en-US"/>
              <a:t>IBM Confidential </a:t>
            </a:r>
          </a:p>
        </p:txBody>
      </p:sp>
      <p:sp>
        <p:nvSpPr>
          <p:cNvPr id="7" name="Slide Number">
            <a:extLst>
              <a:ext uri="{FF2B5EF4-FFF2-40B4-BE49-F238E27FC236}">
                <a16:creationId xmlns:a16="http://schemas.microsoft.com/office/drawing/2014/main" id="{8CF1D655-1791-BEF3-D8AA-E589057E73A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62924075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2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384048"/>
            <a:ext cx="4949825" cy="1141413"/>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9151" y="384048"/>
            <a:ext cx="4956175" cy="1141412"/>
          </a:xfrm>
        </p:spPr>
        <p:txBody>
          <a:bodyPr/>
          <a:lstStyle>
            <a:lvl1pPr>
              <a:lnSpc>
                <a:spcPct val="100000"/>
              </a:lnSpc>
              <a:spcBef>
                <a:spcPts val="0"/>
              </a:spcBef>
              <a:defRPr sz="6400">
                <a:solidFill>
                  <a:schemeClr val="tx2"/>
                </a:solidFill>
              </a:defRPr>
            </a:lvl1pPr>
            <a:lvl2pPr>
              <a:lnSpc>
                <a:spcPct val="90000"/>
              </a:lnSpc>
              <a:spcBef>
                <a:spcPts val="0"/>
              </a:spcBef>
              <a:defRPr sz="2800"/>
            </a:lvl2pPr>
            <a:lvl3pPr>
              <a:lnSpc>
                <a:spcPct val="90000"/>
              </a:lnSpc>
              <a:spcBef>
                <a:spcPts val="0"/>
              </a:spcBef>
              <a:defRPr sz="2800"/>
            </a:lvl3pPr>
            <a:lvl4pPr>
              <a:lnSpc>
                <a:spcPct val="90000"/>
              </a:lnSpc>
              <a:spcBef>
                <a:spcPts val="0"/>
              </a:spcBef>
              <a:defRPr sz="2800"/>
            </a:lvl4pPr>
            <a:lvl5pPr>
              <a:lnSpc>
                <a:spcPct val="90000"/>
              </a:lnSpc>
              <a:spcBef>
                <a:spcPts val="0"/>
              </a:spcBef>
              <a:defRPr sz="2800"/>
            </a:lvl5pPr>
          </a:lstStyle>
          <a:p>
            <a:pPr lvl="0"/>
            <a:r>
              <a:rPr lang="en-US"/>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3" name="Straight Connector 12" descr="Vertical column divider">
            <a:extLst>
              <a:ext uri="{FF2B5EF4-FFF2-40B4-BE49-F238E27FC236}">
                <a16:creationId xmlns:a16="http://schemas.microsoft.com/office/drawing/2014/main" id="{202744BD-C7A4-D538-2E19-AA279C025A21}"/>
              </a:ext>
            </a:extLst>
          </p:cNvPr>
          <p:cNvCxnSpPr/>
          <p:nvPr userDrawn="1"/>
        </p:nvCxnSpPr>
        <p:spPr bwMode="auto">
          <a:xfrm>
            <a:off x="12188952"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Picture Placeholder 4" descr="Place pictogram here">
            <a:extLst>
              <a:ext uri="{FF2B5EF4-FFF2-40B4-BE49-F238E27FC236}">
                <a16:creationId xmlns:a16="http://schemas.microsoft.com/office/drawing/2014/main" id="{4E8FFEFF-CCD0-A436-418A-5FB8624CCC89}"/>
              </a:ext>
            </a:extLst>
          </p:cNvPr>
          <p:cNvSpPr>
            <a:spLocks noGrp="1" noChangeAspect="1"/>
          </p:cNvSpPr>
          <p:nvPr>
            <p:ph type="pic" sz="quarter" idx="16" hasCustomPrompt="1"/>
          </p:nvPr>
        </p:nvSpPr>
        <p:spPr>
          <a:xfrm>
            <a:off x="12763500" y="576072"/>
            <a:ext cx="1216152" cy="1214462"/>
          </a:xfrm>
        </p:spPr>
        <p:txBody>
          <a:bodyPr anchor="ctr"/>
          <a:lstStyle>
            <a:lvl1pPr algn="ctr">
              <a:defRPr sz="1600">
                <a:solidFill>
                  <a:schemeClr val="tx1"/>
                </a:solidFill>
              </a:defRPr>
            </a:lvl1pPr>
          </a:lstStyle>
          <a:p>
            <a:r>
              <a:rPr lang="en-US"/>
              <a:t>Pictogram</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7638"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descr="Vertical column divider">
            <a:extLst>
              <a:ext uri="{FF2B5EF4-FFF2-40B4-BE49-F238E27FC236}">
                <a16:creationId xmlns:a16="http://schemas.microsoft.com/office/drawing/2014/main" id="{ADCE883F-3781-7F7E-8236-8BB5CEBAD77C}"/>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Picture Placeholder 11" descr="Place pictogram here">
            <a:extLst>
              <a:ext uri="{FF2B5EF4-FFF2-40B4-BE49-F238E27FC236}">
                <a16:creationId xmlns:a16="http://schemas.microsoft.com/office/drawing/2014/main" id="{484E55D7-CBB2-992D-3E77-5CB7B7CADA9C}"/>
              </a:ext>
            </a:extLst>
          </p:cNvPr>
          <p:cNvSpPr>
            <a:spLocks noGrp="1" noChangeAspect="1"/>
          </p:cNvSpPr>
          <p:nvPr>
            <p:ph type="pic" sz="quarter" idx="17" hasCustomPrompt="1"/>
          </p:nvPr>
        </p:nvSpPr>
        <p:spPr>
          <a:xfrm>
            <a:off x="18859500" y="576072"/>
            <a:ext cx="1217844" cy="1216152"/>
          </a:xfrm>
        </p:spPr>
        <p:txBody>
          <a:bodyPr anchor="ctr"/>
          <a:lstStyle>
            <a:lvl1pPr algn="ctr">
              <a:defRPr sz="1600">
                <a:solidFill>
                  <a:schemeClr val="tx1"/>
                </a:solidFill>
              </a:defRPr>
            </a:lvl1pPr>
          </a:lstStyle>
          <a:p>
            <a:r>
              <a:rPr lang="en-US"/>
              <a:t>Pictogram</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63638"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87B96A2B-2DD4-AEBB-75C4-9215E33D2664}"/>
              </a:ext>
            </a:extLst>
          </p:cNvPr>
          <p:cNvSpPr>
            <a:spLocks noGrp="1"/>
          </p:cNvSpPr>
          <p:nvPr>
            <p:ph type="ftr" sz="quarter" idx="18"/>
          </p:nvPr>
        </p:nvSpPr>
        <p:spPr>
          <a:xfrm>
            <a:off x="568324" y="12804235"/>
            <a:ext cx="4956176" cy="381000"/>
          </a:xfrm>
          <a:prstGeom prst="rect">
            <a:avLst/>
          </a:prstGeom>
        </p:spPr>
        <p:txBody>
          <a:bodyPr/>
          <a:lstStyle/>
          <a:p>
            <a:r>
              <a:rPr lang="en-US"/>
              <a:t>IBM Confidential </a:t>
            </a:r>
          </a:p>
        </p:txBody>
      </p:sp>
      <p:sp>
        <p:nvSpPr>
          <p:cNvPr id="8" name="Slide Number">
            <a:extLst>
              <a:ext uri="{FF2B5EF4-FFF2-40B4-BE49-F238E27FC236}">
                <a16:creationId xmlns:a16="http://schemas.microsoft.com/office/drawing/2014/main" id="{FE28AB83-26B6-464D-000B-077BBC188616}"/>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4133412524"/>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13" name="Picture Placeholder 12" descr="Place pictogram here">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576072" y="576072"/>
            <a:ext cx="1216152" cy="1216152"/>
          </a:xfrm>
        </p:spPr>
        <p:txBody>
          <a:bodyPr anchor="ctr"/>
          <a:lstStyle>
            <a:lvl1pPr algn="ctr">
              <a:defRPr sz="1600"/>
            </a:lvl1pPr>
          </a:lstStyle>
          <a:p>
            <a:r>
              <a:rPr lang="en-US"/>
              <a:t>Pictogram</a:t>
            </a:r>
          </a:p>
        </p:txBody>
      </p:sp>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576072" y="2478024"/>
            <a:ext cx="6670675"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descr="Vertical column divider">
            <a:extLst>
              <a:ext uri="{FF2B5EF4-FFF2-40B4-BE49-F238E27FC236}">
                <a16:creationId xmlns:a16="http://schemas.microsoft.com/office/drawing/2014/main" id="{00A530A6-2F26-DA70-D0D9-6DD90453CEC1}"/>
              </a:ext>
              <a:ext uri="{C183D7F6-B498-43B3-948B-1728B52AA6E4}">
                <adec:decorative xmlns:adec="http://schemas.microsoft.com/office/drawing/2017/decorative" val="0"/>
              </a:ext>
            </a:extLst>
          </p:cNvPr>
          <p:cNvCxnSpPr/>
          <p:nvPr userDrawn="1"/>
        </p:nvCxnSpPr>
        <p:spPr bwMode="auto">
          <a:xfrm>
            <a:off x="12192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Picture Placeholder 14" descr="Place pictogram here">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12763500" y="576072"/>
            <a:ext cx="1216152" cy="1216152"/>
          </a:xfrm>
        </p:spPr>
        <p:txBody>
          <a:bodyPr anchor="ctr"/>
          <a:lstStyle>
            <a:lvl1pPr algn="ctr">
              <a:defRPr sz="1600"/>
            </a:lvl1pPr>
          </a:lstStyle>
          <a:p>
            <a:r>
              <a:rPr lang="en-US"/>
              <a:t>Pictogram</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12763500" y="2476500"/>
            <a:ext cx="6667500"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9C5483A0-0E31-72CE-21C3-6248FAEBC09A}"/>
              </a:ext>
              <a:ext uri="{C183D7F6-B498-43B3-948B-1728B52AA6E4}">
                <adec:decorative xmlns:adec="http://schemas.microsoft.com/office/drawing/2017/decorative" val="0"/>
              </a:ext>
            </a:extLst>
          </p:cNvPr>
          <p:cNvCxnSpPr/>
          <p:nvPr userDrawn="1"/>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6" descr="Place pictogram here">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576072" y="6473951"/>
            <a:ext cx="1216152" cy="1216152"/>
          </a:xfrm>
        </p:spPr>
        <p:txBody>
          <a:bodyPr anchor="ctr"/>
          <a:lstStyle>
            <a:lvl1pPr algn="ctr">
              <a:defRPr sz="1600"/>
            </a:lvl1pPr>
          </a:lstStyle>
          <a:p>
            <a:r>
              <a:rPr lang="en-US"/>
              <a:t>Pictogram</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576072" y="8385048"/>
            <a:ext cx="6670676"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18" descr="Place pictogram here">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12763500" y="6477000"/>
            <a:ext cx="1216152" cy="1216152"/>
          </a:xfrm>
        </p:spPr>
        <p:txBody>
          <a:bodyPr anchor="ctr"/>
          <a:lstStyle>
            <a:lvl1pPr algn="ctr">
              <a:defRPr sz="1600"/>
            </a:lvl1pPr>
          </a:lstStyle>
          <a:p>
            <a:r>
              <a:rPr lang="en-US"/>
              <a:t>Pictogram</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12763501" y="8382000"/>
            <a:ext cx="6667500"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007BB90E-D2B7-D6BA-E8F5-B16C3F57F6F9}"/>
              </a:ext>
            </a:extLst>
          </p:cNvPr>
          <p:cNvSpPr>
            <a:spLocks noGrp="1"/>
          </p:cNvSpPr>
          <p:nvPr>
            <p:ph type="ftr" sz="quarter" idx="19"/>
          </p:nvPr>
        </p:nvSpPr>
        <p:spPr>
          <a:xfrm>
            <a:off x="568324" y="12804235"/>
            <a:ext cx="4956176" cy="381000"/>
          </a:xfrm>
          <a:prstGeom prst="rect">
            <a:avLst/>
          </a:prstGeom>
        </p:spPr>
        <p:txBody>
          <a:bodyPr/>
          <a:lstStyle/>
          <a:p>
            <a:r>
              <a:rPr lang="en-US"/>
              <a:t>IBM Confidential </a:t>
            </a:r>
          </a:p>
        </p:txBody>
      </p:sp>
      <p:sp>
        <p:nvSpPr>
          <p:cNvPr id="4" name="Slide Number">
            <a:extLst>
              <a:ext uri="{FF2B5EF4-FFF2-40B4-BE49-F238E27FC236}">
                <a16:creationId xmlns:a16="http://schemas.microsoft.com/office/drawing/2014/main" id="{FDDCE3A8-54F6-70FC-38D0-2AF2D8AB71EE}"/>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38049638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72" y="576072"/>
            <a:ext cx="4956175" cy="1141412"/>
          </a:xfrm>
        </p:spPr>
        <p:txBody>
          <a:bodyPr/>
          <a:lstStyle>
            <a:lvl1pPr>
              <a:defRPr sz="2800">
                <a:solidFill>
                  <a:schemeClr val="tx2"/>
                </a:solidFill>
              </a:defRPr>
            </a:lvl1pPr>
          </a:lstStyle>
          <a:p>
            <a:pPr lvl="0"/>
            <a:r>
              <a:rPr lang="en-US"/>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1682496"/>
            <a:ext cx="5715000" cy="2276856"/>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5024"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a:xfrm>
            <a:off x="568324" y="12804235"/>
            <a:ext cx="4956176" cy="381000"/>
          </a:xfrm>
          <a:prstGeom prst="rect">
            <a:avLst/>
          </a:prstGeom>
        </p:spPr>
        <p:txBody>
          <a:bodyPr/>
          <a:lstStyle/>
          <a:p>
            <a:r>
              <a:rPr lang="en-US"/>
              <a:t>IBM Confidential </a:t>
            </a:r>
          </a:p>
        </p:txBody>
      </p:sp>
      <p:sp>
        <p:nvSpPr>
          <p:cNvPr id="6" name="Slide Number">
            <a:extLst>
              <a:ext uri="{FF2B5EF4-FFF2-40B4-BE49-F238E27FC236}">
                <a16:creationId xmlns:a16="http://schemas.microsoft.com/office/drawing/2014/main" id="{6CE92126-B67C-8301-95D0-A821B804399E}"/>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70433241"/>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72" y="576072"/>
            <a:ext cx="4956175" cy="448056"/>
          </a:xfrm>
        </p:spPr>
        <p:txBody>
          <a:bodyPr/>
          <a:lstStyle>
            <a:lvl1pPr>
              <a:defRPr sz="2800">
                <a:solidFill>
                  <a:schemeClr val="tx2"/>
                </a:solidFill>
              </a:defRPr>
            </a:lvl1pPr>
          </a:lstStyle>
          <a:p>
            <a:pPr lvl="0"/>
            <a:r>
              <a:rPr lang="en-US"/>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1527048"/>
            <a:ext cx="11044239" cy="2276856"/>
          </a:xfrm>
        </p:spPr>
        <p:txBody>
          <a:bodyPr rIns="457200"/>
          <a:lstStyle>
            <a:lvl1pPr>
              <a:lnSpc>
                <a:spcPct val="110000"/>
              </a:lnSpc>
              <a:defRPr sz="64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69913"/>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69913"/>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a:xfrm>
            <a:off x="568324" y="12804235"/>
            <a:ext cx="4956176" cy="381000"/>
          </a:xfrm>
          <a:prstGeom prst="rect">
            <a:avLst/>
          </a:prstGeom>
        </p:spPr>
        <p:txBody>
          <a:bodyPr/>
          <a:lstStyle/>
          <a:p>
            <a:r>
              <a:rPr lang="en-US"/>
              <a:t>IBM Confidential </a:t>
            </a:r>
          </a:p>
        </p:txBody>
      </p:sp>
      <p:sp>
        <p:nvSpPr>
          <p:cNvPr id="6" name="Slide Number">
            <a:extLst>
              <a:ext uri="{FF2B5EF4-FFF2-40B4-BE49-F238E27FC236}">
                <a16:creationId xmlns:a16="http://schemas.microsoft.com/office/drawing/2014/main" id="{D8351E8F-C586-866F-37A3-340B3DD347B2}"/>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89181061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lai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9" cy="4573587"/>
          </a:xfrm>
        </p:spPr>
        <p:txBody>
          <a:bodyPr/>
          <a:lstStyle>
            <a:lvl1pPr>
              <a:lnSpc>
                <a:spcPct val="100000"/>
              </a:lnSpc>
              <a:defRPr sz="8600"/>
            </a:lvl1pPr>
          </a:lstStyle>
          <a:p>
            <a:r>
              <a:rPr lang="en-US"/>
              <a:t>Click to edit Master title style</a:t>
            </a:r>
            <a:endParaRPr lang="en-US" dirty="0"/>
          </a:p>
        </p:txBody>
      </p:sp>
      <p:pic>
        <p:nvPicPr>
          <p:cNvPr id="3" name="Picture 2" descr="IBM 8-bar logo">
            <a:extLst>
              <a:ext uri="{FF2B5EF4-FFF2-40B4-BE49-F238E27FC236}">
                <a16:creationId xmlns:a16="http://schemas.microsoft.com/office/drawing/2014/main" id="{D1A09496-D938-6EB1-106C-48C5E423EAB0}"/>
              </a:ext>
            </a:extLst>
          </p:cNvPr>
          <p:cNvPicPr>
            <a:picLocks noChangeAspect="1"/>
          </p:cNvPicPr>
          <p:nvPr userDrawn="1"/>
        </p:nvPicPr>
        <p:blipFill>
          <a:blip r:embed="rId2"/>
          <a:stretch>
            <a:fillRect/>
          </a:stretch>
        </p:blipFill>
        <p:spPr>
          <a:xfrm>
            <a:off x="22279951" y="12526963"/>
            <a:ext cx="1638300" cy="609600"/>
          </a:xfrm>
          <a:prstGeom prst="rect">
            <a:avLst/>
          </a:prstGeom>
        </p:spPr>
      </p:pic>
      <p:sp>
        <p:nvSpPr>
          <p:cNvPr id="4" name="Slide Number">
            <a:extLst>
              <a:ext uri="{FF2B5EF4-FFF2-40B4-BE49-F238E27FC236}">
                <a16:creationId xmlns:a16="http://schemas.microsoft.com/office/drawing/2014/main" id="{71782AF9-6D14-58B3-FC57-B2C59D06188D}"/>
              </a:ext>
            </a:extLst>
          </p:cNvPr>
          <p:cNvSpPr txBox="1">
            <a:spLocks noGrp="1"/>
          </p:cNvSpPr>
          <p:nvPr>
            <p:ph type="sldNum" sz="quarter" idx="2"/>
          </p:nvPr>
        </p:nvSpPr>
        <p:spPr>
          <a:xfrm>
            <a:off x="12017928" y="12892978"/>
            <a:ext cx="536021" cy="246221"/>
          </a:xfrm>
          <a:prstGeom prst="rect">
            <a:avLst/>
          </a:prstGeom>
          <a:ln w="12700">
            <a:miter lim="400000"/>
          </a:ln>
        </p:spPr>
        <p:txBody>
          <a:bodyPr wrap="square" lIns="0" tIns="0" rIns="0" bIns="0" anchor="b" anchorCtr="0">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224878651"/>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76072" y="576072"/>
            <a:ext cx="4956175" cy="4573587"/>
          </a:xfrm>
        </p:spPr>
        <p:txBody>
          <a:bodyPr/>
          <a:lstStyle>
            <a:lvl1pPr>
              <a:lnSpc>
                <a:spcPct val="100000"/>
              </a:lnSpc>
              <a:defRPr sz="2800">
                <a:solidFill>
                  <a:schemeClr val="tx2"/>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6072" y="6656832"/>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3241"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6776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a:xfrm>
            <a:off x="568324" y="12804235"/>
            <a:ext cx="4956176" cy="381000"/>
          </a:xfrm>
          <a:prstGeom prst="rect">
            <a:avLst/>
          </a:prstGeom>
        </p:spPr>
        <p:txBody>
          <a:bodyPr/>
          <a:lstStyle/>
          <a:p>
            <a:r>
              <a:rPr lang="en-US"/>
              <a:t>IBM Confidential </a:t>
            </a:r>
          </a:p>
        </p:txBody>
      </p:sp>
      <p:sp>
        <p:nvSpPr>
          <p:cNvPr id="5" name="Slide Number">
            <a:extLst>
              <a:ext uri="{FF2B5EF4-FFF2-40B4-BE49-F238E27FC236}">
                <a16:creationId xmlns:a16="http://schemas.microsoft.com/office/drawing/2014/main" id="{7D0BCD34-4CA7-388C-5244-7DC8F9F36FA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54362297"/>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76072" y="384048"/>
            <a:ext cx="11050589"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6072" y="6656832"/>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9591"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6776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a:xfrm>
            <a:off x="568324" y="12804235"/>
            <a:ext cx="4956176" cy="381000"/>
          </a:xfrm>
          <a:prstGeom prst="rect">
            <a:avLst/>
          </a:prstGeom>
        </p:spPr>
        <p:txBody>
          <a:bodyPr/>
          <a:lstStyle/>
          <a:p>
            <a:r>
              <a:rPr lang="en-US"/>
              <a:t>IBM Confidential </a:t>
            </a:r>
          </a:p>
        </p:txBody>
      </p:sp>
      <p:sp>
        <p:nvSpPr>
          <p:cNvPr id="5" name="Slide Number">
            <a:extLst>
              <a:ext uri="{FF2B5EF4-FFF2-40B4-BE49-F238E27FC236}">
                <a16:creationId xmlns:a16="http://schemas.microsoft.com/office/drawing/2014/main" id="{238163DF-77AB-875A-C8AC-2F8AEABFB85F}"/>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57828484"/>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4573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6665976"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4">
            <a:extLst>
              <a:ext uri="{FF2B5EF4-FFF2-40B4-BE49-F238E27FC236}">
                <a16:creationId xmlns:a16="http://schemas.microsoft.com/office/drawing/2014/main" id="{AB1A268B-43F5-F600-93B7-6248877F5D30}"/>
              </a:ext>
            </a:extLst>
          </p:cNvPr>
          <p:cNvSpPr>
            <a:spLocks noGrp="1"/>
          </p:cNvSpPr>
          <p:nvPr>
            <p:ph type="body" sz="quarter" idx="21"/>
          </p:nvPr>
        </p:nvSpPr>
        <p:spPr>
          <a:xfrm>
            <a:off x="6669151"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01A4BD59-9F51-7E32-8659-A763D0799EB2}"/>
              </a:ext>
            </a:extLst>
          </p:cNvPr>
          <p:cNvSpPr>
            <a:spLocks noGrp="1"/>
          </p:cNvSpPr>
          <p:nvPr>
            <p:ph type="ftr" sz="quarter" idx="22"/>
          </p:nvPr>
        </p:nvSpPr>
        <p:spPr>
          <a:xfrm>
            <a:off x="568324" y="12804235"/>
            <a:ext cx="4956176" cy="381000"/>
          </a:xfrm>
          <a:prstGeom prst="rect">
            <a:avLst/>
          </a:prstGeom>
        </p:spPr>
        <p:txBody>
          <a:bodyPr/>
          <a:lstStyle/>
          <a:p>
            <a:r>
              <a:rPr lang="en-US"/>
              <a:t>IBM Confidential </a:t>
            </a:r>
          </a:p>
        </p:txBody>
      </p:sp>
      <p:sp>
        <p:nvSpPr>
          <p:cNvPr id="6" name="Slide Number">
            <a:extLst>
              <a:ext uri="{FF2B5EF4-FFF2-40B4-BE49-F238E27FC236}">
                <a16:creationId xmlns:a16="http://schemas.microsoft.com/office/drawing/2014/main" id="{180E7AB4-F0E4-7C09-7FE7-9F182217FE0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156056091"/>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oxes, 6 stacked, ic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5819-78ED-4475-16CD-65C8A2C5EC85}"/>
              </a:ext>
            </a:extLst>
          </p:cNvPr>
          <p:cNvSpPr>
            <a:spLocks noGrp="1"/>
          </p:cNvSpPr>
          <p:nvPr>
            <p:ph type="title"/>
          </p:nvPr>
        </p:nvSpPr>
        <p:spPr>
          <a:xfrm>
            <a:off x="576072" y="576072"/>
            <a:ext cx="4949825" cy="2859087"/>
          </a:xfrm>
        </p:spPr>
        <p:txBody>
          <a:bodyPr/>
          <a:lstStyle>
            <a:lvl1pPr>
              <a:lnSpc>
                <a:spcPct val="110000"/>
              </a:lnSpc>
              <a:defRPr sz="2800">
                <a:solidFill>
                  <a:schemeClr val="tx2"/>
                </a:solidFill>
              </a:defRPr>
            </a:lvl1pPr>
          </a:lstStyle>
          <a:p>
            <a:r>
              <a:rPr lang="en-US"/>
              <a:t>Click to edit Master title style</a:t>
            </a:r>
            <a:endParaRPr lang="en-US" dirty="0"/>
          </a:p>
        </p:txBody>
      </p:sp>
      <p:cxnSp>
        <p:nvCxnSpPr>
          <p:cNvPr id="24" name="Straight Connector 23" descr="Vertical column divider">
            <a:extLst>
              <a:ext uri="{FF2B5EF4-FFF2-40B4-BE49-F238E27FC236}">
                <a16:creationId xmlns:a16="http://schemas.microsoft.com/office/drawing/2014/main" id="{B5CBE6E3-0E18-8A57-578D-D314948AF14F}"/>
              </a:ext>
              <a:ext uri="{C183D7F6-B498-43B3-948B-1728B52AA6E4}">
                <adec:decorative xmlns:adec="http://schemas.microsoft.com/office/drawing/2017/decorative" val="0"/>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Picture Placeholder 15" descr="Place icon here">
            <a:extLst>
              <a:ext uri="{FF2B5EF4-FFF2-40B4-BE49-F238E27FC236}">
                <a16:creationId xmlns:a16="http://schemas.microsoft.com/office/drawing/2014/main" id="{DD1F0C48-79E5-E356-43FC-0FCF2DE89A20}"/>
              </a:ext>
            </a:extLst>
          </p:cNvPr>
          <p:cNvSpPr>
            <a:spLocks noGrp="1"/>
          </p:cNvSpPr>
          <p:nvPr>
            <p:ph type="pic" sz="quarter" idx="17" hasCustomPrompt="1"/>
          </p:nvPr>
        </p:nvSpPr>
        <p:spPr>
          <a:xfrm>
            <a:off x="6667500" y="576072"/>
            <a:ext cx="402336" cy="403225"/>
          </a:xfrm>
        </p:spPr>
        <p:txBody>
          <a:bodyPr/>
          <a:lstStyle>
            <a:lvl1pPr>
              <a:defRPr sz="1400">
                <a:solidFill>
                  <a:schemeClr val="tx1"/>
                </a:solidFill>
              </a:defRPr>
            </a:lvl1pPr>
          </a:lstStyle>
          <a:p>
            <a:r>
              <a:rPr lang="en-US" dirty="0"/>
              <a:t>Icon</a:t>
            </a:r>
          </a:p>
        </p:txBody>
      </p:sp>
      <p:sp>
        <p:nvSpPr>
          <p:cNvPr id="5" name="Text Placeholder 4">
            <a:extLst>
              <a:ext uri="{FF2B5EF4-FFF2-40B4-BE49-F238E27FC236}">
                <a16:creationId xmlns:a16="http://schemas.microsoft.com/office/drawing/2014/main" id="{B3148C06-F3C6-0E95-A225-29F730DD158B}"/>
              </a:ext>
            </a:extLst>
          </p:cNvPr>
          <p:cNvSpPr>
            <a:spLocks noGrp="1"/>
          </p:cNvSpPr>
          <p:nvPr>
            <p:ph type="body" sz="quarter" idx="11"/>
          </p:nvPr>
        </p:nvSpPr>
        <p:spPr>
          <a:xfrm>
            <a:off x="6667500" y="1333500"/>
            <a:ext cx="4951413"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8" name="Straight Connector 27" descr="Vertical column divider">
            <a:extLst>
              <a:ext uri="{FF2B5EF4-FFF2-40B4-BE49-F238E27FC236}">
                <a16:creationId xmlns:a16="http://schemas.microsoft.com/office/drawing/2014/main" id="{52FF3B59-8BBA-8C99-9D4D-743723E434FC}"/>
              </a:ext>
              <a:ext uri="{C183D7F6-B498-43B3-948B-1728B52AA6E4}">
                <adec:decorative xmlns:adec="http://schemas.microsoft.com/office/drawing/2017/decorative" val="0"/>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5" descr="Place icon here">
            <a:extLst>
              <a:ext uri="{FF2B5EF4-FFF2-40B4-BE49-F238E27FC236}">
                <a16:creationId xmlns:a16="http://schemas.microsoft.com/office/drawing/2014/main" id="{18E9E323-0756-7849-8F52-19C58A517BD5}"/>
              </a:ext>
            </a:extLst>
          </p:cNvPr>
          <p:cNvSpPr>
            <a:spLocks noGrp="1"/>
          </p:cNvSpPr>
          <p:nvPr>
            <p:ph type="pic" sz="quarter" idx="18" hasCustomPrompt="1"/>
          </p:nvPr>
        </p:nvSpPr>
        <p:spPr>
          <a:xfrm>
            <a:off x="12763501" y="576072"/>
            <a:ext cx="402336" cy="403225"/>
          </a:xfrm>
        </p:spPr>
        <p:txBody>
          <a:bodyPr/>
          <a:lstStyle>
            <a:lvl1pPr>
              <a:defRPr sz="1400">
                <a:solidFill>
                  <a:schemeClr val="tx1"/>
                </a:solidFill>
              </a:defRPr>
            </a:lvl1pPr>
          </a:lstStyle>
          <a:p>
            <a:r>
              <a:rPr lang="en-US"/>
              <a:t>Icon</a:t>
            </a:r>
          </a:p>
        </p:txBody>
      </p:sp>
      <p:sp>
        <p:nvSpPr>
          <p:cNvPr id="6" name="Text Placeholder 4">
            <a:extLst>
              <a:ext uri="{FF2B5EF4-FFF2-40B4-BE49-F238E27FC236}">
                <a16:creationId xmlns:a16="http://schemas.microsoft.com/office/drawing/2014/main" id="{81FD5E03-A007-B728-4616-E05622A43A3D}"/>
              </a:ext>
            </a:extLst>
          </p:cNvPr>
          <p:cNvSpPr>
            <a:spLocks noGrp="1"/>
          </p:cNvSpPr>
          <p:nvPr>
            <p:ph type="body" sz="quarter" idx="12"/>
          </p:nvPr>
        </p:nvSpPr>
        <p:spPr>
          <a:xfrm>
            <a:off x="12763501" y="1333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7" name="Straight Connector 26" descr="Vertical column divider">
            <a:extLst>
              <a:ext uri="{FF2B5EF4-FFF2-40B4-BE49-F238E27FC236}">
                <a16:creationId xmlns:a16="http://schemas.microsoft.com/office/drawing/2014/main" id="{47200B05-7E36-4E03-3739-0BA983764616}"/>
              </a:ext>
              <a:ext uri="{C183D7F6-B498-43B3-948B-1728B52AA6E4}">
                <adec:decorative xmlns:adec="http://schemas.microsoft.com/office/drawing/2017/decorative" val="0"/>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Picture Placeholder 15" descr="Place icon here">
            <a:extLst>
              <a:ext uri="{FF2B5EF4-FFF2-40B4-BE49-F238E27FC236}">
                <a16:creationId xmlns:a16="http://schemas.microsoft.com/office/drawing/2014/main" id="{7C3BFFDB-5499-B3D7-98B2-1ABDA7D5C9DD}"/>
              </a:ext>
            </a:extLst>
          </p:cNvPr>
          <p:cNvSpPr>
            <a:spLocks noGrp="1"/>
          </p:cNvSpPr>
          <p:nvPr>
            <p:ph type="pic" sz="quarter" idx="19" hasCustomPrompt="1"/>
          </p:nvPr>
        </p:nvSpPr>
        <p:spPr>
          <a:xfrm>
            <a:off x="18859501" y="576072"/>
            <a:ext cx="402336" cy="403225"/>
          </a:xfrm>
        </p:spPr>
        <p:txBody>
          <a:bodyPr/>
          <a:lstStyle>
            <a:lvl1pPr>
              <a:defRPr sz="1400">
                <a:solidFill>
                  <a:schemeClr val="tx1"/>
                </a:solidFill>
              </a:defRPr>
            </a:lvl1pPr>
          </a:lstStyle>
          <a:p>
            <a:r>
              <a:rPr lang="en-US"/>
              <a:t>Icon</a:t>
            </a:r>
          </a:p>
        </p:txBody>
      </p:sp>
      <p:sp>
        <p:nvSpPr>
          <p:cNvPr id="7" name="Text Placeholder 4">
            <a:extLst>
              <a:ext uri="{FF2B5EF4-FFF2-40B4-BE49-F238E27FC236}">
                <a16:creationId xmlns:a16="http://schemas.microsoft.com/office/drawing/2014/main" id="{EEC06719-7195-BBE7-0154-56A039A4B388}"/>
              </a:ext>
            </a:extLst>
          </p:cNvPr>
          <p:cNvSpPr>
            <a:spLocks noGrp="1"/>
          </p:cNvSpPr>
          <p:nvPr>
            <p:ph type="body" sz="quarter" idx="13"/>
          </p:nvPr>
        </p:nvSpPr>
        <p:spPr>
          <a:xfrm>
            <a:off x="18859501" y="1333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3" name="Straight Connector 22" descr="Horizontal row divider">
            <a:extLst>
              <a:ext uri="{FF2B5EF4-FFF2-40B4-BE49-F238E27FC236}">
                <a16:creationId xmlns:a16="http://schemas.microsoft.com/office/drawing/2014/main" id="{252CDB94-BA57-B58F-95F0-D406FE34BB40}"/>
              </a:ext>
              <a:ext uri="{C183D7F6-B498-43B3-948B-1728B52AA6E4}">
                <adec:decorative xmlns:adec="http://schemas.microsoft.com/office/drawing/2017/decorative" val="0"/>
              </a:ext>
            </a:extLst>
          </p:cNvPr>
          <p:cNvCxnSpPr>
            <a:cxnSpLocks/>
          </p:cNvCxnSpPr>
          <p:nvPr userDrawn="1"/>
        </p:nvCxnSpPr>
        <p:spPr bwMode="auto">
          <a:xfrm>
            <a:off x="6096000" y="6096000"/>
            <a:ext cx="177228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9" name="Picture Placeholder 15" descr="Place icon here">
            <a:extLst>
              <a:ext uri="{FF2B5EF4-FFF2-40B4-BE49-F238E27FC236}">
                <a16:creationId xmlns:a16="http://schemas.microsoft.com/office/drawing/2014/main" id="{C00295A2-8D30-455D-EBB9-FA7A46791936}"/>
              </a:ext>
            </a:extLst>
          </p:cNvPr>
          <p:cNvSpPr>
            <a:spLocks noGrp="1"/>
          </p:cNvSpPr>
          <p:nvPr>
            <p:ph type="pic" sz="quarter" idx="20" hasCustomPrompt="1"/>
          </p:nvPr>
        </p:nvSpPr>
        <p:spPr>
          <a:xfrm>
            <a:off x="6667500" y="6694631"/>
            <a:ext cx="402336" cy="403225"/>
          </a:xfrm>
        </p:spPr>
        <p:txBody>
          <a:bodyPr/>
          <a:lstStyle>
            <a:lvl1pPr>
              <a:defRPr sz="1400">
                <a:solidFill>
                  <a:schemeClr val="tx1"/>
                </a:solidFill>
              </a:defRPr>
            </a:lvl1pPr>
          </a:lstStyle>
          <a:p>
            <a:r>
              <a:rPr lang="en-US"/>
              <a:t>Icon</a:t>
            </a:r>
          </a:p>
        </p:txBody>
      </p:sp>
      <p:sp>
        <p:nvSpPr>
          <p:cNvPr id="8" name="Text Placeholder 4">
            <a:extLst>
              <a:ext uri="{FF2B5EF4-FFF2-40B4-BE49-F238E27FC236}">
                <a16:creationId xmlns:a16="http://schemas.microsoft.com/office/drawing/2014/main" id="{2704E464-B0E0-CDD0-B14B-FA6386285AEC}"/>
              </a:ext>
            </a:extLst>
          </p:cNvPr>
          <p:cNvSpPr>
            <a:spLocks noGrp="1"/>
          </p:cNvSpPr>
          <p:nvPr>
            <p:ph type="body" sz="quarter" idx="14"/>
          </p:nvPr>
        </p:nvSpPr>
        <p:spPr>
          <a:xfrm>
            <a:off x="6667500" y="7429500"/>
            <a:ext cx="4951413"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Picture Placeholder 15" descr="Place icon here">
            <a:extLst>
              <a:ext uri="{FF2B5EF4-FFF2-40B4-BE49-F238E27FC236}">
                <a16:creationId xmlns:a16="http://schemas.microsoft.com/office/drawing/2014/main" id="{F30F0F2C-CA19-3A79-4375-EB8A00FA887C}"/>
              </a:ext>
            </a:extLst>
          </p:cNvPr>
          <p:cNvSpPr>
            <a:spLocks noGrp="1"/>
          </p:cNvSpPr>
          <p:nvPr>
            <p:ph type="pic" sz="quarter" idx="21" hasCustomPrompt="1"/>
          </p:nvPr>
        </p:nvSpPr>
        <p:spPr>
          <a:xfrm>
            <a:off x="12763501" y="6694631"/>
            <a:ext cx="402336" cy="403225"/>
          </a:xfrm>
        </p:spPr>
        <p:txBody>
          <a:bodyPr/>
          <a:lstStyle>
            <a:lvl1pPr>
              <a:defRPr sz="1400">
                <a:solidFill>
                  <a:schemeClr val="tx1"/>
                </a:solidFill>
              </a:defRPr>
            </a:lvl1pPr>
          </a:lstStyle>
          <a:p>
            <a:r>
              <a:rPr lang="en-US"/>
              <a:t>Icon</a:t>
            </a:r>
          </a:p>
        </p:txBody>
      </p:sp>
      <p:sp>
        <p:nvSpPr>
          <p:cNvPr id="9" name="Text Placeholder 4">
            <a:extLst>
              <a:ext uri="{FF2B5EF4-FFF2-40B4-BE49-F238E27FC236}">
                <a16:creationId xmlns:a16="http://schemas.microsoft.com/office/drawing/2014/main" id="{E96B64B8-6DA8-8704-DD30-37587B3E6824}"/>
              </a:ext>
            </a:extLst>
          </p:cNvPr>
          <p:cNvSpPr>
            <a:spLocks noGrp="1"/>
          </p:cNvSpPr>
          <p:nvPr>
            <p:ph type="body" sz="quarter" idx="15"/>
          </p:nvPr>
        </p:nvSpPr>
        <p:spPr>
          <a:xfrm>
            <a:off x="12763501" y="7429500"/>
            <a:ext cx="4951413" cy="3792682"/>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15" descr="Place icon here">
            <a:extLst>
              <a:ext uri="{FF2B5EF4-FFF2-40B4-BE49-F238E27FC236}">
                <a16:creationId xmlns:a16="http://schemas.microsoft.com/office/drawing/2014/main" id="{9354D8C6-F61D-3FC1-07F8-FEE730E2D7A8}"/>
              </a:ext>
            </a:extLst>
          </p:cNvPr>
          <p:cNvSpPr>
            <a:spLocks noGrp="1"/>
          </p:cNvSpPr>
          <p:nvPr>
            <p:ph type="pic" sz="quarter" idx="22" hasCustomPrompt="1"/>
          </p:nvPr>
        </p:nvSpPr>
        <p:spPr>
          <a:xfrm>
            <a:off x="18859501" y="6694631"/>
            <a:ext cx="402336" cy="403225"/>
          </a:xfrm>
        </p:spPr>
        <p:txBody>
          <a:bodyPr/>
          <a:lstStyle>
            <a:lvl1pPr>
              <a:defRPr sz="1400">
                <a:solidFill>
                  <a:schemeClr val="tx1"/>
                </a:solidFill>
              </a:defRPr>
            </a:lvl1pPr>
          </a:lstStyle>
          <a:p>
            <a:r>
              <a:rPr lang="en-US"/>
              <a:t>Icon</a:t>
            </a:r>
          </a:p>
        </p:txBody>
      </p:sp>
      <p:sp>
        <p:nvSpPr>
          <p:cNvPr id="10" name="Text Placeholder 4">
            <a:extLst>
              <a:ext uri="{FF2B5EF4-FFF2-40B4-BE49-F238E27FC236}">
                <a16:creationId xmlns:a16="http://schemas.microsoft.com/office/drawing/2014/main" id="{AF965C82-A0A6-A670-C10A-6073DD3549EB}"/>
              </a:ext>
            </a:extLst>
          </p:cNvPr>
          <p:cNvSpPr>
            <a:spLocks noGrp="1"/>
          </p:cNvSpPr>
          <p:nvPr>
            <p:ph type="body" sz="quarter" idx="16"/>
          </p:nvPr>
        </p:nvSpPr>
        <p:spPr>
          <a:xfrm>
            <a:off x="18859501" y="7429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09A430D6-E733-E611-E1EF-A795D0B0362A}"/>
              </a:ext>
            </a:extLst>
          </p:cNvPr>
          <p:cNvSpPr>
            <a:spLocks noGrp="1"/>
          </p:cNvSpPr>
          <p:nvPr>
            <p:ph type="ftr" sz="quarter" idx="23"/>
          </p:nvPr>
        </p:nvSpPr>
        <p:spPr>
          <a:xfrm>
            <a:off x="568324" y="12804235"/>
            <a:ext cx="4956176" cy="381000"/>
          </a:xfrm>
          <a:prstGeom prst="rect">
            <a:avLst/>
          </a:prstGeom>
        </p:spPr>
        <p:txBody>
          <a:bodyPr/>
          <a:lstStyle/>
          <a:p>
            <a:r>
              <a:rPr lang="en-US"/>
              <a:t>IBM Confidential </a:t>
            </a:r>
          </a:p>
        </p:txBody>
      </p:sp>
      <p:sp>
        <p:nvSpPr>
          <p:cNvPr id="11" name="Slide Number">
            <a:extLst>
              <a:ext uri="{FF2B5EF4-FFF2-40B4-BE49-F238E27FC236}">
                <a16:creationId xmlns:a16="http://schemas.microsoft.com/office/drawing/2014/main" id="{A0B46D22-64E6-4222-F4E2-B807A7A1528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654205542"/>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72" y="384048"/>
            <a:ext cx="11039475" cy="3413126"/>
          </a:xfrm>
        </p:spPr>
        <p:txBody>
          <a:bodyPr rIns="457200"/>
          <a:lstStyle>
            <a:lvl1pPr>
              <a:lnSpc>
                <a:spcPct val="100000"/>
              </a:lnSpc>
              <a:defRPr sz="6400">
                <a:solidFill>
                  <a:schemeClr val="tx2"/>
                </a:solidFill>
              </a:defRPr>
            </a:lvl1pPr>
          </a:lstStyle>
          <a:p>
            <a:r>
              <a:rPr lang="en-US"/>
              <a:t>Click to edit Master title style</a:t>
            </a:r>
            <a:endParaRPr lang="en-US" dirty="0"/>
          </a:p>
        </p:txBody>
      </p:sp>
      <p:cxnSp>
        <p:nvCxnSpPr>
          <p:cNvPr id="20" name="Straight Connector 19" descr="Vertical column divider">
            <a:extLst>
              <a:ext uri="{FF2B5EF4-FFF2-40B4-BE49-F238E27FC236}">
                <a16:creationId xmlns:a16="http://schemas.microsoft.com/office/drawing/2014/main" id="{F764036E-86AB-0893-B72B-200B84A6BCFD}"/>
              </a:ext>
              <a:ext uri="{C183D7F6-B498-43B3-948B-1728B52AA6E4}">
                <adec:decorative xmlns:adec="http://schemas.microsoft.com/office/drawing/2017/decorative" val="0"/>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2675"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57467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76072" y="6665976"/>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6096000" y="6096000"/>
            <a:ext cx="0" cy="5905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2675"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a:xfrm>
            <a:off x="568324" y="12804235"/>
            <a:ext cx="4956176" cy="381000"/>
          </a:xfrm>
          <a:prstGeom prst="rect">
            <a:avLst/>
          </a:prstGeom>
        </p:spPr>
        <p:txBody>
          <a:bodyPr/>
          <a:lstStyle/>
          <a:p>
            <a:r>
              <a:rPr lang="en-US"/>
              <a:t>IBM Confidential </a:t>
            </a:r>
          </a:p>
        </p:txBody>
      </p:sp>
      <p:sp>
        <p:nvSpPr>
          <p:cNvPr id="5" name="Slide Number">
            <a:extLst>
              <a:ext uri="{FF2B5EF4-FFF2-40B4-BE49-F238E27FC236}">
                <a16:creationId xmlns:a16="http://schemas.microsoft.com/office/drawing/2014/main" id="{25C7A71B-E65D-0A5D-606D-9F95D5AC6BE8}"/>
              </a:ext>
            </a:extLst>
          </p:cNvPr>
          <p:cNvSpPr txBox="1">
            <a:spLocks noGrp="1"/>
          </p:cNvSpPr>
          <p:nvPr>
            <p:ph type="sldNum" sz="quarter" idx="4"/>
          </p:nvPr>
        </p:nvSpPr>
        <p:spPr>
          <a:xfrm>
            <a:off x="1216874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784512172"/>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72" y="576072"/>
            <a:ext cx="4949825" cy="3413126"/>
          </a:xfrm>
        </p:spPr>
        <p:txBody>
          <a:bodyPr rIns="0"/>
          <a:lstStyle>
            <a:lvl1pPr>
              <a:lnSpc>
                <a:spcPct val="110000"/>
              </a:lnSpc>
              <a:defRPr sz="3600">
                <a:solidFill>
                  <a:schemeClr val="tx2"/>
                </a:solidFill>
              </a:defRPr>
            </a:lvl1pPr>
          </a:lstStyle>
          <a:p>
            <a:r>
              <a:rPr lang="en-US"/>
              <a:t>Click to edit Master title style</a:t>
            </a:r>
            <a:endParaRPr lang="en-US" dirty="0"/>
          </a:p>
        </p:txBody>
      </p:sp>
      <p:cxnSp>
        <p:nvCxnSpPr>
          <p:cNvPr id="20" name="Straight Connector 19" descr="Vertical column divider">
            <a:extLst>
              <a:ext uri="{FF2B5EF4-FFF2-40B4-BE49-F238E27FC236}">
                <a16:creationId xmlns:a16="http://schemas.microsoft.com/office/drawing/2014/main" id="{F764036E-86AB-0893-B72B-200B84A6BCFD}"/>
              </a:ext>
              <a:ext uri="{C183D7F6-B498-43B3-948B-1728B52AA6E4}">
                <adec:decorative xmlns:adec="http://schemas.microsoft.com/office/drawing/2017/decorative" val="0"/>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2675"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57467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8016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6096000" y="6096000"/>
            <a:ext cx="0" cy="5905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2675"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a:xfrm>
            <a:off x="568324" y="12804235"/>
            <a:ext cx="4956176" cy="381000"/>
          </a:xfrm>
          <a:prstGeom prst="rect">
            <a:avLst/>
          </a:prstGeom>
        </p:spPr>
        <p:txBody>
          <a:bodyPr/>
          <a:lstStyle/>
          <a:p>
            <a:r>
              <a:rPr lang="en-US"/>
              <a:t>IBM Confidential </a:t>
            </a:r>
          </a:p>
        </p:txBody>
      </p:sp>
      <p:sp>
        <p:nvSpPr>
          <p:cNvPr id="5" name="Slide Number">
            <a:extLst>
              <a:ext uri="{FF2B5EF4-FFF2-40B4-BE49-F238E27FC236}">
                <a16:creationId xmlns:a16="http://schemas.microsoft.com/office/drawing/2014/main" id="{78DA00F4-B5C9-B0CB-71F8-ED123EAA68C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71212167"/>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6667500" y="3429000"/>
            <a:ext cx="4951413"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a:t>Place imagery here</a:t>
            </a:r>
          </a:p>
        </p:txBody>
      </p:sp>
      <p:sp>
        <p:nvSpPr>
          <p:cNvPr id="4" name="Footer Placeholder 3">
            <a:extLst>
              <a:ext uri="{FF2B5EF4-FFF2-40B4-BE49-F238E27FC236}">
                <a16:creationId xmlns:a16="http://schemas.microsoft.com/office/drawing/2014/main" id="{C977F84A-1700-568D-FF6C-C74EAF713E1A}"/>
              </a:ext>
            </a:extLst>
          </p:cNvPr>
          <p:cNvSpPr>
            <a:spLocks noGrp="1"/>
          </p:cNvSpPr>
          <p:nvPr>
            <p:ph type="ftr" sz="quarter" idx="14"/>
          </p:nvPr>
        </p:nvSpPr>
        <p:spPr>
          <a:xfrm>
            <a:off x="568324" y="12804235"/>
            <a:ext cx="4956176" cy="381000"/>
          </a:xfrm>
          <a:prstGeom prst="rect">
            <a:avLst/>
          </a:prstGeom>
        </p:spPr>
        <p:txBody>
          <a:bodyPr/>
          <a:lstStyle/>
          <a:p>
            <a:r>
              <a:rPr lang="en-US"/>
              <a:t>IBM Confidential </a:t>
            </a:r>
          </a:p>
        </p:txBody>
      </p:sp>
    </p:spTree>
    <p:extLst>
      <p:ext uri="{BB962C8B-B14F-4D97-AF65-F5344CB8AC3E}">
        <p14:creationId xmlns:p14="http://schemas.microsoft.com/office/powerpoint/2010/main" val="322483623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Picture Placeholder 11" descr="Place imagery here">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6096000" y="0"/>
            <a:ext cx="18291175" cy="13716000"/>
          </a:xfrm>
          <a:solidFill>
            <a:srgbClr val="E0E0E0"/>
          </a:solidFill>
        </p:spPr>
        <p:txBody>
          <a:bodyPr anchor="ctr"/>
          <a:lstStyle>
            <a:lvl1pPr algn="ctr">
              <a:defRPr>
                <a:solidFill>
                  <a:schemeClr val="accent5"/>
                </a:solidFill>
              </a:defRPr>
            </a:lvl1pPr>
          </a:lstStyle>
          <a:p>
            <a:r>
              <a:rPr lang="en-US"/>
              <a:t>Place imagery here</a:t>
            </a:r>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a:xfrm>
            <a:off x="568324" y="12804235"/>
            <a:ext cx="4956176" cy="381000"/>
          </a:xfrm>
          <a:prstGeom prst="rect">
            <a:avLst/>
          </a:prstGeom>
        </p:spPr>
        <p:txBody>
          <a:bodyPr/>
          <a:lstStyle/>
          <a:p>
            <a:r>
              <a:rPr lang="en-US"/>
              <a:t>IBM Confidential </a:t>
            </a:r>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830154425"/>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Picture Placeholder 6" descr="Place imagery here">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6667500" y="565151"/>
            <a:ext cx="17151350" cy="12579349"/>
          </a:xfrm>
          <a:solidFill>
            <a:srgbClr val="E0E0E0"/>
          </a:solidFill>
        </p:spPr>
        <p:txBody>
          <a:bodyPr anchor="ctr"/>
          <a:lstStyle>
            <a:lvl1pPr algn="ctr">
              <a:defRPr>
                <a:solidFill>
                  <a:schemeClr val="accent5"/>
                </a:solidFill>
              </a:defRPr>
            </a:lvl1pPr>
          </a:lstStyle>
          <a:p>
            <a:r>
              <a:rPr lang="en-US"/>
              <a:t>Place imagery here</a:t>
            </a:r>
          </a:p>
        </p:txBody>
      </p:sp>
      <p:sp>
        <p:nvSpPr>
          <p:cNvPr id="4" name="Footer Placeholder 3">
            <a:extLst>
              <a:ext uri="{FF2B5EF4-FFF2-40B4-BE49-F238E27FC236}">
                <a16:creationId xmlns:a16="http://schemas.microsoft.com/office/drawing/2014/main" id="{378C6A11-84D9-C1BA-F3C9-2E9D1A288B25}"/>
              </a:ext>
            </a:extLst>
          </p:cNvPr>
          <p:cNvSpPr>
            <a:spLocks noGrp="1"/>
          </p:cNvSpPr>
          <p:nvPr>
            <p:ph type="ftr" sz="quarter" idx="13"/>
          </p:nvPr>
        </p:nvSpPr>
        <p:spPr>
          <a:xfrm>
            <a:off x="568324" y="12804235"/>
            <a:ext cx="4956176" cy="381000"/>
          </a:xfrm>
          <a:prstGeom prst="rect">
            <a:avLst/>
          </a:prstGeom>
        </p:spPr>
        <p:txBody>
          <a:bodyPr/>
          <a:lstStyle/>
          <a:p>
            <a:r>
              <a:rPr lang="en-US"/>
              <a:t>IBM Confidential </a:t>
            </a:r>
          </a:p>
        </p:txBody>
      </p:sp>
    </p:spTree>
    <p:extLst>
      <p:ext uri="{BB962C8B-B14F-4D97-AF65-F5344CB8AC3E}">
        <p14:creationId xmlns:p14="http://schemas.microsoft.com/office/powerpoint/2010/main" val="2327768506"/>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1" y="0"/>
            <a:ext cx="24387174" cy="13715999"/>
          </a:xfrm>
          <a:solidFill>
            <a:srgbClr val="E0E0E0"/>
          </a:solidFill>
        </p:spPr>
        <p:txBody>
          <a:bodyPr anchor="ctr"/>
          <a:lstStyle>
            <a:lvl1pPr algn="ctr">
              <a:defRPr>
                <a:solidFill>
                  <a:schemeClr val="accent5"/>
                </a:solidFill>
              </a:defRPr>
            </a:lvl1pPr>
          </a:lstStyle>
          <a:p>
            <a:r>
              <a:rPr lang="en-US"/>
              <a:t>Place imagery here</a:t>
            </a:r>
          </a:p>
        </p:txBody>
      </p:sp>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06627091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plain, business uni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45735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3A2629C-3C99-5809-3D6C-46ACEB922F7C}"/>
              </a:ext>
            </a:extLst>
          </p:cNvPr>
          <p:cNvSpPr>
            <a:spLocks noGrp="1"/>
          </p:cNvSpPr>
          <p:nvPr>
            <p:ph type="body" sz="quarter" idx="10"/>
          </p:nvPr>
        </p:nvSpPr>
        <p:spPr>
          <a:xfrm>
            <a:off x="576072" y="12463272"/>
            <a:ext cx="11050588" cy="762000"/>
          </a:xfrm>
        </p:spPr>
        <p:txBody>
          <a:bodyPr anchor="b"/>
          <a:lstStyle>
            <a:lvl1pPr>
              <a:lnSpc>
                <a:spcPct val="110000"/>
              </a:lnSpc>
              <a:spcBef>
                <a:spcPts val="0"/>
              </a:spcBef>
              <a:defRPr sz="2800">
                <a:solidFill>
                  <a:schemeClr val="tx1"/>
                </a:solidFill>
              </a:defRPr>
            </a:lvl1pPr>
          </a:lstStyle>
          <a:p>
            <a:pPr lvl="0"/>
            <a:r>
              <a:rPr lang="en-US"/>
              <a:t>Click to edit Master text styles</a:t>
            </a:r>
          </a:p>
        </p:txBody>
      </p:sp>
      <p:pic>
        <p:nvPicPr>
          <p:cNvPr id="3" name="Picture 2" descr="IBM 8-bar logo">
            <a:extLst>
              <a:ext uri="{FF2B5EF4-FFF2-40B4-BE49-F238E27FC236}">
                <a16:creationId xmlns:a16="http://schemas.microsoft.com/office/drawing/2014/main" id="{6C5E26C6-9CEF-2A61-0C64-FAACB68F53D2}"/>
              </a:ext>
            </a:extLst>
          </p:cNvPr>
          <p:cNvPicPr>
            <a:picLocks noChangeAspect="1"/>
          </p:cNvPicPr>
          <p:nvPr userDrawn="1"/>
        </p:nvPicPr>
        <p:blipFill>
          <a:blip r:embed="rId2"/>
          <a:stretch>
            <a:fillRect/>
          </a:stretch>
        </p:blipFill>
        <p:spPr>
          <a:xfrm>
            <a:off x="22279951" y="12526963"/>
            <a:ext cx="1638300" cy="609600"/>
          </a:xfrm>
          <a:prstGeom prst="rect">
            <a:avLst/>
          </a:prstGeom>
        </p:spPr>
      </p:pic>
      <p:sp>
        <p:nvSpPr>
          <p:cNvPr id="4" name="Slide Number">
            <a:extLst>
              <a:ext uri="{FF2B5EF4-FFF2-40B4-BE49-F238E27FC236}">
                <a16:creationId xmlns:a16="http://schemas.microsoft.com/office/drawing/2014/main" id="{B311D5CD-C6E4-B733-3727-956B80F44229}"/>
              </a:ext>
            </a:extLst>
          </p:cNvPr>
          <p:cNvSpPr txBox="1">
            <a:spLocks noGrp="1"/>
          </p:cNvSpPr>
          <p:nvPr>
            <p:ph type="sldNum" sz="quarter" idx="2"/>
          </p:nvPr>
        </p:nvSpPr>
        <p:spPr>
          <a:xfrm>
            <a:off x="20379292" y="12939014"/>
            <a:ext cx="270908" cy="246221"/>
          </a:xfrm>
          <a:prstGeom prst="rect">
            <a:avLst/>
          </a:prstGeom>
          <a:ln w="12700">
            <a:miter lim="400000"/>
          </a:ln>
        </p:spPr>
        <p:txBody>
          <a:bodyPr wrap="none" lIns="0" tIns="0" rIns="0" bIns="0" anchor="b" anchorCtr="0">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817174950"/>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568325" y="569913"/>
            <a:ext cx="23244175" cy="12580936"/>
          </a:xfrm>
          <a:solidFill>
            <a:srgbClr val="E0E0E0"/>
          </a:solidFill>
        </p:spPr>
        <p:txBody>
          <a:bodyPr anchor="ctr"/>
          <a:lstStyle>
            <a:lvl1pPr algn="ctr">
              <a:defRPr>
                <a:solidFill>
                  <a:schemeClr val="accent5"/>
                </a:solidFill>
              </a:defRPr>
            </a:lvl1pPr>
          </a:lstStyle>
          <a:p>
            <a:r>
              <a:rPr lang="en-US"/>
              <a:t>Place imagery here</a:t>
            </a:r>
          </a:p>
        </p:txBody>
      </p:sp>
    </p:spTree>
    <p:extLst>
      <p:ext uri="{BB962C8B-B14F-4D97-AF65-F5344CB8AC3E}">
        <p14:creationId xmlns:p14="http://schemas.microsoft.com/office/powerpoint/2010/main" val="7694905"/>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acts, profiles, contributo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17" name="Picture Placeholder 7" descr="Place bio portrait here">
            <a:extLst>
              <a:ext uri="{FF2B5EF4-FFF2-40B4-BE49-F238E27FC236}">
                <a16:creationId xmlns:a16="http://schemas.microsoft.com/office/drawing/2014/main" id="{E889D859-F4A1-3E97-F05E-8D134A25B9F2}"/>
              </a:ext>
            </a:extLst>
          </p:cNvPr>
          <p:cNvSpPr>
            <a:spLocks noGrp="1"/>
          </p:cNvSpPr>
          <p:nvPr>
            <p:ph type="pic" sz="quarter" idx="20" hasCustomPrompt="1"/>
          </p:nvPr>
        </p:nvSpPr>
        <p:spPr>
          <a:xfrm>
            <a:off x="576072" y="2667000"/>
            <a:ext cx="2473325" cy="2476500"/>
          </a:xfrm>
          <a:solidFill>
            <a:srgbClr val="E0E0E0"/>
          </a:solidFill>
        </p:spPr>
        <p:txBody>
          <a:bodyPr anchor="ctr"/>
          <a:lstStyle>
            <a:lvl1pPr algn="ctr">
              <a:defRPr>
                <a:solidFill>
                  <a:schemeClr val="accent5"/>
                </a:solidFill>
              </a:defRPr>
            </a:lvl1pPr>
          </a:lstStyle>
          <a:p>
            <a:r>
              <a:rPr lang="en-US"/>
              <a:t>Place imagery here</a:t>
            </a:r>
          </a:p>
        </p:txBody>
      </p:sp>
      <p:sp>
        <p:nvSpPr>
          <p:cNvPr id="18" name="Text Placeholder 9">
            <a:extLst>
              <a:ext uri="{FF2B5EF4-FFF2-40B4-BE49-F238E27FC236}">
                <a16:creationId xmlns:a16="http://schemas.microsoft.com/office/drawing/2014/main" id="{31D025A0-5106-DFB0-90B1-8B366B78913F}"/>
              </a:ext>
            </a:extLst>
          </p:cNvPr>
          <p:cNvSpPr>
            <a:spLocks noGrp="1"/>
          </p:cNvSpPr>
          <p:nvPr>
            <p:ph type="body" sz="quarter" idx="21"/>
          </p:nvPr>
        </p:nvSpPr>
        <p:spPr>
          <a:xfrm>
            <a:off x="3429000" y="2667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7" descr="Place bio portrait here">
            <a:extLst>
              <a:ext uri="{FF2B5EF4-FFF2-40B4-BE49-F238E27FC236}">
                <a16:creationId xmlns:a16="http://schemas.microsoft.com/office/drawing/2014/main" id="{AB8510EE-4140-AEDB-B7AB-EF1D4B72D2AD}"/>
              </a:ext>
            </a:extLst>
          </p:cNvPr>
          <p:cNvSpPr>
            <a:spLocks noGrp="1"/>
          </p:cNvSpPr>
          <p:nvPr>
            <p:ph type="pic" sz="quarter" idx="11" hasCustomPrompt="1"/>
          </p:nvPr>
        </p:nvSpPr>
        <p:spPr>
          <a:xfrm>
            <a:off x="576072" y="61214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10" name="Text Placeholder 9">
            <a:extLst>
              <a:ext uri="{FF2B5EF4-FFF2-40B4-BE49-F238E27FC236}">
                <a16:creationId xmlns:a16="http://schemas.microsoft.com/office/drawing/2014/main" id="{126F49A0-96BE-0B44-B1C8-17D765B10B3E}"/>
              </a:ext>
            </a:extLst>
          </p:cNvPr>
          <p:cNvSpPr>
            <a:spLocks noGrp="1"/>
          </p:cNvSpPr>
          <p:nvPr>
            <p:ph type="body" sz="quarter" idx="12"/>
          </p:nvPr>
        </p:nvSpPr>
        <p:spPr>
          <a:xfrm>
            <a:off x="3429000" y="61214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7" descr="Place bio portrait here">
            <a:extLst>
              <a:ext uri="{FF2B5EF4-FFF2-40B4-BE49-F238E27FC236}">
                <a16:creationId xmlns:a16="http://schemas.microsoft.com/office/drawing/2014/main" id="{3F048335-9A0B-2C1F-47A6-67051F20075E}"/>
              </a:ext>
            </a:extLst>
          </p:cNvPr>
          <p:cNvSpPr>
            <a:spLocks noGrp="1"/>
          </p:cNvSpPr>
          <p:nvPr>
            <p:ph type="pic" sz="quarter" idx="13" hasCustomPrompt="1"/>
          </p:nvPr>
        </p:nvSpPr>
        <p:spPr>
          <a:xfrm>
            <a:off x="576072" y="9525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12" name="Text Placeholder 9">
            <a:extLst>
              <a:ext uri="{FF2B5EF4-FFF2-40B4-BE49-F238E27FC236}">
                <a16:creationId xmlns:a16="http://schemas.microsoft.com/office/drawing/2014/main" id="{D4772377-8015-4C99-7ED3-E4475C524D2A}"/>
              </a:ext>
            </a:extLst>
          </p:cNvPr>
          <p:cNvSpPr>
            <a:spLocks noGrp="1"/>
          </p:cNvSpPr>
          <p:nvPr>
            <p:ph type="body" sz="quarter" idx="14"/>
          </p:nvPr>
        </p:nvSpPr>
        <p:spPr>
          <a:xfrm>
            <a:off x="3429000" y="9525001"/>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7" descr="Place bio portrait here">
            <a:extLst>
              <a:ext uri="{FF2B5EF4-FFF2-40B4-BE49-F238E27FC236}">
                <a16:creationId xmlns:a16="http://schemas.microsoft.com/office/drawing/2014/main" id="{F94AC7E0-2DC4-5DEB-8E1E-2F27996F98E6}"/>
              </a:ext>
            </a:extLst>
          </p:cNvPr>
          <p:cNvSpPr>
            <a:spLocks noGrp="1"/>
          </p:cNvSpPr>
          <p:nvPr>
            <p:ph type="pic" sz="quarter" idx="26" hasCustomPrompt="1"/>
          </p:nvPr>
        </p:nvSpPr>
        <p:spPr>
          <a:xfrm>
            <a:off x="12757150" y="2667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4" name="Text Placeholder 9">
            <a:extLst>
              <a:ext uri="{FF2B5EF4-FFF2-40B4-BE49-F238E27FC236}">
                <a16:creationId xmlns:a16="http://schemas.microsoft.com/office/drawing/2014/main" id="{3E3566C7-C728-77B2-2A34-BBB83D482F56}"/>
              </a:ext>
            </a:extLst>
          </p:cNvPr>
          <p:cNvSpPr>
            <a:spLocks noGrp="1"/>
          </p:cNvSpPr>
          <p:nvPr>
            <p:ph type="body" sz="quarter" idx="27"/>
          </p:nvPr>
        </p:nvSpPr>
        <p:spPr>
          <a:xfrm>
            <a:off x="15617825" y="2667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7" descr="Place bio portrait here">
            <a:extLst>
              <a:ext uri="{FF2B5EF4-FFF2-40B4-BE49-F238E27FC236}">
                <a16:creationId xmlns:a16="http://schemas.microsoft.com/office/drawing/2014/main" id="{A33F8C74-1D30-FEA9-4F3C-636531C86142}"/>
              </a:ext>
            </a:extLst>
          </p:cNvPr>
          <p:cNvSpPr>
            <a:spLocks noGrp="1"/>
          </p:cNvSpPr>
          <p:nvPr>
            <p:ph type="pic" sz="quarter" idx="22" hasCustomPrompt="1"/>
          </p:nvPr>
        </p:nvSpPr>
        <p:spPr>
          <a:xfrm>
            <a:off x="12757150" y="61214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0" name="Text Placeholder 9">
            <a:extLst>
              <a:ext uri="{FF2B5EF4-FFF2-40B4-BE49-F238E27FC236}">
                <a16:creationId xmlns:a16="http://schemas.microsoft.com/office/drawing/2014/main" id="{A52D1EA1-405F-7875-BAB9-B258776E1460}"/>
              </a:ext>
            </a:extLst>
          </p:cNvPr>
          <p:cNvSpPr>
            <a:spLocks noGrp="1"/>
          </p:cNvSpPr>
          <p:nvPr>
            <p:ph type="body" sz="quarter" idx="23"/>
          </p:nvPr>
        </p:nvSpPr>
        <p:spPr>
          <a:xfrm>
            <a:off x="15617825" y="61214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7" descr="Place bio portrait here">
            <a:extLst>
              <a:ext uri="{FF2B5EF4-FFF2-40B4-BE49-F238E27FC236}">
                <a16:creationId xmlns:a16="http://schemas.microsoft.com/office/drawing/2014/main" id="{2E690121-61A1-708E-E5B8-5B65A668E628}"/>
              </a:ext>
            </a:extLst>
          </p:cNvPr>
          <p:cNvSpPr>
            <a:spLocks noGrp="1"/>
          </p:cNvSpPr>
          <p:nvPr>
            <p:ph type="pic" sz="quarter" idx="24" hasCustomPrompt="1"/>
          </p:nvPr>
        </p:nvSpPr>
        <p:spPr>
          <a:xfrm>
            <a:off x="12757150" y="9525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2" name="Text Placeholder 9">
            <a:extLst>
              <a:ext uri="{FF2B5EF4-FFF2-40B4-BE49-F238E27FC236}">
                <a16:creationId xmlns:a16="http://schemas.microsoft.com/office/drawing/2014/main" id="{73849969-24A3-113A-C58E-4A4B0FB29BAD}"/>
              </a:ext>
            </a:extLst>
          </p:cNvPr>
          <p:cNvSpPr>
            <a:spLocks noGrp="1"/>
          </p:cNvSpPr>
          <p:nvPr>
            <p:ph type="body" sz="quarter" idx="25"/>
          </p:nvPr>
        </p:nvSpPr>
        <p:spPr>
          <a:xfrm>
            <a:off x="15617825" y="9525001"/>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85D83A84-CCD3-C297-7314-225B96D47D6A}"/>
              </a:ext>
            </a:extLst>
          </p:cNvPr>
          <p:cNvSpPr>
            <a:spLocks noGrp="1"/>
          </p:cNvSpPr>
          <p:nvPr>
            <p:ph type="ftr" sz="quarter" idx="19"/>
          </p:nvPr>
        </p:nvSpPr>
        <p:spPr>
          <a:xfrm>
            <a:off x="568324" y="12804235"/>
            <a:ext cx="4956176" cy="381000"/>
          </a:xfrm>
          <a:prstGeom prst="rect">
            <a:avLst/>
          </a:prstGeom>
        </p:spPr>
        <p:txBody>
          <a:bodyPr/>
          <a:lstStyle/>
          <a:p>
            <a:r>
              <a:rPr lang="en-US"/>
              <a:t>IBM Confidential </a:t>
            </a:r>
          </a:p>
        </p:txBody>
      </p:sp>
      <p:sp>
        <p:nvSpPr>
          <p:cNvPr id="5" name="Slide Number">
            <a:extLst>
              <a:ext uri="{FF2B5EF4-FFF2-40B4-BE49-F238E27FC236}">
                <a16:creationId xmlns:a16="http://schemas.microsoft.com/office/drawing/2014/main" id="{74870601-E9CA-9D0E-804F-2A7353CE534A}"/>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3671927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4573587"/>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6667500" y="569913"/>
            <a:ext cx="17145000" cy="11431587"/>
          </a:xfrm>
        </p:spPr>
        <p:txBody>
          <a:bodyPr anchor="ctr"/>
          <a:lstStyle>
            <a:lvl1pPr algn="ctr">
              <a:defRPr>
                <a:solidFill>
                  <a:schemeClr val="tx1"/>
                </a:solidFill>
              </a:defRPr>
            </a:lvl1pPr>
          </a:lstStyle>
          <a:p>
            <a:r>
              <a:rPr lang="en-US"/>
              <a:t>Click icon to add table</a:t>
            </a:r>
          </a:p>
        </p:txBody>
      </p:sp>
      <p:sp>
        <p:nvSpPr>
          <p:cNvPr id="4" name="Footer Placeholder 3">
            <a:extLst>
              <a:ext uri="{FF2B5EF4-FFF2-40B4-BE49-F238E27FC236}">
                <a16:creationId xmlns:a16="http://schemas.microsoft.com/office/drawing/2014/main" id="{B48A8EE3-1224-3A4B-8A9E-611D8DCF629F}"/>
              </a:ext>
            </a:extLst>
          </p:cNvPr>
          <p:cNvSpPr>
            <a:spLocks noGrp="1"/>
          </p:cNvSpPr>
          <p:nvPr>
            <p:ph type="ftr" sz="quarter" idx="12"/>
          </p:nvPr>
        </p:nvSpPr>
        <p:spPr>
          <a:xfrm>
            <a:off x="568324" y="12804235"/>
            <a:ext cx="4956176" cy="381000"/>
          </a:xfrm>
          <a:prstGeom prst="rect">
            <a:avLst/>
          </a:prstGeom>
        </p:spPr>
        <p:txBody>
          <a:bodyPr/>
          <a:lstStyle/>
          <a:p>
            <a:r>
              <a:rPr lang="en-US"/>
              <a:t>IBM Confidential </a:t>
            </a:r>
          </a:p>
        </p:txBody>
      </p:sp>
      <p:sp>
        <p:nvSpPr>
          <p:cNvPr id="6" name="Slide Number">
            <a:extLst>
              <a:ext uri="{FF2B5EF4-FFF2-40B4-BE49-F238E27FC236}">
                <a16:creationId xmlns:a16="http://schemas.microsoft.com/office/drawing/2014/main" id="{7989FA07-F7B7-BE4B-581F-7BE47BBA605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88229029"/>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72" y="384048"/>
            <a:ext cx="4956175" cy="2859087"/>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568324" y="12804235"/>
            <a:ext cx="4956176" cy="381000"/>
          </a:xfrm>
          <a:prstGeom prst="rect">
            <a:avLst/>
          </a:prstGeom>
        </p:spPr>
        <p:txBody>
          <a:bodyPr/>
          <a:lstStyle/>
          <a:p>
            <a:r>
              <a:rPr lang="en-US"/>
              <a:t>IBM Confidential </a:t>
            </a:r>
          </a:p>
        </p:txBody>
      </p:sp>
      <p:sp>
        <p:nvSpPr>
          <p:cNvPr id="6" name="Slide Number">
            <a:extLst>
              <a:ext uri="{FF2B5EF4-FFF2-40B4-BE49-F238E27FC236}">
                <a16:creationId xmlns:a16="http://schemas.microsoft.com/office/drawing/2014/main" id="{80270476-9FE1-F85E-6F9B-322B184D8FC9}"/>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186187956"/>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704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a:xfrm>
            <a:off x="568324" y="12804235"/>
            <a:ext cx="4956176" cy="381000"/>
          </a:xfrm>
          <a:prstGeom prst="rect">
            <a:avLst/>
          </a:prstGeom>
        </p:spPr>
        <p:txBody>
          <a:bodyPr/>
          <a:lstStyle/>
          <a:p>
            <a:r>
              <a:rPr lang="en-US"/>
              <a:t>IBM Confidential </a:t>
            </a:r>
          </a:p>
        </p:txBody>
      </p:sp>
      <p:sp>
        <p:nvSpPr>
          <p:cNvPr id="5" name="Slide Number">
            <a:extLst>
              <a:ext uri="{FF2B5EF4-FFF2-40B4-BE49-F238E27FC236}">
                <a16:creationId xmlns:a16="http://schemas.microsoft.com/office/drawing/2014/main" id="{BAFC9C6E-79FD-9BB8-F74D-EAA013319C6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09605039"/>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72" y="384048"/>
            <a:ext cx="4956175" cy="2859087"/>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US"/>
              <a:t>Click to edit Master text styles</a:t>
            </a:r>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12763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581024" y="12804775"/>
            <a:ext cx="4956176" cy="381000"/>
          </a:xfrm>
          <a:prstGeom prst="rect">
            <a:avLst/>
          </a:prstGeom>
        </p:spPr>
        <p:txBody>
          <a:bodyPr/>
          <a:lstStyle/>
          <a:p>
            <a:r>
              <a:rPr lang="en-US"/>
              <a:t>IBM Confidential </a:t>
            </a:r>
          </a:p>
        </p:txBody>
      </p:sp>
      <p:sp>
        <p:nvSpPr>
          <p:cNvPr id="5" name="Slide Number">
            <a:extLst>
              <a:ext uri="{FF2B5EF4-FFF2-40B4-BE49-F238E27FC236}">
                <a16:creationId xmlns:a16="http://schemas.microsoft.com/office/drawing/2014/main" id="{CAD686F0-BF95-1E62-61EC-967907338873}"/>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9196161"/>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F7060FE5-C047-4041-AB41-F553D2847ED5}"/>
              </a:ext>
            </a:extLst>
          </p:cNvPr>
          <p:cNvPicPr>
            <a:picLocks noChangeAspect="1"/>
          </p:cNvPicPr>
          <p:nvPr userDrawn="1"/>
        </p:nvPicPr>
        <p:blipFill>
          <a:blip r:embed="rId2"/>
          <a:stretch>
            <a:fillRect/>
          </a:stretch>
        </p:blipFill>
        <p:spPr>
          <a:xfrm>
            <a:off x="10465371" y="6168460"/>
            <a:ext cx="3456432" cy="1379081"/>
          </a:xfrm>
          <a:prstGeom prst="rect">
            <a:avLst/>
          </a:prstGeom>
        </p:spPr>
      </p:pic>
    </p:spTree>
    <p:extLst>
      <p:ext uri="{BB962C8B-B14F-4D97-AF65-F5344CB8AC3E}">
        <p14:creationId xmlns:p14="http://schemas.microsoft.com/office/powerpoint/2010/main" val="4195384914"/>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0" i="0">
                <a:solidFill>
                  <a:schemeClr val="tx1"/>
                </a:solidFill>
                <a:latin typeface="IBM Plex Sans Medm"/>
                <a:cs typeface="IBM Plex Sans Medm"/>
              </a:defRPr>
            </a:lvl1pPr>
          </a:lstStyle>
          <a:p>
            <a:endParaRPr/>
          </a:p>
        </p:txBody>
      </p:sp>
      <p:sp>
        <p:nvSpPr>
          <p:cNvPr id="3" name="Holder 3"/>
          <p:cNvSpPr>
            <a:spLocks noGrp="1"/>
          </p:cNvSpPr>
          <p:nvPr>
            <p:ph sz="half" idx="2"/>
          </p:nvPr>
        </p:nvSpPr>
        <p:spPr>
          <a:xfrm>
            <a:off x="1219359" y="3154680"/>
            <a:ext cx="10608421" cy="57426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2559395" y="3154680"/>
            <a:ext cx="10608421" cy="57426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dt" sz="half" idx="6"/>
          </p:nvPr>
        </p:nvSpPr>
        <p:spPr/>
        <p:txBody>
          <a:bodyPr lIns="0" tIns="0" rIns="0" bIns="0"/>
          <a:lstStyle>
            <a:lvl1pPr>
              <a:defRPr sz="1600" b="0" i="0">
                <a:solidFill>
                  <a:schemeClr val="bg1"/>
                </a:solidFill>
                <a:latin typeface="Arial"/>
                <a:cs typeface="Arial"/>
              </a:defRPr>
            </a:lvl1pPr>
          </a:lstStyle>
          <a:p>
            <a:pPr marL="25400">
              <a:spcBef>
                <a:spcPts val="400"/>
              </a:spcBef>
            </a:pPr>
            <a:r>
              <a:rPr lang="en-IN" spc="-70"/>
              <a:t>IBM </a:t>
            </a:r>
            <a:r>
              <a:rPr lang="en-IN" spc="-50"/>
              <a:t>Confidential</a:t>
            </a:r>
            <a:endParaRPr lang="en-IN" spc="-50" dirty="0"/>
          </a:p>
        </p:txBody>
      </p:sp>
      <p:sp>
        <p:nvSpPr>
          <p:cNvPr id="7" name="Holder 7"/>
          <p:cNvSpPr>
            <a:spLocks noGrp="1"/>
          </p:cNvSpPr>
          <p:nvPr>
            <p:ph type="sldNum" sz="quarter" idx="7"/>
          </p:nvPr>
        </p:nvSpPr>
        <p:spPr>
          <a:xfrm>
            <a:off x="47229490" y="26124250"/>
            <a:ext cx="401712" cy="246221"/>
          </a:xfrm>
        </p:spPr>
        <p:txBody>
          <a:bodyPr lIns="0" tIns="0" rIns="0" bIns="0"/>
          <a:lstStyle>
            <a:lvl1pPr>
              <a:defRPr sz="1600" b="0" i="0">
                <a:solidFill>
                  <a:schemeClr val="bg1"/>
                </a:solidFill>
                <a:latin typeface="Arial"/>
                <a:cs typeface="Arial"/>
              </a:defRPr>
            </a:lvl1pPr>
          </a:lstStyle>
          <a:p>
            <a:pPr marL="186690">
              <a:spcBef>
                <a:spcPts val="400"/>
              </a:spcBef>
            </a:pPr>
            <a:fld id="{81D60167-4931-47E6-BA6A-407CBD079E47}" type="slidenum">
              <a:rPr lang="en-IN" spc="-100" smtClean="0"/>
              <a:pPr marL="186690">
                <a:spcBef>
                  <a:spcPts val="400"/>
                </a:spcBef>
              </a:pPr>
              <a:t>‹#›</a:t>
            </a:fld>
            <a:endParaRPr lang="en-IN" spc="-100" dirty="0"/>
          </a:p>
        </p:txBody>
      </p:sp>
    </p:spTree>
    <p:extLst>
      <p:ext uri="{BB962C8B-B14F-4D97-AF65-F5344CB8AC3E}">
        <p14:creationId xmlns:p14="http://schemas.microsoft.com/office/powerpoint/2010/main" val="24084713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Header-Subhead-1 Gold20">
    <p:spTree>
      <p:nvGrpSpPr>
        <p:cNvPr id="1" name=""/>
        <p:cNvGrpSpPr/>
        <p:nvPr/>
      </p:nvGrpSpPr>
      <p:grpSpPr>
        <a:xfrm>
          <a:off x="0" y="0"/>
          <a:ext cx="0" cy="0"/>
          <a:chOff x="0" y="0"/>
          <a:chExt cx="0" cy="0"/>
        </a:xfrm>
      </p:grpSpPr>
      <p:sp>
        <p:nvSpPr>
          <p:cNvPr id="668" name="SUBHEAD…"/>
          <p:cNvSpPr txBox="1">
            <a:spLocks noGrp="1"/>
          </p:cNvSpPr>
          <p:nvPr>
            <p:ph type="body" sz="quarter" idx="13"/>
          </p:nvPr>
        </p:nvSpPr>
        <p:spPr>
          <a:xfrm>
            <a:off x="1267399" y="1257301"/>
            <a:ext cx="13099740" cy="4159921"/>
          </a:xfrm>
          <a:prstGeom prst="rect">
            <a:avLst/>
          </a:prstGeom>
        </p:spPr>
        <p:txBody>
          <a:bodyPr wrap="none" lIns="0" tIns="0" rIns="0" bIns="0">
            <a:spAutoFit/>
          </a:bodyPr>
          <a:lstStyle>
            <a:lvl1pPr marL="0" indent="0" defTabSz="1651000">
              <a:lnSpc>
                <a:spcPts val="20000"/>
              </a:lnSpc>
              <a:spcBef>
                <a:spcPts val="4800"/>
              </a:spcBef>
              <a:buSzTx/>
              <a:buFontTx/>
              <a:buNone/>
              <a:defRPr sz="10000" cap="all" spc="0">
                <a:solidFill>
                  <a:srgbClr val="1B2834"/>
                </a:solidFill>
                <a:latin typeface="IBM Plex Sans"/>
                <a:sym typeface="IBM Plex Sans"/>
              </a:defRPr>
            </a:lvl1pPr>
          </a:lstStyle>
          <a:p>
            <a:pPr marL="0" indent="0" defTabSz="825500">
              <a:spcBef>
                <a:spcPts val="1000"/>
              </a:spcBef>
              <a:buSzTx/>
              <a:buFontTx/>
              <a:buNone/>
              <a:defRPr sz="2500" cap="all" spc="400">
                <a:solidFill>
                  <a:srgbClr val="6F7878"/>
                </a:solidFill>
                <a:latin typeface="IBM Plex Sans"/>
                <a:ea typeface="IBM Plex Sans"/>
                <a:cs typeface="IBM Plex Sans"/>
                <a:sym typeface="IBM Plex Sans"/>
              </a:defRPr>
            </a:pPr>
            <a:r>
              <a:t>SUBHEAD</a:t>
            </a:r>
          </a:p>
          <a:p>
            <a:pPr marL="0" indent="0" defTabSz="825500">
              <a:lnSpc>
                <a:spcPts val="10000"/>
              </a:lnSpc>
              <a:spcBef>
                <a:spcPts val="2400"/>
              </a:spcBef>
              <a:buSzTx/>
              <a:buFontTx/>
              <a:buNone/>
              <a:defRPr sz="10000" spc="0">
                <a:solidFill>
                  <a:srgbClr val="1B2834"/>
                </a:solidFill>
                <a:latin typeface="IBM Plex Sans"/>
                <a:ea typeface="IBM Plex Sans"/>
                <a:cs typeface="IBM Plex Sans"/>
                <a:sym typeface="IBM Plex Sans"/>
              </a:defRPr>
            </a:pPr>
            <a:r>
              <a:t>Header for Gold 20</a:t>
            </a:r>
          </a:p>
        </p:txBody>
      </p:sp>
      <p:sp>
        <p:nvSpPr>
          <p:cNvPr id="671" name="Slide Number"/>
          <p:cNvSpPr txBox="1">
            <a:spLocks noGrp="1"/>
          </p:cNvSpPr>
          <p:nvPr>
            <p:ph type="sldNum" sz="quarter" idx="2"/>
          </p:nvPr>
        </p:nvSpPr>
        <p:spPr>
          <a:xfrm>
            <a:off x="23485732" y="13081000"/>
            <a:ext cx="331821" cy="318036"/>
          </a:xfrm>
          <a:prstGeom prst="rect">
            <a:avLst/>
          </a:prstGeom>
        </p:spPr>
        <p:txBody>
          <a:bodyPr lIns="50800" tIns="50800" rIns="50800" bIns="50800" anchor="t"/>
          <a:lstStyle>
            <a:lvl1pPr algn="r" defTabSz="825500">
              <a:defRPr sz="1400" b="1">
                <a:solidFill>
                  <a:srgbClr val="1B2834"/>
                </a:solidFill>
                <a:latin typeface="IBM Plex Sans"/>
                <a:ea typeface="IBM Plex Sans"/>
                <a:cs typeface="IBM Plex Sans"/>
                <a:sym typeface="IBM Plex Sans"/>
              </a:defRPr>
            </a:lvl1pPr>
          </a:lstStyle>
          <a:p>
            <a:fld id="{86CB4B4D-7CA3-9044-876B-883B54F8677D}" type="slidenum">
              <a:t>‹#›</a:t>
            </a:fld>
            <a:endParaRPr dirty="0"/>
          </a:p>
        </p:txBody>
      </p:sp>
    </p:spTree>
    <p:extLst>
      <p:ext uri="{BB962C8B-B14F-4D97-AF65-F5344CB8AC3E}">
        <p14:creationId xmlns:p14="http://schemas.microsoft.com/office/powerpoint/2010/main" val="1956319741"/>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53F03-1367-FDA2-BF55-7345DA02E1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D19A2E-7F1F-7AEE-3221-71834F550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A19272-5FE2-DD76-41E6-35DC35CA8DE5}"/>
              </a:ext>
            </a:extLst>
          </p:cNvPr>
          <p:cNvSpPr>
            <a:spLocks noGrp="1"/>
          </p:cNvSpPr>
          <p:nvPr>
            <p:ph type="dt" sz="half" idx="10"/>
          </p:nvPr>
        </p:nvSpPr>
        <p:spPr/>
        <p:txBody>
          <a:bodyPr/>
          <a:lstStyle/>
          <a:p>
            <a:fld id="{4EC743F4-8769-40B4-85DF-6CB8DE9F66AA}" type="datetimeFigureOut">
              <a:rPr lang="en-US" smtClean="0"/>
              <a:t>5/29/2025</a:t>
            </a:fld>
            <a:endParaRPr lang="en-US"/>
          </a:p>
        </p:txBody>
      </p:sp>
      <p:sp>
        <p:nvSpPr>
          <p:cNvPr id="5" name="Footer Placeholder 4">
            <a:extLst>
              <a:ext uri="{FF2B5EF4-FFF2-40B4-BE49-F238E27FC236}">
                <a16:creationId xmlns:a16="http://schemas.microsoft.com/office/drawing/2014/main" id="{777CB9DE-F4E8-461D-C556-F9A853016319}"/>
              </a:ext>
            </a:extLst>
          </p:cNvPr>
          <p:cNvSpPr>
            <a:spLocks noGrp="1"/>
          </p:cNvSpPr>
          <p:nvPr>
            <p:ph type="ftr" sz="quarter" idx="11"/>
          </p:nvPr>
        </p:nvSpPr>
        <p:spPr/>
        <p:txBody>
          <a:bodyPr/>
          <a:lstStyle/>
          <a:p>
            <a:r>
              <a:rPr lang="en-US" dirty="0"/>
              <a:t>IBM Internal - 2024</a:t>
            </a:r>
          </a:p>
        </p:txBody>
      </p:sp>
      <p:sp>
        <p:nvSpPr>
          <p:cNvPr id="6" name="Slide Number Placeholder 5">
            <a:extLst>
              <a:ext uri="{FF2B5EF4-FFF2-40B4-BE49-F238E27FC236}">
                <a16:creationId xmlns:a16="http://schemas.microsoft.com/office/drawing/2014/main" id="{70CC8465-0886-D0F8-B12A-302D5036D862}"/>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2389962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76072" y="384048"/>
            <a:ext cx="10101072" cy="104790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a:t>Place imagery here</a:t>
            </a:r>
          </a:p>
        </p:txBody>
      </p:sp>
      <p:pic>
        <p:nvPicPr>
          <p:cNvPr id="9" name="Picture 8" descr="IBM 8-bar logo">
            <a:extLst>
              <a:ext uri="{FF2B5EF4-FFF2-40B4-BE49-F238E27FC236}">
                <a16:creationId xmlns:a16="http://schemas.microsoft.com/office/drawing/2014/main" id="{735CD4FC-3A11-28F6-09EF-9089FE9596BF}"/>
              </a:ext>
            </a:extLst>
          </p:cNvPr>
          <p:cNvPicPr>
            <a:picLocks noChangeAspect="1"/>
          </p:cNvPicPr>
          <p:nvPr userDrawn="1"/>
        </p:nvPicPr>
        <p:blipFill>
          <a:blip r:embed="rId2"/>
          <a:stretch>
            <a:fillRect/>
          </a:stretch>
        </p:blipFill>
        <p:spPr>
          <a:xfrm>
            <a:off x="577850" y="12526963"/>
            <a:ext cx="1638300" cy="609600"/>
          </a:xfrm>
          <a:prstGeom prst="rect">
            <a:avLst/>
          </a:prstGeom>
        </p:spPr>
      </p:pic>
      <p:sp>
        <p:nvSpPr>
          <p:cNvPr id="3" name="Slide Number">
            <a:extLst>
              <a:ext uri="{FF2B5EF4-FFF2-40B4-BE49-F238E27FC236}">
                <a16:creationId xmlns:a16="http://schemas.microsoft.com/office/drawing/2014/main" id="{C976C82D-DE9B-7B26-9E4E-1C2ADF187C9F}"/>
              </a:ext>
            </a:extLst>
          </p:cNvPr>
          <p:cNvSpPr txBox="1">
            <a:spLocks noGrp="1"/>
          </p:cNvSpPr>
          <p:nvPr>
            <p:ph type="sldNum" sz="quarter" idx="2"/>
          </p:nvPr>
        </p:nvSpPr>
        <p:spPr>
          <a:xfrm>
            <a:off x="11501992" y="12939014"/>
            <a:ext cx="270908" cy="246221"/>
          </a:xfrm>
          <a:prstGeom prst="rect">
            <a:avLst/>
          </a:prstGeom>
          <a:ln w="12700">
            <a:miter lim="400000"/>
          </a:ln>
        </p:spPr>
        <p:txBody>
          <a:bodyPr wrap="none" lIns="0" tIns="0" rIns="0" bIns="0" anchor="b" anchorCtr="0">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415261400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imagery, half, business unit">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576072" y="576072"/>
            <a:ext cx="10099675" cy="571500"/>
          </a:xfrm>
        </p:spPr>
        <p:txBody>
          <a:bodyPr/>
          <a:lstStyle>
            <a:lvl1pPr>
              <a:spcBef>
                <a:spcPts val="0"/>
              </a:spcBef>
              <a:defRPr sz="280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76072" y="1527048"/>
            <a:ext cx="10099675" cy="9337675"/>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a:t>Place imagery here</a:t>
            </a:r>
          </a:p>
        </p:txBody>
      </p:sp>
      <p:pic>
        <p:nvPicPr>
          <p:cNvPr id="4" name="Picture 3" descr="IBM 8-bar logo">
            <a:extLst>
              <a:ext uri="{FF2B5EF4-FFF2-40B4-BE49-F238E27FC236}">
                <a16:creationId xmlns:a16="http://schemas.microsoft.com/office/drawing/2014/main" id="{EEE0A3D1-7815-E46E-77D1-E2DC099B4733}"/>
              </a:ext>
            </a:extLst>
          </p:cNvPr>
          <p:cNvPicPr>
            <a:picLocks noChangeAspect="1"/>
          </p:cNvPicPr>
          <p:nvPr userDrawn="1"/>
        </p:nvPicPr>
        <p:blipFill>
          <a:blip r:embed="rId2"/>
          <a:stretch>
            <a:fillRect/>
          </a:stretch>
        </p:blipFill>
        <p:spPr>
          <a:xfrm>
            <a:off x="577850" y="12526963"/>
            <a:ext cx="1638300" cy="609600"/>
          </a:xfrm>
          <a:prstGeom prst="rect">
            <a:avLst/>
          </a:prstGeom>
        </p:spPr>
      </p:pic>
      <p:sp>
        <p:nvSpPr>
          <p:cNvPr id="3" name="Slide Number">
            <a:extLst>
              <a:ext uri="{FF2B5EF4-FFF2-40B4-BE49-F238E27FC236}">
                <a16:creationId xmlns:a16="http://schemas.microsoft.com/office/drawing/2014/main" id="{2656D92C-268F-7320-8ED1-90AA3B6A4E13}"/>
              </a:ext>
            </a:extLst>
          </p:cNvPr>
          <p:cNvSpPr txBox="1">
            <a:spLocks noGrp="1"/>
          </p:cNvSpPr>
          <p:nvPr>
            <p:ph type="sldNum" sz="quarter" idx="2"/>
          </p:nvPr>
        </p:nvSpPr>
        <p:spPr>
          <a:xfrm>
            <a:off x="12073492" y="12939014"/>
            <a:ext cx="270908" cy="246221"/>
          </a:xfrm>
          <a:prstGeom prst="rect">
            <a:avLst/>
          </a:prstGeom>
          <a:ln w="12700">
            <a:miter lim="400000"/>
          </a:ln>
        </p:spPr>
        <p:txBody>
          <a:bodyPr wrap="none" lIns="0" tIns="0" rIns="0" bIns="0" anchor="b" anchorCtr="0">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34020936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4956175" cy="4573587"/>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12763500" y="569913"/>
            <a:ext cx="4953000" cy="11431587"/>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18862675" y="569913"/>
            <a:ext cx="4949825" cy="11431587"/>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3">
            <a:extLst>
              <a:ext uri="{FF2B5EF4-FFF2-40B4-BE49-F238E27FC236}">
                <a16:creationId xmlns:a16="http://schemas.microsoft.com/office/drawing/2014/main" id="{028AA764-A00C-AFFF-7F3F-49A733DCD474}"/>
              </a:ext>
            </a:extLst>
          </p:cNvPr>
          <p:cNvSpPr>
            <a:spLocks noGrp="1"/>
          </p:cNvSpPr>
          <p:nvPr>
            <p:ph type="ftr" sz="quarter" idx="18"/>
          </p:nvPr>
        </p:nvSpPr>
        <p:spPr>
          <a:xfrm>
            <a:off x="568324" y="12804235"/>
            <a:ext cx="4956176" cy="381000"/>
          </a:xfrm>
          <a:prstGeom prst="rect">
            <a:avLst/>
          </a:prstGeom>
        </p:spPr>
        <p:txBody>
          <a:bodyPr/>
          <a:lstStyle/>
          <a:p>
            <a:r>
              <a:rPr lang="en-US"/>
              <a:t>IBM Confidential </a:t>
            </a:r>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31430394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2859087"/>
          </a:xfrm>
        </p:spPr>
        <p:txBody>
          <a:bodyPr rIns="457200"/>
          <a:lstStyle>
            <a:lvl1pPr>
              <a:lnSpc>
                <a:spcPct val="100000"/>
              </a:lnSpc>
              <a:defRPr sz="6400">
                <a:solidFill>
                  <a:schemeClr val="tx2"/>
                </a:solidFill>
              </a:defRPr>
            </a:lvl1pPr>
          </a:lstStyle>
          <a:p>
            <a:r>
              <a:rPr lang="en-US"/>
              <a:t>Click to edit Master title style</a:t>
            </a:r>
            <a:endParaRPr lang="en-US" dirty="0"/>
          </a:p>
        </p:txBody>
      </p:sp>
      <p:sp>
        <p:nvSpPr>
          <p:cNvPr id="5" name="Footer Placeholder 3">
            <a:extLst>
              <a:ext uri="{FF2B5EF4-FFF2-40B4-BE49-F238E27FC236}">
                <a16:creationId xmlns:a16="http://schemas.microsoft.com/office/drawing/2014/main" id="{A289B0F8-E9A7-CF76-E87F-8D4302E8DA4D}"/>
              </a:ext>
            </a:extLst>
          </p:cNvPr>
          <p:cNvSpPr>
            <a:spLocks noGrp="1"/>
          </p:cNvSpPr>
          <p:nvPr>
            <p:ph type="ftr" sz="quarter" idx="18"/>
          </p:nvPr>
        </p:nvSpPr>
        <p:spPr>
          <a:xfrm>
            <a:off x="568324" y="12804235"/>
            <a:ext cx="4956176" cy="381000"/>
          </a:xfrm>
          <a:prstGeom prst="rect">
            <a:avLst/>
          </a:prstGeom>
        </p:spPr>
        <p:txBody>
          <a:bodyPr/>
          <a:lstStyle/>
          <a:p>
            <a:r>
              <a:rPr lang="en-US"/>
              <a:t>IBM Confidential </a:t>
            </a:r>
          </a:p>
        </p:txBody>
      </p:sp>
      <p:sp>
        <p:nvSpPr>
          <p:cNvPr id="4" name="Slide Number">
            <a:extLst>
              <a:ext uri="{FF2B5EF4-FFF2-40B4-BE49-F238E27FC236}">
                <a16:creationId xmlns:a16="http://schemas.microsoft.com/office/drawing/2014/main" id="{A4B74093-A800-CB62-8607-A04D569204E2}"/>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57283910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574675" y="420624"/>
            <a:ext cx="17141825" cy="8191500"/>
          </a:xfrm>
        </p:spPr>
        <p:txBody>
          <a:bodyPr/>
          <a:lstStyle>
            <a:lvl1pPr>
              <a:defRPr sz="17200" b="0" i="0">
                <a:solidFill>
                  <a:schemeClr val="tx2"/>
                </a:solidFill>
                <a:latin typeface="IBM Plex Sans ExtLt" panose="020B0303050203000203" pitchFamily="34" charset="0"/>
              </a:defRPr>
            </a:lvl1pPr>
          </a:lstStyle>
          <a:p>
            <a:r>
              <a:rPr lang="en-US"/>
              <a:t>Click to edit Master title style</a:t>
            </a:r>
            <a:endParaRPr lang="en-US" dirty="0"/>
          </a:p>
        </p:txBody>
      </p:sp>
      <p:sp>
        <p:nvSpPr>
          <p:cNvPr id="5" name="Footer Placeholder 3">
            <a:extLst>
              <a:ext uri="{FF2B5EF4-FFF2-40B4-BE49-F238E27FC236}">
                <a16:creationId xmlns:a16="http://schemas.microsoft.com/office/drawing/2014/main" id="{BC591478-AD3F-2EF7-29A4-36A887DC1956}"/>
              </a:ext>
            </a:extLst>
          </p:cNvPr>
          <p:cNvSpPr>
            <a:spLocks noGrp="1"/>
          </p:cNvSpPr>
          <p:nvPr>
            <p:ph type="ftr" sz="quarter" idx="18"/>
          </p:nvPr>
        </p:nvSpPr>
        <p:spPr>
          <a:xfrm>
            <a:off x="568324" y="12804235"/>
            <a:ext cx="4956176" cy="381000"/>
          </a:xfrm>
          <a:prstGeom prst="rect">
            <a:avLst/>
          </a:prstGeom>
        </p:spPr>
        <p:txBody>
          <a:bodyPr/>
          <a:lstStyle/>
          <a:p>
            <a:r>
              <a:rPr lang="en-US"/>
              <a:t>IBM Confidential </a:t>
            </a:r>
          </a:p>
        </p:txBody>
      </p:sp>
      <p:sp>
        <p:nvSpPr>
          <p:cNvPr id="4" name="Slide Number">
            <a:extLst>
              <a:ext uri="{FF2B5EF4-FFF2-40B4-BE49-F238E27FC236}">
                <a16:creationId xmlns:a16="http://schemas.microsoft.com/office/drawing/2014/main" id="{76697187-0170-8894-23C9-28F80A0C3B2B}"/>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201808370"/>
      </p:ext>
    </p:extLst>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20379292" y="12939014"/>
            <a:ext cx="270908" cy="246221"/>
          </a:xfrm>
          <a:prstGeom prst="rect">
            <a:avLst/>
          </a:prstGeom>
          <a:ln w="12700">
            <a:miter lim="400000"/>
          </a:ln>
        </p:spPr>
        <p:txBody>
          <a:bodyPr wrap="none" lIns="0" tIns="0" rIns="0" bIns="0" anchor="b" anchorCtr="0">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
        <p:nvSpPr>
          <p:cNvPr id="48" name="Title Text"/>
          <p:cNvSpPr txBox="1">
            <a:spLocks noGrp="1"/>
          </p:cNvSpPr>
          <p:nvPr>
            <p:ph type="title"/>
          </p:nvPr>
        </p:nvSpPr>
        <p:spPr>
          <a:xfrm>
            <a:off x="576072" y="576072"/>
            <a:ext cx="22590125" cy="2651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Title Text</a:t>
            </a:r>
          </a:p>
        </p:txBody>
      </p:sp>
      <p:sp>
        <p:nvSpPr>
          <p:cNvPr id="49" name="Body Level One…"/>
          <p:cNvSpPr txBox="1">
            <a:spLocks noGrp="1"/>
          </p:cNvSpPr>
          <p:nvPr>
            <p:ph type="body" idx="1"/>
          </p:nvPr>
        </p:nvSpPr>
        <p:spPr>
          <a:xfrm>
            <a:off x="574675" y="3327399"/>
            <a:ext cx="22590125" cy="86693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Tree>
    <p:extLst>
      <p:ext uri="{BB962C8B-B14F-4D97-AF65-F5344CB8AC3E}">
        <p14:creationId xmlns:p14="http://schemas.microsoft.com/office/powerpoint/2010/main" val="3669031262"/>
      </p:ext>
    </p:extLst>
  </p:cSld>
  <p:clrMap bg1="dk1" tx1="lt1" bg2="dk2" tx2="lt2" accent1="accent1" accent2="accent2" accent3="accent3" accent4="accent4" accent5="accent5" accent6="accent6" hlink="hlink" folHlink="folHlink"/>
  <p:sldLayoutIdLst>
    <p:sldLayoutId id="2147483944" r:id="rId1"/>
    <p:sldLayoutId id="2147483945" r:id="rId2"/>
    <p:sldLayoutId id="2147483904" r:id="rId3"/>
    <p:sldLayoutId id="2147483905" r:id="rId4"/>
    <p:sldLayoutId id="2147483901" r:id="rId5"/>
    <p:sldLayoutId id="2147483692" r:id="rId6"/>
    <p:sldLayoutId id="2147483906" r:id="rId7"/>
    <p:sldLayoutId id="2147483907" r:id="rId8"/>
    <p:sldLayoutId id="2147483910" r:id="rId9"/>
    <p:sldLayoutId id="2147483908" r:id="rId10"/>
    <p:sldLayoutId id="2147483909" r:id="rId11"/>
    <p:sldLayoutId id="2147483912" r:id="rId12"/>
    <p:sldLayoutId id="2147483914" r:id="rId13"/>
    <p:sldLayoutId id="2147483915" r:id="rId14"/>
    <p:sldLayoutId id="2147483913" r:id="rId15"/>
    <p:sldLayoutId id="2147483917" r:id="rId16"/>
    <p:sldLayoutId id="2147483942" r:id="rId17"/>
    <p:sldLayoutId id="2147483919" r:id="rId18"/>
    <p:sldLayoutId id="2147483929" r:id="rId19"/>
    <p:sldLayoutId id="2147483920" r:id="rId20"/>
    <p:sldLayoutId id="2147483930" r:id="rId21"/>
    <p:sldLayoutId id="2147483928" r:id="rId22"/>
    <p:sldLayoutId id="2147483948" r:id="rId23"/>
    <p:sldLayoutId id="2147483927" r:id="rId24"/>
    <p:sldLayoutId id="2147483950" r:id="rId25"/>
    <p:sldLayoutId id="2147483921" r:id="rId26"/>
    <p:sldLayoutId id="2147483916" r:id="rId27"/>
    <p:sldLayoutId id="2147483922" r:id="rId28"/>
    <p:sldLayoutId id="2147483953" r:id="rId29"/>
    <p:sldLayoutId id="2147483956" r:id="rId30"/>
    <p:sldLayoutId id="2147483923" r:id="rId31"/>
    <p:sldLayoutId id="2147483924" r:id="rId32"/>
    <p:sldLayoutId id="2147483926" r:id="rId33"/>
    <p:sldLayoutId id="2147483925" r:id="rId34"/>
    <p:sldLayoutId id="2147483959" r:id="rId35"/>
    <p:sldLayoutId id="2147483937" r:id="rId36"/>
    <p:sldLayoutId id="2147483932" r:id="rId37"/>
    <p:sldLayoutId id="2147483934" r:id="rId38"/>
    <p:sldLayoutId id="2147483935" r:id="rId39"/>
    <p:sldLayoutId id="2147483936" r:id="rId40"/>
    <p:sldLayoutId id="2147483938" r:id="rId41"/>
    <p:sldLayoutId id="2147483939" r:id="rId42"/>
    <p:sldLayoutId id="2147483940" r:id="rId43"/>
    <p:sldLayoutId id="2147483943" r:id="rId44"/>
    <p:sldLayoutId id="2147483960" r:id="rId45"/>
    <p:sldLayoutId id="2147483941" r:id="rId46"/>
    <p:sldLayoutId id="2147483964" r:id="rId47"/>
    <p:sldLayoutId id="2147483965" r:id="rId48"/>
    <p:sldLayoutId id="2147483966" r:id="rId49"/>
  </p:sldLayoutIdLst>
  <p:transition spd="med"/>
  <p:hf hdr="0" dt="0"/>
  <p:txStyles>
    <p:titleStyle>
      <a:lvl1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tx2"/>
          </a:solidFill>
          <a:uFillTx/>
          <a:latin typeface="+mj-lt"/>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p:titleStyle>
    <p:body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p:bodyStyle>
    <p:otherStyle>
      <a:lvl1pPr marL="0" marR="0" indent="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1pPr>
      <a:lvl2pPr marL="0" marR="0" indent="34299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2pPr>
      <a:lvl3pPr marL="0" marR="0" indent="685982"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3pPr>
      <a:lvl4pPr marL="0" marR="0" indent="1028974"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4pPr>
      <a:lvl5pPr marL="0" marR="0" indent="1371965"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5pPr>
      <a:lvl6pPr marL="0" marR="0" indent="1714956"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6pPr>
      <a:lvl7pPr marL="0" marR="0" indent="2057948"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7pPr>
      <a:lvl8pPr marL="0" marR="0" indent="240094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8pPr>
      <a:lvl9pPr marL="0" marR="0" indent="274393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9pPr>
    </p:otherStyle>
  </p:txStyles>
  <p:extLst>
    <p:ext uri="{27BBF7A9-308A-43DC-89C8-2F10F3537804}">
      <p15:sldGuideLst xmlns:p15="http://schemas.microsoft.com/office/powerpoint/2012/main">
        <p15:guide id="1" orient="horz" pos="4320">
          <p15:clr>
            <a:srgbClr val="0F62FE"/>
          </p15:clr>
        </p15:guide>
        <p15:guide id="3" pos="364">
          <p15:clr>
            <a:srgbClr val="EE5396"/>
          </p15:clr>
        </p15:guide>
        <p15:guide id="4" pos="3840">
          <p15:clr>
            <a:srgbClr val="0F62FE"/>
          </p15:clr>
        </p15:guide>
        <p15:guide id="5" pos="1916">
          <p15:clr>
            <a:srgbClr val="EE5396"/>
          </p15:clr>
        </p15:guide>
        <p15:guide id="6" pos="5756">
          <p15:clr>
            <a:srgbClr val="EE5396"/>
          </p15:clr>
        </p15:guide>
        <p15:guide id="7" pos="7319">
          <p15:clr>
            <a:srgbClr val="EE5396"/>
          </p15:clr>
        </p15:guide>
        <p15:guide id="8" pos="8040">
          <p15:clr>
            <a:srgbClr val="EE5396"/>
          </p15:clr>
        </p15:guide>
        <p15:guide id="9" pos="4200">
          <p15:clr>
            <a:srgbClr val="EE5396"/>
          </p15:clr>
        </p15:guide>
        <p15:guide id="10" pos="3480">
          <p15:clr>
            <a:srgbClr val="EE5396"/>
          </p15:clr>
        </p15:guide>
        <p15:guide id="11" pos="9594">
          <p15:clr>
            <a:srgbClr val="EE5396"/>
          </p15:clr>
        </p15:guide>
        <p15:guide id="13" pos="11160">
          <p15:clr>
            <a:srgbClr val="EE5396"/>
          </p15:clr>
        </p15:guide>
        <p15:guide id="14" pos="11880">
          <p15:clr>
            <a:srgbClr val="EE5396"/>
          </p15:clr>
        </p15:guide>
        <p15:guide id="15" pos="13440">
          <p15:clr>
            <a:srgbClr val="EE5396"/>
          </p15:clr>
        </p15:guide>
        <p15:guide id="16" pos="14995">
          <p15:clr>
            <a:srgbClr val="EE5396"/>
          </p15:clr>
        </p15:guide>
        <p15:guide id="17" orient="horz" pos="2160">
          <p15:clr>
            <a:srgbClr val="0F62FE"/>
          </p15:clr>
        </p15:guide>
        <p15:guide id="19" orient="horz" pos="3240">
          <p15:clr>
            <a:srgbClr val="EE5396"/>
          </p15:clr>
        </p15:guide>
        <p15:guide id="20" orient="horz" pos="1080" userDrawn="1">
          <p15:clr>
            <a:srgbClr val="EE5396"/>
          </p15:clr>
        </p15:guide>
        <p15:guide id="21" orient="horz" pos="364">
          <p15:clr>
            <a:srgbClr val="EE5396"/>
          </p15:clr>
        </p15:guide>
        <p15:guide id="22" orient="horz" pos="5400">
          <p15:clr>
            <a:srgbClr val="EE5396"/>
          </p15:clr>
        </p15:guide>
        <p15:guide id="24" orient="horz" pos="7557">
          <p15:clr>
            <a:srgbClr val="EE5396"/>
          </p15:clr>
        </p15:guide>
        <p15:guide id="25" orient="horz" pos="8273">
          <p15:clr>
            <a:srgbClr val="EE5396"/>
          </p15:clr>
        </p15:guide>
        <p15:guide id="26" pos="7680">
          <p15:clr>
            <a:srgbClr val="0F62FE"/>
          </p15:clr>
        </p15:guide>
        <p15:guide id="27" pos="11520">
          <p15:clr>
            <a:srgbClr val="0F62FE"/>
          </p15:clr>
        </p15:guide>
        <p15:guide id="28" orient="horz" pos="6480">
          <p15:clr>
            <a:srgbClr val="0F62FE"/>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svg"/><Relationship Id="rId7" Type="http://schemas.openxmlformats.org/officeDocument/2006/relationships/image" Target="../media/image38.svg"/><Relationship Id="rId2" Type="http://schemas.openxmlformats.org/officeDocument/2006/relationships/image" Target="../media/image33.png"/><Relationship Id="rId1" Type="http://schemas.openxmlformats.org/officeDocument/2006/relationships/slideLayout" Target="../slideLayouts/slideLayout49.xml"/><Relationship Id="rId6" Type="http://schemas.openxmlformats.org/officeDocument/2006/relationships/image" Target="../media/image37.png"/><Relationship Id="rId5" Type="http://schemas.openxmlformats.org/officeDocument/2006/relationships/image" Target="../media/image36.sv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hyperlink" Target="mailto:vasuv@us.ibm.com" TargetMode="External"/><Relationship Id="rId7" Type="http://schemas.openxmlformats.org/officeDocument/2006/relationships/image" Target="../media/image44.png"/><Relationship Id="rId2" Type="http://schemas.openxmlformats.org/officeDocument/2006/relationships/hyperlink" Target="mailto:kvijay@in.ibm.com" TargetMode="External"/><Relationship Id="rId1" Type="http://schemas.openxmlformats.org/officeDocument/2006/relationships/slideLayout" Target="../slideLayouts/slideLayout41.xml"/><Relationship Id="rId6" Type="http://schemas.openxmlformats.org/officeDocument/2006/relationships/image" Target="../media/image43.jpeg"/><Relationship Id="rId11" Type="http://schemas.openxmlformats.org/officeDocument/2006/relationships/image" Target="../media/image47.svg"/><Relationship Id="rId5" Type="http://schemas.openxmlformats.org/officeDocument/2006/relationships/image" Target="../media/image42.jpeg"/><Relationship Id="rId10" Type="http://schemas.openxmlformats.org/officeDocument/2006/relationships/image" Target="../media/image46.png"/><Relationship Id="rId4" Type="http://schemas.openxmlformats.org/officeDocument/2006/relationships/hyperlink" Target="mailto:email.address@ibm.com" TargetMode="External"/><Relationship Id="rId9" Type="http://schemas.openxmlformats.org/officeDocument/2006/relationships/hyperlink" Target="mailto:anand.bhushan@in.ibm.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8.xml"/><Relationship Id="rId6" Type="http://schemas.openxmlformats.org/officeDocument/2006/relationships/hyperlink" Target="https://w3.ibm.com/ibm/open-innovation-community/initiatives/67ac192579cc53360e2d7ea1"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49.xml"/><Relationship Id="rId6" Type="http://schemas.openxmlformats.org/officeDocument/2006/relationships/image" Target="../media/image30.png"/><Relationship Id="rId5" Type="http://schemas.openxmlformats.org/officeDocument/2006/relationships/image" Target="../media/image29.jp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BBB719-9DDE-B434-17B1-43BFC9CD2CDA}"/>
              </a:ext>
            </a:extLst>
          </p:cNvPr>
          <p:cNvSpPr>
            <a:spLocks noGrp="1"/>
          </p:cNvSpPr>
          <p:nvPr>
            <p:ph type="body" sz="quarter" idx="11"/>
          </p:nvPr>
        </p:nvSpPr>
        <p:spPr/>
        <p:txBody>
          <a:bodyPr/>
          <a:lstStyle/>
          <a:p>
            <a:r>
              <a:rPr lang="en-US" dirty="0"/>
              <a:t>OIC Initiative</a:t>
            </a:r>
          </a:p>
        </p:txBody>
      </p:sp>
      <p:sp>
        <p:nvSpPr>
          <p:cNvPr id="3" name="Title 2">
            <a:extLst>
              <a:ext uri="{FF2B5EF4-FFF2-40B4-BE49-F238E27FC236}">
                <a16:creationId xmlns:a16="http://schemas.microsoft.com/office/drawing/2014/main" id="{979CBFBE-315F-8020-D055-63E1BE462BB3}"/>
              </a:ext>
            </a:extLst>
          </p:cNvPr>
          <p:cNvSpPr>
            <a:spLocks noGrp="1"/>
          </p:cNvSpPr>
          <p:nvPr>
            <p:ph type="title"/>
          </p:nvPr>
        </p:nvSpPr>
        <p:spPr>
          <a:xfrm>
            <a:off x="576072" y="1527049"/>
            <a:ext cx="10099675" cy="7940802"/>
          </a:xfrm>
        </p:spPr>
        <p:txBody>
          <a:bodyPr/>
          <a:lstStyle/>
          <a:p>
            <a:pPr marL="12700">
              <a:spcBef>
                <a:spcPts val="100"/>
              </a:spcBef>
            </a:pPr>
            <a:r>
              <a:rPr lang="en-IN" sz="6000" kern="100" dirty="0" err="1">
                <a:effectLst/>
                <a:latin typeface="IBM Plex Sans" panose="020B0503050203000203" pitchFamily="34" charset="0"/>
                <a:ea typeface="Aptos" panose="020B0004020202020204" pitchFamily="34" charset="0"/>
                <a:cs typeface="Times New Roman" panose="02020603050405020304" pitchFamily="18" charset="0"/>
              </a:rPr>
              <a:t>IntelliDoc</a:t>
            </a:r>
            <a:r>
              <a:rPr lang="en-IN" sz="6000" kern="100" dirty="0">
                <a:effectLst/>
                <a:latin typeface="IBM Plex Sans" panose="020B0503050203000203" pitchFamily="34" charset="0"/>
                <a:ea typeface="Aptos" panose="020B0004020202020204" pitchFamily="34" charset="0"/>
                <a:cs typeface="Times New Roman" panose="02020603050405020304" pitchFamily="18" charset="0"/>
              </a:rPr>
              <a:t> Reviewer AI-Agent: An AI-Powered Document Review Solution</a:t>
            </a:r>
            <a:br>
              <a:rPr lang="en-IN" sz="6000" kern="100" dirty="0">
                <a:effectLst/>
                <a:latin typeface="Aptos" panose="020B0004020202020204" pitchFamily="34" charset="0"/>
                <a:ea typeface="Aptos" panose="020B0004020202020204" pitchFamily="34" charset="0"/>
                <a:cs typeface="Times New Roman" panose="02020603050405020304" pitchFamily="18" charset="0"/>
              </a:rPr>
            </a:br>
            <a:br>
              <a:rPr lang="en-IN" sz="7200" dirty="0">
                <a:latin typeface="IBM Plex Sans Light" panose="020B0403050203000203" pitchFamily="34" charset="0"/>
                <a:cs typeface="IBM Plex Sans"/>
              </a:rPr>
            </a:br>
            <a:br>
              <a:rPr lang="en-IN" sz="7200" dirty="0">
                <a:latin typeface="IBM Plex Sans Light" panose="020B0403050203000203" pitchFamily="34" charset="0"/>
                <a:cs typeface="IBM Plex Sans"/>
              </a:rPr>
            </a:br>
            <a:r>
              <a:rPr lang="en-IN" sz="3600" dirty="0">
                <a:effectLst/>
                <a:latin typeface="IBM Plex Sans" panose="020B0503050203000203" pitchFamily="34" charset="0"/>
                <a:ea typeface="Aptos" panose="020B0004020202020204" pitchFamily="34" charset="0"/>
                <a:cs typeface="Times New Roman" panose="02020603050405020304" pitchFamily="18" charset="0"/>
              </a:rPr>
              <a:t>An advanced AI-powered solution agent , designed to automate and enhance the document review process within organizations</a:t>
            </a:r>
            <a:endParaRPr lang="en-US" sz="7200" dirty="0">
              <a:solidFill>
                <a:schemeClr val="tx1">
                  <a:lumMod val="85000"/>
                  <a:lumOff val="15000"/>
                </a:schemeClr>
              </a:solidFill>
              <a:latin typeface="IBM Plex Sans Light" panose="020B0403050203000203" pitchFamily="34" charset="0"/>
            </a:endParaRPr>
          </a:p>
        </p:txBody>
      </p:sp>
      <p:pic>
        <p:nvPicPr>
          <p:cNvPr id="5" name="Picture 2" descr="IBM unveils the Watsonx platform to ...">
            <a:extLst>
              <a:ext uri="{FF2B5EF4-FFF2-40B4-BE49-F238E27FC236}">
                <a16:creationId xmlns:a16="http://schemas.microsoft.com/office/drawing/2014/main" id="{15366411-479D-60BB-8776-48B06EE28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27472" y="3305795"/>
            <a:ext cx="10676027" cy="7104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28633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B97D-21EB-15C0-D179-841F8FA3407D}"/>
              </a:ext>
            </a:extLst>
          </p:cNvPr>
          <p:cNvSpPr>
            <a:spLocks noGrp="1"/>
          </p:cNvSpPr>
          <p:nvPr>
            <p:ph type="title"/>
          </p:nvPr>
        </p:nvSpPr>
        <p:spPr>
          <a:xfrm>
            <a:off x="576072" y="384048"/>
            <a:ext cx="11050589" cy="754287"/>
          </a:xfrm>
        </p:spPr>
        <p:txBody>
          <a:bodyPr/>
          <a:lstStyle/>
          <a:p>
            <a:r>
              <a:rPr lang="en-US" dirty="0"/>
              <a:t>Agents Reusability</a:t>
            </a:r>
            <a:endParaRPr lang="en-IN" dirty="0"/>
          </a:p>
        </p:txBody>
      </p:sp>
      <p:sp>
        <p:nvSpPr>
          <p:cNvPr id="3" name="Slide Number Placeholder 2">
            <a:extLst>
              <a:ext uri="{FF2B5EF4-FFF2-40B4-BE49-F238E27FC236}">
                <a16:creationId xmlns:a16="http://schemas.microsoft.com/office/drawing/2014/main" id="{97BB2714-F479-57F5-2E21-F3ACE917BB5B}"/>
              </a:ext>
            </a:extLst>
          </p:cNvPr>
          <p:cNvSpPr>
            <a:spLocks noGrp="1"/>
          </p:cNvSpPr>
          <p:nvPr>
            <p:ph type="sldNum" sz="quarter" idx="2"/>
          </p:nvPr>
        </p:nvSpPr>
        <p:spPr/>
        <p:txBody>
          <a:bodyPr/>
          <a:lstStyle/>
          <a:p>
            <a:fld id="{86CB4B4D-7CA3-9044-876B-883B54F8677D}" type="slidenum">
              <a:rPr lang="en-US" smtClean="0"/>
              <a:pPr/>
              <a:t>10</a:t>
            </a:fld>
            <a:endParaRPr lang="en-US"/>
          </a:p>
        </p:txBody>
      </p:sp>
      <p:graphicFrame>
        <p:nvGraphicFramePr>
          <p:cNvPr id="8" name="Table 7">
            <a:extLst>
              <a:ext uri="{FF2B5EF4-FFF2-40B4-BE49-F238E27FC236}">
                <a16:creationId xmlns:a16="http://schemas.microsoft.com/office/drawing/2014/main" id="{4CAC19E4-5C67-CCCE-BB69-CE07A2214A79}"/>
              </a:ext>
            </a:extLst>
          </p:cNvPr>
          <p:cNvGraphicFramePr>
            <a:graphicFrameLocks noGrp="1"/>
          </p:cNvGraphicFramePr>
          <p:nvPr>
            <p:extLst>
              <p:ext uri="{D42A27DB-BD31-4B8C-83A1-F6EECF244321}">
                <p14:modId xmlns:p14="http://schemas.microsoft.com/office/powerpoint/2010/main" val="332407258"/>
              </p:ext>
            </p:extLst>
          </p:nvPr>
        </p:nvGraphicFramePr>
        <p:xfrm>
          <a:off x="723804" y="2135874"/>
          <a:ext cx="22939566" cy="7326044"/>
        </p:xfrm>
        <a:graphic>
          <a:graphicData uri="http://schemas.openxmlformats.org/drawingml/2006/table">
            <a:tbl>
              <a:tblPr>
                <a:tableStyleId>{5DA37D80-6434-44D0-A028-1B22A696006F}</a:tableStyleId>
              </a:tblPr>
              <a:tblGrid>
                <a:gridCol w="2299314">
                  <a:extLst>
                    <a:ext uri="{9D8B030D-6E8A-4147-A177-3AD203B41FA5}">
                      <a16:colId xmlns:a16="http://schemas.microsoft.com/office/drawing/2014/main" val="3090846790"/>
                    </a:ext>
                  </a:extLst>
                </a:gridCol>
                <a:gridCol w="5347208">
                  <a:extLst>
                    <a:ext uri="{9D8B030D-6E8A-4147-A177-3AD203B41FA5}">
                      <a16:colId xmlns:a16="http://schemas.microsoft.com/office/drawing/2014/main" val="878208587"/>
                    </a:ext>
                  </a:extLst>
                </a:gridCol>
                <a:gridCol w="3823261">
                  <a:extLst>
                    <a:ext uri="{9D8B030D-6E8A-4147-A177-3AD203B41FA5}">
                      <a16:colId xmlns:a16="http://schemas.microsoft.com/office/drawing/2014/main" val="1185511302"/>
                    </a:ext>
                  </a:extLst>
                </a:gridCol>
                <a:gridCol w="3823261">
                  <a:extLst>
                    <a:ext uri="{9D8B030D-6E8A-4147-A177-3AD203B41FA5}">
                      <a16:colId xmlns:a16="http://schemas.microsoft.com/office/drawing/2014/main" val="1660365734"/>
                    </a:ext>
                  </a:extLst>
                </a:gridCol>
                <a:gridCol w="3823261">
                  <a:extLst>
                    <a:ext uri="{9D8B030D-6E8A-4147-A177-3AD203B41FA5}">
                      <a16:colId xmlns:a16="http://schemas.microsoft.com/office/drawing/2014/main" val="3618720383"/>
                    </a:ext>
                  </a:extLst>
                </a:gridCol>
                <a:gridCol w="3823261">
                  <a:extLst>
                    <a:ext uri="{9D8B030D-6E8A-4147-A177-3AD203B41FA5}">
                      <a16:colId xmlns:a16="http://schemas.microsoft.com/office/drawing/2014/main" val="1186048313"/>
                    </a:ext>
                  </a:extLst>
                </a:gridCol>
              </a:tblGrid>
              <a:tr h="964436">
                <a:tc>
                  <a:txBody>
                    <a:bodyPr/>
                    <a:lstStyle/>
                    <a:p>
                      <a:pPr algn="l"/>
                      <a:r>
                        <a:rPr lang="en-IN" sz="3600" b="1"/>
                        <a:t>Agent</a:t>
                      </a:r>
                      <a:endParaRPr lang="en-IN" sz="3600"/>
                    </a:p>
                  </a:txBody>
                  <a:tcPr anchor="ctr">
                    <a:solidFill>
                      <a:schemeClr val="bg1">
                        <a:lumMod val="85000"/>
                      </a:schemeClr>
                    </a:solidFill>
                  </a:tcPr>
                </a:tc>
                <a:tc>
                  <a:txBody>
                    <a:bodyPr/>
                    <a:lstStyle/>
                    <a:p>
                      <a:pPr algn="l"/>
                      <a:r>
                        <a:rPr lang="en-IN" sz="3600" b="1" dirty="0"/>
                        <a:t>Reusability Definition</a:t>
                      </a:r>
                      <a:endParaRPr lang="en-IN" sz="3600" dirty="0"/>
                    </a:p>
                  </a:txBody>
                  <a:tcPr anchor="ctr">
                    <a:solidFill>
                      <a:schemeClr val="bg1">
                        <a:lumMod val="85000"/>
                      </a:schemeClr>
                    </a:solidFill>
                  </a:tcPr>
                </a:tc>
                <a:tc>
                  <a:txBody>
                    <a:bodyPr/>
                    <a:lstStyle/>
                    <a:p>
                      <a:pPr algn="l"/>
                      <a:r>
                        <a:rPr lang="en-IN" sz="3600" b="1"/>
                        <a:t>Use-case</a:t>
                      </a:r>
                      <a:endParaRPr lang="en-IN" sz="3600"/>
                    </a:p>
                  </a:txBody>
                  <a:tcPr anchor="ctr">
                    <a:solidFill>
                      <a:schemeClr val="bg1">
                        <a:lumMod val="85000"/>
                      </a:schemeClr>
                    </a:solidFill>
                  </a:tcPr>
                </a:tc>
                <a:tc>
                  <a:txBody>
                    <a:bodyPr/>
                    <a:lstStyle/>
                    <a:p>
                      <a:pPr algn="l"/>
                      <a:r>
                        <a:rPr lang="en-IN" sz="3600" b="1"/>
                        <a:t>Example</a:t>
                      </a:r>
                      <a:endParaRPr lang="en-IN" sz="3600"/>
                    </a:p>
                  </a:txBody>
                  <a:tcPr anchor="ctr">
                    <a:solidFill>
                      <a:schemeClr val="bg1">
                        <a:lumMod val="85000"/>
                      </a:schemeClr>
                    </a:solidFill>
                  </a:tcPr>
                </a:tc>
                <a:tc>
                  <a:txBody>
                    <a:bodyPr/>
                    <a:lstStyle/>
                    <a:p>
                      <a:pPr algn="l"/>
                      <a:r>
                        <a:rPr lang="en-IN" sz="3600" b="1"/>
                        <a:t>Pre-requisites</a:t>
                      </a:r>
                      <a:endParaRPr lang="en-IN" sz="3600"/>
                    </a:p>
                  </a:txBody>
                  <a:tcPr anchor="ctr">
                    <a:solidFill>
                      <a:schemeClr val="bg1">
                        <a:lumMod val="85000"/>
                      </a:schemeClr>
                    </a:solidFill>
                  </a:tcPr>
                </a:tc>
                <a:tc>
                  <a:txBody>
                    <a:bodyPr/>
                    <a:lstStyle/>
                    <a:p>
                      <a:pPr algn="l"/>
                      <a:r>
                        <a:rPr lang="en-IN" sz="3600" b="1" dirty="0"/>
                        <a:t>High Potential Industries</a:t>
                      </a:r>
                      <a:endParaRPr lang="en-IN" sz="3600" dirty="0"/>
                    </a:p>
                  </a:txBody>
                  <a:tcPr anchor="ctr">
                    <a:solidFill>
                      <a:schemeClr val="bg1">
                        <a:lumMod val="85000"/>
                      </a:schemeClr>
                    </a:solidFill>
                  </a:tcPr>
                </a:tc>
                <a:extLst>
                  <a:ext uri="{0D108BD9-81ED-4DB2-BD59-A6C34878D82A}">
                    <a16:rowId xmlns:a16="http://schemas.microsoft.com/office/drawing/2014/main" val="3822724926"/>
                  </a:ext>
                </a:extLst>
              </a:tr>
              <a:tr h="3068662">
                <a:tc>
                  <a:txBody>
                    <a:bodyPr/>
                    <a:lstStyle/>
                    <a:p>
                      <a:pPr algn="l"/>
                      <a:r>
                        <a:rPr lang="en-IN" sz="2800" b="1" dirty="0"/>
                        <a:t>Embedder Agent</a:t>
                      </a:r>
                      <a:endParaRPr lang="en-IN" sz="2800" dirty="0"/>
                    </a:p>
                  </a:txBody>
                  <a:tcPr anchor="ctr"/>
                </a:tc>
                <a:tc>
                  <a:txBody>
                    <a:bodyPr/>
                    <a:lstStyle/>
                    <a:p>
                      <a:pPr algn="l"/>
                      <a:r>
                        <a:rPr lang="en-US" sz="2800" dirty="0"/>
                        <a:t>Converts unstructured documents into vectorized format for semantic search across any domain</a:t>
                      </a:r>
                    </a:p>
                  </a:txBody>
                  <a:tcPr anchor="ctr"/>
                </a:tc>
                <a:tc>
                  <a:txBody>
                    <a:bodyPr/>
                    <a:lstStyle/>
                    <a:p>
                      <a:pPr algn="l"/>
                      <a:r>
                        <a:rPr lang="en-US" sz="2800" dirty="0"/>
                        <a:t>Knowledge ingestion for RAG/LLM pipelines</a:t>
                      </a:r>
                    </a:p>
                  </a:txBody>
                  <a:tcPr anchor="ctr"/>
                </a:tc>
                <a:tc>
                  <a:txBody>
                    <a:bodyPr/>
                    <a:lstStyle/>
                    <a:p>
                      <a:pPr algn="l"/>
                      <a:r>
                        <a:rPr lang="en-US" sz="2800" dirty="0"/>
                        <a:t>Vectorizing SOPs for AI-powered enterprise search</a:t>
                      </a:r>
                    </a:p>
                  </a:txBody>
                  <a:tcPr anchor="ctr"/>
                </a:tc>
                <a:tc>
                  <a:txBody>
                    <a:bodyPr/>
                    <a:lstStyle/>
                    <a:p>
                      <a:pPr algn="l"/>
                      <a:r>
                        <a:rPr lang="en-US" sz="2800" dirty="0"/>
                        <a:t>- Pre-cleaned documents</a:t>
                      </a:r>
                      <a:br>
                        <a:rPr lang="en-US" sz="2800" dirty="0"/>
                      </a:br>
                      <a:r>
                        <a:rPr lang="en-US" sz="2800" dirty="0"/>
                        <a:t>- Domain tagging</a:t>
                      </a:r>
                      <a:br>
                        <a:rPr lang="en-US" sz="2800" dirty="0"/>
                      </a:br>
                      <a:r>
                        <a:rPr lang="en-US" sz="2800" dirty="0"/>
                        <a:t>- Access to Vector DB</a:t>
                      </a:r>
                      <a:br>
                        <a:rPr lang="en-US" sz="2800" dirty="0"/>
                      </a:br>
                      <a:r>
                        <a:rPr lang="en-US" sz="2800" dirty="0"/>
                        <a:t>- Chunking &amp; Embedding pipeline</a:t>
                      </a:r>
                    </a:p>
                  </a:txBody>
                  <a:tcPr anchor="ctr"/>
                </a:tc>
                <a:tc>
                  <a:txBody>
                    <a:bodyPr/>
                    <a:lstStyle/>
                    <a:p>
                      <a:pPr algn="l"/>
                      <a:r>
                        <a:rPr lang="en-US" sz="2800"/>
                        <a:t>- Healthcare (clinical guidelines)</a:t>
                      </a:r>
                      <a:br>
                        <a:rPr lang="en-US" sz="2800"/>
                      </a:br>
                      <a:r>
                        <a:rPr lang="en-US" sz="2800"/>
                        <a:t>- BFSI (risk policies)</a:t>
                      </a:r>
                      <a:br>
                        <a:rPr lang="en-US" sz="2800"/>
                      </a:br>
                      <a:r>
                        <a:rPr lang="en-US" sz="2800"/>
                        <a:t>- IT (runbooks, tech docs)</a:t>
                      </a:r>
                    </a:p>
                  </a:txBody>
                  <a:tcPr anchor="ctr"/>
                </a:tc>
                <a:extLst>
                  <a:ext uri="{0D108BD9-81ED-4DB2-BD59-A6C34878D82A}">
                    <a16:rowId xmlns:a16="http://schemas.microsoft.com/office/drawing/2014/main" val="3988791104"/>
                  </a:ext>
                </a:extLst>
              </a:tr>
              <a:tr h="3068662">
                <a:tc>
                  <a:txBody>
                    <a:bodyPr/>
                    <a:lstStyle/>
                    <a:p>
                      <a:pPr algn="l"/>
                      <a:r>
                        <a:rPr lang="en-IN" sz="2800" b="1"/>
                        <a:t>AI-DocReviewer-Agent</a:t>
                      </a:r>
                      <a:endParaRPr lang="en-IN" sz="2800"/>
                    </a:p>
                  </a:txBody>
                  <a:tcPr anchor="ctr"/>
                </a:tc>
                <a:tc>
                  <a:txBody>
                    <a:bodyPr/>
                    <a:lstStyle/>
                    <a:p>
                      <a:pPr algn="l"/>
                      <a:r>
                        <a:rPr lang="en-US" sz="2800"/>
                        <a:t>Uses RAG + LLM to review any user document for alignment with domain-specific knowledge/policies</a:t>
                      </a:r>
                    </a:p>
                  </a:txBody>
                  <a:tcPr anchor="ctr"/>
                </a:tc>
                <a:tc>
                  <a:txBody>
                    <a:bodyPr/>
                    <a:lstStyle/>
                    <a:p>
                      <a:pPr algn="l"/>
                      <a:r>
                        <a:rPr lang="en-IN" sz="2800"/>
                        <a:t>Document compliance review</a:t>
                      </a:r>
                    </a:p>
                  </a:txBody>
                  <a:tcPr anchor="ctr"/>
                </a:tc>
                <a:tc>
                  <a:txBody>
                    <a:bodyPr/>
                    <a:lstStyle/>
                    <a:p>
                      <a:pPr algn="l"/>
                      <a:r>
                        <a:rPr lang="en-US" sz="2800"/>
                        <a:t>Reviewing a contract for legal clause validation</a:t>
                      </a:r>
                    </a:p>
                  </a:txBody>
                  <a:tcPr anchor="ctr"/>
                </a:tc>
                <a:tc>
                  <a:txBody>
                    <a:bodyPr/>
                    <a:lstStyle/>
                    <a:p>
                      <a:pPr algn="l"/>
                      <a:r>
                        <a:rPr lang="en-US" sz="2800" dirty="0"/>
                        <a:t>- Embedded knowledgebase</a:t>
                      </a:r>
                      <a:br>
                        <a:rPr lang="en-US" sz="2800" dirty="0"/>
                      </a:br>
                      <a:r>
                        <a:rPr lang="en-US" sz="2800" dirty="0"/>
                        <a:t>- Document parsing capability</a:t>
                      </a:r>
                      <a:br>
                        <a:rPr lang="en-US" sz="2800" dirty="0"/>
                      </a:br>
                      <a:r>
                        <a:rPr lang="en-US" sz="2800" dirty="0"/>
                        <a:t>- Prompt templates</a:t>
                      </a:r>
                      <a:br>
                        <a:rPr lang="en-US" sz="2800" dirty="0"/>
                      </a:br>
                      <a:r>
                        <a:rPr lang="en-US" sz="2800" dirty="0"/>
                        <a:t>- Feedback loop</a:t>
                      </a:r>
                    </a:p>
                  </a:txBody>
                  <a:tcPr anchor="ctr"/>
                </a:tc>
                <a:tc>
                  <a:txBody>
                    <a:bodyPr/>
                    <a:lstStyle/>
                    <a:p>
                      <a:pPr algn="l"/>
                      <a:r>
                        <a:rPr lang="en-US" sz="2800" dirty="0"/>
                        <a:t>- Legal (contract vetting)</a:t>
                      </a:r>
                      <a:br>
                        <a:rPr lang="en-US" sz="2800" dirty="0"/>
                      </a:br>
                      <a:r>
                        <a:rPr lang="en-US" sz="2800" dirty="0"/>
                        <a:t>- Insurance (claim reviews)</a:t>
                      </a:r>
                      <a:br>
                        <a:rPr lang="en-US" sz="2800" dirty="0"/>
                      </a:br>
                      <a:r>
                        <a:rPr lang="en-US" sz="2800" dirty="0"/>
                        <a:t>- Government (policy filing validation)</a:t>
                      </a:r>
                    </a:p>
                  </a:txBody>
                  <a:tcPr anchor="ctr"/>
                </a:tc>
                <a:extLst>
                  <a:ext uri="{0D108BD9-81ED-4DB2-BD59-A6C34878D82A}">
                    <a16:rowId xmlns:a16="http://schemas.microsoft.com/office/drawing/2014/main" val="358414315"/>
                  </a:ext>
                </a:extLst>
              </a:tr>
            </a:tbl>
          </a:graphicData>
        </a:graphic>
      </p:graphicFrame>
    </p:spTree>
    <p:extLst>
      <p:ext uri="{BB962C8B-B14F-4D97-AF65-F5344CB8AC3E}">
        <p14:creationId xmlns:p14="http://schemas.microsoft.com/office/powerpoint/2010/main" val="177766225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ED327-FC9E-910C-E3DD-BB384EADB1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C8DA00-E485-6A2F-1976-714E4CF6BFB0}"/>
              </a:ext>
            </a:extLst>
          </p:cNvPr>
          <p:cNvSpPr>
            <a:spLocks noGrp="1"/>
          </p:cNvSpPr>
          <p:nvPr>
            <p:ph type="title"/>
          </p:nvPr>
        </p:nvSpPr>
        <p:spPr>
          <a:xfrm>
            <a:off x="576072" y="384048"/>
            <a:ext cx="23161006" cy="754287"/>
          </a:xfrm>
        </p:spPr>
        <p:txBody>
          <a:bodyPr/>
          <a:lstStyle/>
          <a:p>
            <a:r>
              <a:rPr lang="en-US" dirty="0"/>
              <a:t>Reusability as a Standalone Component</a:t>
            </a:r>
            <a:endParaRPr lang="en-IN" dirty="0"/>
          </a:p>
        </p:txBody>
      </p:sp>
      <p:sp>
        <p:nvSpPr>
          <p:cNvPr id="3" name="Slide Number Placeholder 2">
            <a:extLst>
              <a:ext uri="{FF2B5EF4-FFF2-40B4-BE49-F238E27FC236}">
                <a16:creationId xmlns:a16="http://schemas.microsoft.com/office/drawing/2014/main" id="{E4E1F614-33A0-1FEE-8C63-F5ACED019B46}"/>
              </a:ext>
            </a:extLst>
          </p:cNvPr>
          <p:cNvSpPr>
            <a:spLocks noGrp="1"/>
          </p:cNvSpPr>
          <p:nvPr>
            <p:ph type="sldNum" sz="quarter" idx="2"/>
          </p:nvPr>
        </p:nvSpPr>
        <p:spPr/>
        <p:txBody>
          <a:bodyPr/>
          <a:lstStyle/>
          <a:p>
            <a:fld id="{86CB4B4D-7CA3-9044-876B-883B54F8677D}" type="slidenum">
              <a:rPr lang="en-US" smtClean="0"/>
              <a:pPr/>
              <a:t>11</a:t>
            </a:fld>
            <a:endParaRPr lang="en-US"/>
          </a:p>
        </p:txBody>
      </p:sp>
      <p:sp>
        <p:nvSpPr>
          <p:cNvPr id="5" name="TextBox 4">
            <a:extLst>
              <a:ext uri="{FF2B5EF4-FFF2-40B4-BE49-F238E27FC236}">
                <a16:creationId xmlns:a16="http://schemas.microsoft.com/office/drawing/2014/main" id="{26CF3E9B-456E-5DDA-62DB-4B283D5EC338}"/>
              </a:ext>
            </a:extLst>
          </p:cNvPr>
          <p:cNvSpPr txBox="1"/>
          <p:nvPr/>
        </p:nvSpPr>
        <p:spPr>
          <a:xfrm>
            <a:off x="728098" y="1778695"/>
            <a:ext cx="11428477" cy="2477601"/>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a:buNone/>
            </a:pPr>
            <a:r>
              <a:rPr lang="en-US" b="1" dirty="0">
                <a:solidFill>
                  <a:schemeClr val="accent1"/>
                </a:solidFill>
              </a:rPr>
              <a:t>Embedder Agent </a:t>
            </a:r>
          </a:p>
          <a:p>
            <a:pPr>
              <a:spcBef>
                <a:spcPts val="600"/>
              </a:spcBef>
              <a:spcAft>
                <a:spcPts val="600"/>
              </a:spcAft>
              <a:buNone/>
            </a:pPr>
            <a:r>
              <a:rPr lang="en-US" sz="2400" b="1" dirty="0"/>
              <a:t>How It Can Be Reused Separately:</a:t>
            </a:r>
          </a:p>
          <a:p>
            <a:pPr marL="571500" indent="-571500">
              <a:spcBef>
                <a:spcPts val="600"/>
              </a:spcBef>
              <a:spcAft>
                <a:spcPts val="600"/>
              </a:spcAft>
              <a:buFont typeface="Arial" panose="020B0604020202020204" pitchFamily="34" charset="0"/>
              <a:buChar char="•"/>
            </a:pPr>
            <a:r>
              <a:rPr lang="en-US" sz="2000" dirty="0"/>
              <a:t>Acts as a </a:t>
            </a:r>
            <a:r>
              <a:rPr lang="en-US" sz="2000" b="1" dirty="0"/>
              <a:t>"knowledge ingestion engine"</a:t>
            </a:r>
            <a:r>
              <a:rPr lang="en-US" sz="2000" dirty="0"/>
              <a:t> for any AI or RAG system.</a:t>
            </a:r>
          </a:p>
          <a:p>
            <a:pPr marL="571500" indent="-571500">
              <a:spcBef>
                <a:spcPts val="600"/>
              </a:spcBef>
              <a:spcAft>
                <a:spcPts val="600"/>
              </a:spcAft>
              <a:buFont typeface="Arial" panose="020B0604020202020204" pitchFamily="34" charset="0"/>
              <a:buChar char="•"/>
            </a:pPr>
            <a:r>
              <a:rPr lang="en-US" sz="2000" dirty="0"/>
              <a:t>Independent of the document review workflow — can run offline and on schedule.</a:t>
            </a:r>
          </a:p>
          <a:p>
            <a:pPr marL="571500" indent="-571500">
              <a:spcBef>
                <a:spcPts val="600"/>
              </a:spcBef>
              <a:spcAft>
                <a:spcPts val="600"/>
              </a:spcAft>
              <a:buFont typeface="Arial" panose="020B0604020202020204" pitchFamily="34" charset="0"/>
              <a:buChar char="•"/>
            </a:pPr>
            <a:r>
              <a:rPr lang="en-US" sz="2000" dirty="0"/>
              <a:t>You can use it in </a:t>
            </a:r>
            <a:r>
              <a:rPr lang="en-US" sz="2000" b="1" dirty="0"/>
              <a:t>any LLM-based system</a:t>
            </a:r>
            <a:r>
              <a:rPr lang="en-US" sz="2000" dirty="0"/>
              <a:t> that requires vector search.</a:t>
            </a:r>
          </a:p>
        </p:txBody>
      </p:sp>
      <p:graphicFrame>
        <p:nvGraphicFramePr>
          <p:cNvPr id="6" name="Table 5">
            <a:extLst>
              <a:ext uri="{FF2B5EF4-FFF2-40B4-BE49-F238E27FC236}">
                <a16:creationId xmlns:a16="http://schemas.microsoft.com/office/drawing/2014/main" id="{5C476B0A-94DF-DC84-FF08-53805971EBB9}"/>
              </a:ext>
            </a:extLst>
          </p:cNvPr>
          <p:cNvGraphicFramePr>
            <a:graphicFrameLocks noGrp="1"/>
          </p:cNvGraphicFramePr>
          <p:nvPr>
            <p:extLst>
              <p:ext uri="{D42A27DB-BD31-4B8C-83A1-F6EECF244321}">
                <p14:modId xmlns:p14="http://schemas.microsoft.com/office/powerpoint/2010/main" val="3013559680"/>
              </p:ext>
            </p:extLst>
          </p:nvPr>
        </p:nvGraphicFramePr>
        <p:xfrm>
          <a:off x="765110" y="4915124"/>
          <a:ext cx="11391465" cy="3407710"/>
        </p:xfrm>
        <a:graphic>
          <a:graphicData uri="http://schemas.openxmlformats.org/drawingml/2006/table">
            <a:tbl>
              <a:tblPr>
                <a:tableStyleId>{8799B23B-EC83-4686-B30A-512413B5E67A}</a:tableStyleId>
              </a:tblPr>
              <a:tblGrid>
                <a:gridCol w="3209731">
                  <a:extLst>
                    <a:ext uri="{9D8B030D-6E8A-4147-A177-3AD203B41FA5}">
                      <a16:colId xmlns:a16="http://schemas.microsoft.com/office/drawing/2014/main" val="1833466486"/>
                    </a:ext>
                  </a:extLst>
                </a:gridCol>
                <a:gridCol w="8181734">
                  <a:extLst>
                    <a:ext uri="{9D8B030D-6E8A-4147-A177-3AD203B41FA5}">
                      <a16:colId xmlns:a16="http://schemas.microsoft.com/office/drawing/2014/main" val="1807458891"/>
                    </a:ext>
                  </a:extLst>
                </a:gridCol>
              </a:tblGrid>
              <a:tr h="943867">
                <a:tc>
                  <a:txBody>
                    <a:bodyPr/>
                    <a:lstStyle/>
                    <a:p>
                      <a:pPr algn="l"/>
                      <a:r>
                        <a:rPr lang="en-IN" sz="2400" b="1" dirty="0"/>
                        <a:t>Scenario</a:t>
                      </a:r>
                    </a:p>
                  </a:txBody>
                  <a:tcPr anchor="ctr">
                    <a:solidFill>
                      <a:schemeClr val="bg1">
                        <a:lumMod val="85000"/>
                      </a:schemeClr>
                    </a:solidFill>
                  </a:tcPr>
                </a:tc>
                <a:tc>
                  <a:txBody>
                    <a:bodyPr/>
                    <a:lstStyle/>
                    <a:p>
                      <a:pPr algn="l"/>
                      <a:r>
                        <a:rPr lang="en-IN" sz="2400" b="1" dirty="0"/>
                        <a:t>Description</a:t>
                      </a:r>
                    </a:p>
                  </a:txBody>
                  <a:tcPr anchor="ctr">
                    <a:solidFill>
                      <a:schemeClr val="bg1">
                        <a:lumMod val="85000"/>
                      </a:schemeClr>
                    </a:solidFill>
                  </a:tcPr>
                </a:tc>
                <a:extLst>
                  <a:ext uri="{0D108BD9-81ED-4DB2-BD59-A6C34878D82A}">
                    <a16:rowId xmlns:a16="http://schemas.microsoft.com/office/drawing/2014/main" val="2524371770"/>
                  </a:ext>
                </a:extLst>
              </a:tr>
              <a:tr h="907731">
                <a:tc>
                  <a:txBody>
                    <a:bodyPr/>
                    <a:lstStyle/>
                    <a:p>
                      <a:pPr algn="l"/>
                      <a:r>
                        <a:rPr lang="en-IN" sz="1800" b="1" dirty="0"/>
                        <a:t>Enterprise Chatbot</a:t>
                      </a:r>
                      <a:endParaRPr lang="en-IN" sz="1800" dirty="0"/>
                    </a:p>
                  </a:txBody>
                  <a:tcPr anchor="ctr"/>
                </a:tc>
                <a:tc>
                  <a:txBody>
                    <a:bodyPr/>
                    <a:lstStyle/>
                    <a:p>
                      <a:pPr algn="l"/>
                      <a:r>
                        <a:rPr lang="en-US" sz="1800"/>
                        <a:t>Embed internal documents to power a smart chatbot (e.g., HR policies, tech FAQs).</a:t>
                      </a:r>
                    </a:p>
                  </a:txBody>
                  <a:tcPr anchor="ctr"/>
                </a:tc>
                <a:extLst>
                  <a:ext uri="{0D108BD9-81ED-4DB2-BD59-A6C34878D82A}">
                    <a16:rowId xmlns:a16="http://schemas.microsoft.com/office/drawing/2014/main" val="2366201313"/>
                  </a:ext>
                </a:extLst>
              </a:tr>
              <a:tr h="518704">
                <a:tc>
                  <a:txBody>
                    <a:bodyPr/>
                    <a:lstStyle/>
                    <a:p>
                      <a:pPr algn="l"/>
                      <a:r>
                        <a:rPr lang="en-IN" sz="1800" b="1"/>
                        <a:t>Semantic Search Engine</a:t>
                      </a:r>
                      <a:endParaRPr lang="en-IN" sz="1800"/>
                    </a:p>
                  </a:txBody>
                  <a:tcPr anchor="ctr"/>
                </a:tc>
                <a:tc>
                  <a:txBody>
                    <a:bodyPr/>
                    <a:lstStyle/>
                    <a:p>
                      <a:pPr algn="l"/>
                      <a:r>
                        <a:rPr lang="en-US" sz="1800" dirty="0"/>
                        <a:t>Build a search engine that retrieves content by meaning instead of keywords.</a:t>
                      </a:r>
                    </a:p>
                  </a:txBody>
                  <a:tcPr anchor="ctr"/>
                </a:tc>
                <a:extLst>
                  <a:ext uri="{0D108BD9-81ED-4DB2-BD59-A6C34878D82A}">
                    <a16:rowId xmlns:a16="http://schemas.microsoft.com/office/drawing/2014/main" val="2836077559"/>
                  </a:ext>
                </a:extLst>
              </a:tr>
              <a:tr h="518704">
                <a:tc>
                  <a:txBody>
                    <a:bodyPr/>
                    <a:lstStyle/>
                    <a:p>
                      <a:pPr algn="l"/>
                      <a:r>
                        <a:rPr lang="en-IN" sz="1800" b="1"/>
                        <a:t>AI Assistant for Learning</a:t>
                      </a:r>
                      <a:endParaRPr lang="en-IN" sz="1800"/>
                    </a:p>
                  </a:txBody>
                  <a:tcPr anchor="ctr"/>
                </a:tc>
                <a:tc>
                  <a:txBody>
                    <a:bodyPr/>
                    <a:lstStyle/>
                    <a:p>
                      <a:pPr algn="l"/>
                      <a:r>
                        <a:rPr lang="en-US" sz="1800"/>
                        <a:t>Embed training materials for LLM to answer upskilling/reskilling queries.</a:t>
                      </a:r>
                    </a:p>
                  </a:txBody>
                  <a:tcPr anchor="ctr"/>
                </a:tc>
                <a:extLst>
                  <a:ext uri="{0D108BD9-81ED-4DB2-BD59-A6C34878D82A}">
                    <a16:rowId xmlns:a16="http://schemas.microsoft.com/office/drawing/2014/main" val="1000630778"/>
                  </a:ext>
                </a:extLst>
              </a:tr>
              <a:tr h="518704">
                <a:tc>
                  <a:txBody>
                    <a:bodyPr/>
                    <a:lstStyle/>
                    <a:p>
                      <a:pPr algn="l"/>
                      <a:r>
                        <a:rPr lang="en-IN" sz="1800" b="1" dirty="0"/>
                        <a:t>Multi-lingual Translation Base</a:t>
                      </a:r>
                      <a:endParaRPr lang="en-IN" sz="1800" dirty="0"/>
                    </a:p>
                  </a:txBody>
                  <a:tcPr anchor="ctr"/>
                </a:tc>
                <a:tc>
                  <a:txBody>
                    <a:bodyPr/>
                    <a:lstStyle/>
                    <a:p>
                      <a:pPr algn="l"/>
                      <a:r>
                        <a:rPr lang="en-US" sz="1800" dirty="0"/>
                        <a:t>Embed documents in different languages for cross-lingual retrieval.</a:t>
                      </a:r>
                    </a:p>
                  </a:txBody>
                  <a:tcPr anchor="ctr"/>
                </a:tc>
                <a:extLst>
                  <a:ext uri="{0D108BD9-81ED-4DB2-BD59-A6C34878D82A}">
                    <a16:rowId xmlns:a16="http://schemas.microsoft.com/office/drawing/2014/main" val="2143615150"/>
                  </a:ext>
                </a:extLst>
              </a:tr>
            </a:tbl>
          </a:graphicData>
        </a:graphic>
      </p:graphicFrame>
      <p:sp>
        <p:nvSpPr>
          <p:cNvPr id="7" name="Rectangle 1">
            <a:extLst>
              <a:ext uri="{FF2B5EF4-FFF2-40B4-BE49-F238E27FC236}">
                <a16:creationId xmlns:a16="http://schemas.microsoft.com/office/drawing/2014/main" id="{E4B609B8-A6E7-EA4B-4E10-CDF493CDECAF}"/>
              </a:ext>
            </a:extLst>
          </p:cNvPr>
          <p:cNvSpPr>
            <a:spLocks noChangeArrowheads="1"/>
          </p:cNvSpPr>
          <p:nvPr/>
        </p:nvSpPr>
        <p:spPr bwMode="auto">
          <a:xfrm>
            <a:off x="765110" y="4356390"/>
            <a:ext cx="117888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rPr>
              <a:t>Standalone Reuse Scenarios:</a:t>
            </a:r>
          </a:p>
        </p:txBody>
      </p:sp>
      <p:sp>
        <p:nvSpPr>
          <p:cNvPr id="9" name="TextBox 8">
            <a:extLst>
              <a:ext uri="{FF2B5EF4-FFF2-40B4-BE49-F238E27FC236}">
                <a16:creationId xmlns:a16="http://schemas.microsoft.com/office/drawing/2014/main" id="{3BADDD6F-337C-5F16-766D-F57489FBC9B6}"/>
              </a:ext>
            </a:extLst>
          </p:cNvPr>
          <p:cNvSpPr txBox="1"/>
          <p:nvPr/>
        </p:nvSpPr>
        <p:spPr>
          <a:xfrm>
            <a:off x="12958698" y="1778695"/>
            <a:ext cx="11151604" cy="2323713"/>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a:buNone/>
            </a:pPr>
            <a:r>
              <a:rPr lang="en-US" b="1" dirty="0">
                <a:solidFill>
                  <a:schemeClr val="accent1"/>
                </a:solidFill>
              </a:rPr>
              <a:t>AI-</a:t>
            </a:r>
            <a:r>
              <a:rPr lang="en-US" b="1" dirty="0" err="1">
                <a:solidFill>
                  <a:schemeClr val="accent1"/>
                </a:solidFill>
              </a:rPr>
              <a:t>DocReviewer</a:t>
            </a:r>
            <a:r>
              <a:rPr lang="en-US" b="1" dirty="0">
                <a:solidFill>
                  <a:schemeClr val="accent1"/>
                </a:solidFill>
              </a:rPr>
              <a:t>-Agent</a:t>
            </a:r>
          </a:p>
          <a:p>
            <a:pPr>
              <a:buNone/>
            </a:pPr>
            <a:r>
              <a:rPr lang="en-US" sz="2400" b="1" dirty="0"/>
              <a:t>How It Can Be Reused Separately:</a:t>
            </a:r>
          </a:p>
          <a:p>
            <a:pPr marL="571500" indent="-571500">
              <a:spcBef>
                <a:spcPts val="600"/>
              </a:spcBef>
              <a:spcAft>
                <a:spcPts val="600"/>
              </a:spcAft>
              <a:buFont typeface="Arial" panose="020B0604020202020204" pitchFamily="34" charset="0"/>
              <a:buChar char="•"/>
            </a:pPr>
            <a:r>
              <a:rPr lang="en-US" sz="2000" dirty="0"/>
              <a:t>Works with any existing vector store (e.g., from Embedder Agent, or a 3rd party source).</a:t>
            </a:r>
          </a:p>
          <a:p>
            <a:pPr marL="571500" indent="-571500">
              <a:spcBef>
                <a:spcPts val="600"/>
              </a:spcBef>
              <a:spcAft>
                <a:spcPts val="600"/>
              </a:spcAft>
              <a:buFont typeface="Arial" panose="020B0604020202020204" pitchFamily="34" charset="0"/>
              <a:buChar char="•"/>
            </a:pPr>
            <a:r>
              <a:rPr lang="en-US" sz="2000" dirty="0"/>
              <a:t>Doesn’t depend on having embedded the KB itself — just needs vectorized KB access.</a:t>
            </a:r>
          </a:p>
          <a:p>
            <a:pPr marL="571500" indent="-571500">
              <a:spcBef>
                <a:spcPts val="600"/>
              </a:spcBef>
              <a:spcAft>
                <a:spcPts val="600"/>
              </a:spcAft>
              <a:buFont typeface="Arial" panose="020B0604020202020204" pitchFamily="34" charset="0"/>
              <a:buChar char="•"/>
            </a:pPr>
            <a:r>
              <a:rPr lang="en-US" sz="2000" dirty="0"/>
              <a:t>Can run as an on-demand document analysis/review engine in different applications.</a:t>
            </a:r>
          </a:p>
        </p:txBody>
      </p:sp>
      <p:graphicFrame>
        <p:nvGraphicFramePr>
          <p:cNvPr id="10" name="Table 9">
            <a:extLst>
              <a:ext uri="{FF2B5EF4-FFF2-40B4-BE49-F238E27FC236}">
                <a16:creationId xmlns:a16="http://schemas.microsoft.com/office/drawing/2014/main" id="{AF87C16A-34E8-EA06-97BC-FDA9FD60966B}"/>
              </a:ext>
            </a:extLst>
          </p:cNvPr>
          <p:cNvGraphicFramePr>
            <a:graphicFrameLocks noGrp="1"/>
          </p:cNvGraphicFramePr>
          <p:nvPr>
            <p:extLst>
              <p:ext uri="{D42A27DB-BD31-4B8C-83A1-F6EECF244321}">
                <p14:modId xmlns:p14="http://schemas.microsoft.com/office/powerpoint/2010/main" val="3279165902"/>
              </p:ext>
            </p:extLst>
          </p:nvPr>
        </p:nvGraphicFramePr>
        <p:xfrm>
          <a:off x="12960286" y="4876441"/>
          <a:ext cx="10776792" cy="3446392"/>
        </p:xfrm>
        <a:graphic>
          <a:graphicData uri="http://schemas.openxmlformats.org/drawingml/2006/table">
            <a:tbl>
              <a:tblPr>
                <a:tableStyleId>{8799B23B-EC83-4686-B30A-512413B5E67A}</a:tableStyleId>
              </a:tblPr>
              <a:tblGrid>
                <a:gridCol w="2323257">
                  <a:extLst>
                    <a:ext uri="{9D8B030D-6E8A-4147-A177-3AD203B41FA5}">
                      <a16:colId xmlns:a16="http://schemas.microsoft.com/office/drawing/2014/main" val="2211236353"/>
                    </a:ext>
                  </a:extLst>
                </a:gridCol>
                <a:gridCol w="8453535">
                  <a:extLst>
                    <a:ext uri="{9D8B030D-6E8A-4147-A177-3AD203B41FA5}">
                      <a16:colId xmlns:a16="http://schemas.microsoft.com/office/drawing/2014/main" val="4092875671"/>
                    </a:ext>
                  </a:extLst>
                </a:gridCol>
              </a:tblGrid>
              <a:tr h="895630">
                <a:tc>
                  <a:txBody>
                    <a:bodyPr/>
                    <a:lstStyle/>
                    <a:p>
                      <a:pPr algn="l"/>
                      <a:r>
                        <a:rPr lang="en-IN" sz="2400" b="1" dirty="0"/>
                        <a:t>Scenario</a:t>
                      </a:r>
                    </a:p>
                  </a:txBody>
                  <a:tcPr anchor="ctr">
                    <a:solidFill>
                      <a:schemeClr val="bg1">
                        <a:lumMod val="85000"/>
                      </a:schemeClr>
                    </a:solidFill>
                  </a:tcPr>
                </a:tc>
                <a:tc>
                  <a:txBody>
                    <a:bodyPr/>
                    <a:lstStyle/>
                    <a:p>
                      <a:pPr algn="l"/>
                      <a:r>
                        <a:rPr lang="en-IN" sz="2400" b="1" dirty="0"/>
                        <a:t>Description</a:t>
                      </a:r>
                    </a:p>
                  </a:txBody>
                  <a:tcPr anchor="ctr">
                    <a:solidFill>
                      <a:schemeClr val="bg1">
                        <a:lumMod val="85000"/>
                      </a:schemeClr>
                    </a:solidFill>
                  </a:tcPr>
                </a:tc>
                <a:extLst>
                  <a:ext uri="{0D108BD9-81ED-4DB2-BD59-A6C34878D82A}">
                    <a16:rowId xmlns:a16="http://schemas.microsoft.com/office/drawing/2014/main" val="2847612756"/>
                  </a:ext>
                </a:extLst>
              </a:tr>
              <a:tr h="630522">
                <a:tc>
                  <a:txBody>
                    <a:bodyPr/>
                    <a:lstStyle/>
                    <a:p>
                      <a:pPr algn="l"/>
                      <a:r>
                        <a:rPr lang="en-IN" sz="1800" b="1"/>
                        <a:t>Resume Matcher</a:t>
                      </a:r>
                      <a:endParaRPr lang="en-IN" sz="1800"/>
                    </a:p>
                  </a:txBody>
                  <a:tcPr anchor="ctr"/>
                </a:tc>
                <a:tc>
                  <a:txBody>
                    <a:bodyPr/>
                    <a:lstStyle/>
                    <a:p>
                      <a:pPr algn="l"/>
                      <a:r>
                        <a:rPr lang="en-US" sz="1800"/>
                        <a:t>Review job applicants' resumes against job descriptions using existing vector DB.</a:t>
                      </a:r>
                    </a:p>
                  </a:txBody>
                  <a:tcPr anchor="ctr"/>
                </a:tc>
                <a:extLst>
                  <a:ext uri="{0D108BD9-81ED-4DB2-BD59-A6C34878D82A}">
                    <a16:rowId xmlns:a16="http://schemas.microsoft.com/office/drawing/2014/main" val="3830011165"/>
                  </a:ext>
                </a:extLst>
              </a:tr>
              <a:tr h="382328">
                <a:tc>
                  <a:txBody>
                    <a:bodyPr/>
                    <a:lstStyle/>
                    <a:p>
                      <a:pPr algn="l"/>
                      <a:r>
                        <a:rPr lang="en-IN" sz="1800" b="1"/>
                        <a:t>Contract Validator</a:t>
                      </a:r>
                      <a:endParaRPr lang="en-IN" sz="1800"/>
                    </a:p>
                  </a:txBody>
                  <a:tcPr anchor="ctr"/>
                </a:tc>
                <a:tc>
                  <a:txBody>
                    <a:bodyPr/>
                    <a:lstStyle/>
                    <a:p>
                      <a:pPr algn="l"/>
                      <a:r>
                        <a:rPr lang="en-US" sz="1800"/>
                        <a:t>Validate vendor contracts against stored procurement standards (even from another org).</a:t>
                      </a:r>
                    </a:p>
                  </a:txBody>
                  <a:tcPr anchor="ctr"/>
                </a:tc>
                <a:extLst>
                  <a:ext uri="{0D108BD9-81ED-4DB2-BD59-A6C34878D82A}">
                    <a16:rowId xmlns:a16="http://schemas.microsoft.com/office/drawing/2014/main" val="793530159"/>
                  </a:ext>
                </a:extLst>
              </a:tr>
              <a:tr h="227440">
                <a:tc>
                  <a:txBody>
                    <a:bodyPr/>
                    <a:lstStyle/>
                    <a:p>
                      <a:pPr algn="l"/>
                      <a:r>
                        <a:rPr lang="en-IN" sz="1800" b="1"/>
                        <a:t>Student Assignment Grader</a:t>
                      </a:r>
                      <a:endParaRPr lang="en-IN" sz="1800"/>
                    </a:p>
                  </a:txBody>
                  <a:tcPr anchor="ctr"/>
                </a:tc>
                <a:tc>
                  <a:txBody>
                    <a:bodyPr/>
                    <a:lstStyle/>
                    <a:p>
                      <a:pPr algn="l"/>
                      <a:r>
                        <a:rPr lang="en-US" sz="1800" dirty="0"/>
                        <a:t>Auto-review student submissions against academic rubrics or knowledgebase.</a:t>
                      </a:r>
                    </a:p>
                  </a:txBody>
                  <a:tcPr anchor="ctr"/>
                </a:tc>
                <a:extLst>
                  <a:ext uri="{0D108BD9-81ED-4DB2-BD59-A6C34878D82A}">
                    <a16:rowId xmlns:a16="http://schemas.microsoft.com/office/drawing/2014/main" val="391043929"/>
                  </a:ext>
                </a:extLst>
              </a:tr>
              <a:tr h="387999">
                <a:tc>
                  <a:txBody>
                    <a:bodyPr/>
                    <a:lstStyle/>
                    <a:p>
                      <a:pPr algn="l"/>
                      <a:r>
                        <a:rPr lang="en-IN" sz="1800" b="1" dirty="0"/>
                        <a:t>Insurance Form Checker</a:t>
                      </a:r>
                      <a:endParaRPr lang="en-IN" sz="1800" dirty="0"/>
                    </a:p>
                  </a:txBody>
                  <a:tcPr anchor="ctr"/>
                </a:tc>
                <a:tc>
                  <a:txBody>
                    <a:bodyPr/>
                    <a:lstStyle/>
                    <a:p>
                      <a:pPr algn="l"/>
                      <a:r>
                        <a:rPr lang="en-US" sz="1800" dirty="0"/>
                        <a:t>Review submitted documents for completeness and compliance before claim processing.</a:t>
                      </a:r>
                    </a:p>
                  </a:txBody>
                  <a:tcPr anchor="ctr"/>
                </a:tc>
                <a:extLst>
                  <a:ext uri="{0D108BD9-81ED-4DB2-BD59-A6C34878D82A}">
                    <a16:rowId xmlns:a16="http://schemas.microsoft.com/office/drawing/2014/main" val="2048048197"/>
                  </a:ext>
                </a:extLst>
              </a:tr>
            </a:tbl>
          </a:graphicData>
        </a:graphic>
      </p:graphicFrame>
      <p:sp>
        <p:nvSpPr>
          <p:cNvPr id="12" name="Rectangle 1">
            <a:extLst>
              <a:ext uri="{FF2B5EF4-FFF2-40B4-BE49-F238E27FC236}">
                <a16:creationId xmlns:a16="http://schemas.microsoft.com/office/drawing/2014/main" id="{2C235273-6AA6-01A8-6356-370E861D5B80}"/>
              </a:ext>
            </a:extLst>
          </p:cNvPr>
          <p:cNvSpPr>
            <a:spLocks noChangeArrowheads="1"/>
          </p:cNvSpPr>
          <p:nvPr/>
        </p:nvSpPr>
        <p:spPr bwMode="auto">
          <a:xfrm>
            <a:off x="12924108" y="4257931"/>
            <a:ext cx="93414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rPr>
              <a:t>Standalone Reuse Scenarios</a:t>
            </a:r>
          </a:p>
        </p:txBody>
      </p:sp>
      <p:cxnSp>
        <p:nvCxnSpPr>
          <p:cNvPr id="14" name="Straight Connector 13">
            <a:extLst>
              <a:ext uri="{FF2B5EF4-FFF2-40B4-BE49-F238E27FC236}">
                <a16:creationId xmlns:a16="http://schemas.microsoft.com/office/drawing/2014/main" id="{EF74F7D0-0D34-5B1E-F658-C730821FF83E}"/>
              </a:ext>
            </a:extLst>
          </p:cNvPr>
          <p:cNvCxnSpPr>
            <a:cxnSpLocks/>
          </p:cNvCxnSpPr>
          <p:nvPr/>
        </p:nvCxnSpPr>
        <p:spPr bwMode="auto">
          <a:xfrm>
            <a:off x="12540341" y="1978090"/>
            <a:ext cx="13608" cy="63447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A447FDEF-E1C2-F00D-3CFF-75E254939859}"/>
              </a:ext>
            </a:extLst>
          </p:cNvPr>
          <p:cNvGraphicFramePr>
            <a:graphicFrameLocks noGrp="1"/>
          </p:cNvGraphicFramePr>
          <p:nvPr>
            <p:extLst>
              <p:ext uri="{D42A27DB-BD31-4B8C-83A1-F6EECF244321}">
                <p14:modId xmlns:p14="http://schemas.microsoft.com/office/powerpoint/2010/main" val="1660663706"/>
              </p:ext>
            </p:extLst>
          </p:nvPr>
        </p:nvGraphicFramePr>
        <p:xfrm>
          <a:off x="650097" y="9578765"/>
          <a:ext cx="22590126" cy="3108960"/>
        </p:xfrm>
        <a:graphic>
          <a:graphicData uri="http://schemas.openxmlformats.org/drawingml/2006/table">
            <a:tbl>
              <a:tblPr/>
              <a:tblGrid>
                <a:gridCol w="7530042">
                  <a:extLst>
                    <a:ext uri="{9D8B030D-6E8A-4147-A177-3AD203B41FA5}">
                      <a16:colId xmlns:a16="http://schemas.microsoft.com/office/drawing/2014/main" val="3248136799"/>
                    </a:ext>
                  </a:extLst>
                </a:gridCol>
                <a:gridCol w="7530042">
                  <a:extLst>
                    <a:ext uri="{9D8B030D-6E8A-4147-A177-3AD203B41FA5}">
                      <a16:colId xmlns:a16="http://schemas.microsoft.com/office/drawing/2014/main" val="1923920365"/>
                    </a:ext>
                  </a:extLst>
                </a:gridCol>
                <a:gridCol w="7530042">
                  <a:extLst>
                    <a:ext uri="{9D8B030D-6E8A-4147-A177-3AD203B41FA5}">
                      <a16:colId xmlns:a16="http://schemas.microsoft.com/office/drawing/2014/main" val="3081290953"/>
                    </a:ext>
                  </a:extLst>
                </a:gridCol>
              </a:tblGrid>
              <a:tr h="335280">
                <a:tc>
                  <a:txBody>
                    <a:bodyPr/>
                    <a:lstStyle/>
                    <a:p>
                      <a:pPr algn="l"/>
                      <a:r>
                        <a:rPr lang="en-IN" sz="2800" b="1" dirty="0"/>
                        <a:t>Capability</a:t>
                      </a:r>
                    </a:p>
                  </a:txBody>
                  <a:tcPr anchor="ctr">
                    <a:lnL>
                      <a:noFill/>
                    </a:lnL>
                    <a:lnR>
                      <a:noFill/>
                    </a:lnR>
                    <a:lnT>
                      <a:noFill/>
                    </a:lnT>
                    <a:lnB>
                      <a:noFill/>
                    </a:lnB>
                    <a:solidFill>
                      <a:schemeClr val="bg1">
                        <a:lumMod val="85000"/>
                      </a:schemeClr>
                    </a:solidFill>
                  </a:tcPr>
                </a:tc>
                <a:tc>
                  <a:txBody>
                    <a:bodyPr/>
                    <a:lstStyle/>
                    <a:p>
                      <a:pPr algn="l"/>
                      <a:r>
                        <a:rPr lang="en-IN" sz="2800" b="1"/>
                        <a:t>Embedder Agent</a:t>
                      </a:r>
                    </a:p>
                  </a:txBody>
                  <a:tcPr anchor="ctr">
                    <a:lnL>
                      <a:noFill/>
                    </a:lnL>
                    <a:lnR>
                      <a:noFill/>
                    </a:lnR>
                    <a:lnT>
                      <a:noFill/>
                    </a:lnT>
                    <a:lnB>
                      <a:noFill/>
                    </a:lnB>
                    <a:solidFill>
                      <a:schemeClr val="bg1">
                        <a:lumMod val="85000"/>
                      </a:schemeClr>
                    </a:solidFill>
                  </a:tcPr>
                </a:tc>
                <a:tc>
                  <a:txBody>
                    <a:bodyPr/>
                    <a:lstStyle/>
                    <a:p>
                      <a:pPr algn="l"/>
                      <a:r>
                        <a:rPr lang="en-IN" sz="2800" b="1" dirty="0" err="1"/>
                        <a:t>DocReviewer</a:t>
                      </a:r>
                      <a:r>
                        <a:rPr lang="en-IN" sz="2800" b="1" dirty="0"/>
                        <a:t> Agent</a:t>
                      </a:r>
                    </a:p>
                  </a:txBody>
                  <a:tcPr anchor="ctr">
                    <a:lnL>
                      <a:noFill/>
                    </a:lnL>
                    <a:lnR>
                      <a:noFill/>
                    </a:lnR>
                    <a:lnT>
                      <a:noFill/>
                    </a:lnT>
                    <a:lnB>
                      <a:noFill/>
                    </a:lnB>
                    <a:solidFill>
                      <a:schemeClr val="bg1">
                        <a:lumMod val="85000"/>
                      </a:schemeClr>
                    </a:solidFill>
                  </a:tcPr>
                </a:tc>
                <a:extLst>
                  <a:ext uri="{0D108BD9-81ED-4DB2-BD59-A6C34878D82A}">
                    <a16:rowId xmlns:a16="http://schemas.microsoft.com/office/drawing/2014/main" val="359384249"/>
                  </a:ext>
                </a:extLst>
              </a:tr>
              <a:tr h="335280">
                <a:tc>
                  <a:txBody>
                    <a:bodyPr/>
                    <a:lstStyle/>
                    <a:p>
                      <a:pPr algn="l"/>
                      <a:r>
                        <a:rPr lang="en-IN" sz="2800" dirty="0"/>
                        <a:t>Works as microservice</a:t>
                      </a:r>
                    </a:p>
                  </a:txBody>
                  <a:tcPr anchor="ctr">
                    <a:lnL>
                      <a:noFill/>
                    </a:lnL>
                    <a:lnR>
                      <a:noFill/>
                    </a:lnR>
                    <a:lnT>
                      <a:noFill/>
                    </a:lnT>
                    <a:lnB>
                      <a:noFill/>
                    </a:lnB>
                    <a:noFill/>
                  </a:tcPr>
                </a:tc>
                <a:tc>
                  <a:txBody>
                    <a:bodyPr/>
                    <a:lstStyle/>
                    <a:p>
                      <a:pPr algn="l"/>
                      <a:r>
                        <a:rPr lang="en-IN" sz="2800"/>
                        <a:t>✅</a:t>
                      </a:r>
                    </a:p>
                  </a:txBody>
                  <a:tcPr anchor="ctr">
                    <a:lnL>
                      <a:noFill/>
                    </a:lnL>
                    <a:lnR>
                      <a:noFill/>
                    </a:lnR>
                    <a:lnT>
                      <a:noFill/>
                    </a:lnT>
                    <a:lnB>
                      <a:noFill/>
                    </a:lnB>
                    <a:noFill/>
                  </a:tcPr>
                </a:tc>
                <a:tc>
                  <a:txBody>
                    <a:bodyPr/>
                    <a:lstStyle/>
                    <a:p>
                      <a:pPr algn="l"/>
                      <a:r>
                        <a:rPr lang="en-IN" sz="2800"/>
                        <a:t>✅</a:t>
                      </a:r>
                    </a:p>
                  </a:txBody>
                  <a:tcPr anchor="ctr">
                    <a:lnL>
                      <a:noFill/>
                    </a:lnL>
                    <a:lnR>
                      <a:noFill/>
                    </a:lnR>
                    <a:lnT>
                      <a:noFill/>
                    </a:lnT>
                    <a:lnB>
                      <a:noFill/>
                    </a:lnB>
                    <a:noFill/>
                  </a:tcPr>
                </a:tc>
                <a:extLst>
                  <a:ext uri="{0D108BD9-81ED-4DB2-BD59-A6C34878D82A}">
                    <a16:rowId xmlns:a16="http://schemas.microsoft.com/office/drawing/2014/main" val="2431017984"/>
                  </a:ext>
                </a:extLst>
              </a:tr>
              <a:tr h="335280">
                <a:tc>
                  <a:txBody>
                    <a:bodyPr/>
                    <a:lstStyle/>
                    <a:p>
                      <a:pPr algn="l"/>
                      <a:r>
                        <a:rPr lang="en-US" sz="2800"/>
                        <a:t>Can plug into different platforms</a:t>
                      </a:r>
                    </a:p>
                  </a:txBody>
                  <a:tcPr anchor="ctr">
                    <a:lnL>
                      <a:noFill/>
                    </a:lnL>
                    <a:lnR>
                      <a:noFill/>
                    </a:lnR>
                    <a:lnT>
                      <a:noFill/>
                    </a:lnT>
                    <a:lnB>
                      <a:noFill/>
                    </a:lnB>
                    <a:noFill/>
                  </a:tcPr>
                </a:tc>
                <a:tc>
                  <a:txBody>
                    <a:bodyPr/>
                    <a:lstStyle/>
                    <a:p>
                      <a:pPr algn="l"/>
                      <a:r>
                        <a:rPr lang="en-IN" sz="2800"/>
                        <a:t>✅</a:t>
                      </a:r>
                    </a:p>
                  </a:txBody>
                  <a:tcPr anchor="ctr">
                    <a:lnL>
                      <a:noFill/>
                    </a:lnL>
                    <a:lnR>
                      <a:noFill/>
                    </a:lnR>
                    <a:lnT>
                      <a:noFill/>
                    </a:lnT>
                    <a:lnB>
                      <a:noFill/>
                    </a:lnB>
                    <a:noFill/>
                  </a:tcPr>
                </a:tc>
                <a:tc>
                  <a:txBody>
                    <a:bodyPr/>
                    <a:lstStyle/>
                    <a:p>
                      <a:pPr algn="l"/>
                      <a:r>
                        <a:rPr lang="en-IN" sz="2800"/>
                        <a:t>✅</a:t>
                      </a:r>
                    </a:p>
                  </a:txBody>
                  <a:tcPr anchor="ctr">
                    <a:lnL>
                      <a:noFill/>
                    </a:lnL>
                    <a:lnR>
                      <a:noFill/>
                    </a:lnR>
                    <a:lnT>
                      <a:noFill/>
                    </a:lnT>
                    <a:lnB>
                      <a:noFill/>
                    </a:lnB>
                    <a:noFill/>
                  </a:tcPr>
                </a:tc>
                <a:extLst>
                  <a:ext uri="{0D108BD9-81ED-4DB2-BD59-A6C34878D82A}">
                    <a16:rowId xmlns:a16="http://schemas.microsoft.com/office/drawing/2014/main" val="2525232137"/>
                  </a:ext>
                </a:extLst>
              </a:tr>
              <a:tr h="335280">
                <a:tc>
                  <a:txBody>
                    <a:bodyPr/>
                    <a:lstStyle/>
                    <a:p>
                      <a:pPr algn="l"/>
                      <a:r>
                        <a:rPr lang="en-US" sz="2800"/>
                        <a:t>Requires API only (not tightly coupled)</a:t>
                      </a:r>
                    </a:p>
                  </a:txBody>
                  <a:tcPr anchor="ctr">
                    <a:lnL>
                      <a:noFill/>
                    </a:lnL>
                    <a:lnR>
                      <a:noFill/>
                    </a:lnR>
                    <a:lnT>
                      <a:noFill/>
                    </a:lnT>
                    <a:lnB>
                      <a:noFill/>
                    </a:lnB>
                    <a:noFill/>
                  </a:tcPr>
                </a:tc>
                <a:tc>
                  <a:txBody>
                    <a:bodyPr/>
                    <a:lstStyle/>
                    <a:p>
                      <a:pPr algn="l"/>
                      <a:r>
                        <a:rPr lang="en-IN" sz="2800"/>
                        <a:t>✅</a:t>
                      </a:r>
                    </a:p>
                  </a:txBody>
                  <a:tcPr anchor="ctr">
                    <a:lnL>
                      <a:noFill/>
                    </a:lnL>
                    <a:lnR>
                      <a:noFill/>
                    </a:lnR>
                    <a:lnT>
                      <a:noFill/>
                    </a:lnT>
                    <a:lnB>
                      <a:noFill/>
                    </a:lnB>
                    <a:noFill/>
                  </a:tcPr>
                </a:tc>
                <a:tc>
                  <a:txBody>
                    <a:bodyPr/>
                    <a:lstStyle/>
                    <a:p>
                      <a:pPr algn="l"/>
                      <a:r>
                        <a:rPr lang="en-IN" sz="2800"/>
                        <a:t>✅</a:t>
                      </a:r>
                    </a:p>
                  </a:txBody>
                  <a:tcPr anchor="ctr">
                    <a:lnL>
                      <a:noFill/>
                    </a:lnL>
                    <a:lnR>
                      <a:noFill/>
                    </a:lnR>
                    <a:lnT>
                      <a:noFill/>
                    </a:lnT>
                    <a:lnB>
                      <a:noFill/>
                    </a:lnB>
                    <a:noFill/>
                  </a:tcPr>
                </a:tc>
                <a:extLst>
                  <a:ext uri="{0D108BD9-81ED-4DB2-BD59-A6C34878D82A}">
                    <a16:rowId xmlns:a16="http://schemas.microsoft.com/office/drawing/2014/main" val="3476952289"/>
                  </a:ext>
                </a:extLst>
              </a:tr>
              <a:tr h="335280">
                <a:tc>
                  <a:txBody>
                    <a:bodyPr/>
                    <a:lstStyle/>
                    <a:p>
                      <a:pPr algn="l"/>
                      <a:r>
                        <a:rPr lang="en-IN" sz="2800"/>
                        <a:t>Can scale independently</a:t>
                      </a:r>
                    </a:p>
                  </a:txBody>
                  <a:tcPr anchor="ctr">
                    <a:lnL>
                      <a:noFill/>
                    </a:lnL>
                    <a:lnR>
                      <a:noFill/>
                    </a:lnR>
                    <a:lnT>
                      <a:noFill/>
                    </a:lnT>
                    <a:lnB>
                      <a:noFill/>
                    </a:lnB>
                    <a:noFill/>
                  </a:tcPr>
                </a:tc>
                <a:tc>
                  <a:txBody>
                    <a:bodyPr/>
                    <a:lstStyle/>
                    <a:p>
                      <a:pPr algn="l"/>
                      <a:r>
                        <a:rPr lang="en-IN" sz="2800"/>
                        <a:t>✅</a:t>
                      </a:r>
                    </a:p>
                  </a:txBody>
                  <a:tcPr anchor="ctr">
                    <a:lnL>
                      <a:noFill/>
                    </a:lnL>
                    <a:lnR>
                      <a:noFill/>
                    </a:lnR>
                    <a:lnT>
                      <a:noFill/>
                    </a:lnT>
                    <a:lnB>
                      <a:noFill/>
                    </a:lnB>
                    <a:noFill/>
                  </a:tcPr>
                </a:tc>
                <a:tc>
                  <a:txBody>
                    <a:bodyPr/>
                    <a:lstStyle/>
                    <a:p>
                      <a:pPr algn="l"/>
                      <a:r>
                        <a:rPr lang="en-IN" sz="2800"/>
                        <a:t>✅</a:t>
                      </a:r>
                    </a:p>
                  </a:txBody>
                  <a:tcPr anchor="ctr">
                    <a:lnL>
                      <a:noFill/>
                    </a:lnL>
                    <a:lnR>
                      <a:noFill/>
                    </a:lnR>
                    <a:lnT>
                      <a:noFill/>
                    </a:lnT>
                    <a:lnB>
                      <a:noFill/>
                    </a:lnB>
                    <a:noFill/>
                  </a:tcPr>
                </a:tc>
                <a:extLst>
                  <a:ext uri="{0D108BD9-81ED-4DB2-BD59-A6C34878D82A}">
                    <a16:rowId xmlns:a16="http://schemas.microsoft.com/office/drawing/2014/main" val="3808290603"/>
                  </a:ext>
                </a:extLst>
              </a:tr>
              <a:tr h="335280">
                <a:tc>
                  <a:txBody>
                    <a:bodyPr/>
                    <a:lstStyle/>
                    <a:p>
                      <a:pPr algn="l"/>
                      <a:r>
                        <a:rPr lang="en-US" sz="2800"/>
                        <a:t>Can be swapped or upgraded separately</a:t>
                      </a:r>
                    </a:p>
                  </a:txBody>
                  <a:tcPr anchor="ctr">
                    <a:lnL>
                      <a:noFill/>
                    </a:lnL>
                    <a:lnR>
                      <a:noFill/>
                    </a:lnR>
                    <a:lnT>
                      <a:noFill/>
                    </a:lnT>
                    <a:lnB>
                      <a:noFill/>
                    </a:lnB>
                    <a:noFill/>
                  </a:tcPr>
                </a:tc>
                <a:tc>
                  <a:txBody>
                    <a:bodyPr/>
                    <a:lstStyle/>
                    <a:p>
                      <a:pPr algn="l"/>
                      <a:r>
                        <a:rPr lang="en-IN" sz="2800"/>
                        <a:t>✅</a:t>
                      </a:r>
                    </a:p>
                  </a:txBody>
                  <a:tcPr anchor="ctr">
                    <a:lnL>
                      <a:noFill/>
                    </a:lnL>
                    <a:lnR>
                      <a:noFill/>
                    </a:lnR>
                    <a:lnT>
                      <a:noFill/>
                    </a:lnT>
                    <a:lnB>
                      <a:noFill/>
                    </a:lnB>
                    <a:noFill/>
                  </a:tcPr>
                </a:tc>
                <a:tc>
                  <a:txBody>
                    <a:bodyPr/>
                    <a:lstStyle/>
                    <a:p>
                      <a:pPr algn="l"/>
                      <a:r>
                        <a:rPr lang="en-IN" sz="2800" dirty="0"/>
                        <a:t>✅</a:t>
                      </a:r>
                    </a:p>
                  </a:txBody>
                  <a:tcPr anchor="ctr">
                    <a:lnL>
                      <a:noFill/>
                    </a:lnL>
                    <a:lnR>
                      <a:noFill/>
                    </a:lnR>
                    <a:lnT>
                      <a:noFill/>
                    </a:lnT>
                    <a:lnB>
                      <a:noFill/>
                    </a:lnB>
                    <a:noFill/>
                  </a:tcPr>
                </a:tc>
                <a:extLst>
                  <a:ext uri="{0D108BD9-81ED-4DB2-BD59-A6C34878D82A}">
                    <a16:rowId xmlns:a16="http://schemas.microsoft.com/office/drawing/2014/main" val="1440245375"/>
                  </a:ext>
                </a:extLst>
              </a:tr>
            </a:tbl>
          </a:graphicData>
        </a:graphic>
      </p:graphicFrame>
      <p:sp>
        <p:nvSpPr>
          <p:cNvPr id="18" name="Rectangle 3">
            <a:extLst>
              <a:ext uri="{FF2B5EF4-FFF2-40B4-BE49-F238E27FC236}">
                <a16:creationId xmlns:a16="http://schemas.microsoft.com/office/drawing/2014/main" id="{005F85F9-5F14-BC5F-BD76-062B3B3D523E}"/>
              </a:ext>
            </a:extLst>
          </p:cNvPr>
          <p:cNvSpPr>
            <a:spLocks noChangeArrowheads="1"/>
          </p:cNvSpPr>
          <p:nvPr/>
        </p:nvSpPr>
        <p:spPr bwMode="auto">
          <a:xfrm>
            <a:off x="650097" y="8936838"/>
            <a:ext cx="23086981" cy="523220"/>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accent1"/>
                </a:solidFill>
                <a:effectLst/>
              </a:rPr>
              <a:t>Key Design Enablers for Independent Reuse</a:t>
            </a:r>
          </a:p>
        </p:txBody>
      </p:sp>
    </p:spTree>
    <p:extLst>
      <p:ext uri="{BB962C8B-B14F-4D97-AF65-F5344CB8AC3E}">
        <p14:creationId xmlns:p14="http://schemas.microsoft.com/office/powerpoint/2010/main" val="119080829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C4636B5-42A9-2DD1-6C22-CB1BF61E073A}"/>
              </a:ext>
            </a:extLst>
          </p:cNvPr>
          <p:cNvSpPr/>
          <p:nvPr/>
        </p:nvSpPr>
        <p:spPr>
          <a:xfrm>
            <a:off x="2620097" y="309498"/>
            <a:ext cx="20381904" cy="98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7200" dirty="0">
                <a:latin typeface="Calibri Light" panose="020F0302020204030204" pitchFamily="34" charset="0"/>
                <a:ea typeface="Calibri Light" panose="020F0302020204030204" pitchFamily="34" charset="0"/>
                <a:cs typeface="Calibri Light" panose="020F0302020204030204" pitchFamily="34" charset="0"/>
              </a:rPr>
              <a:t>OIC  Initiative – </a:t>
            </a:r>
            <a:r>
              <a:rPr lang="en-IN" sz="7200" dirty="0" err="1">
                <a:latin typeface="Calibri Light" panose="020F0302020204030204" pitchFamily="34" charset="0"/>
                <a:ea typeface="Calibri Light" panose="020F0302020204030204" pitchFamily="34" charset="0"/>
                <a:cs typeface="Calibri Light" panose="020F0302020204030204" pitchFamily="34" charset="0"/>
              </a:rPr>
              <a:t>IntelliDoc</a:t>
            </a:r>
            <a:r>
              <a:rPr lang="en-IN" sz="7200" dirty="0">
                <a:latin typeface="Calibri Light" panose="020F0302020204030204" pitchFamily="34" charset="0"/>
                <a:ea typeface="Calibri Light" panose="020F0302020204030204" pitchFamily="34" charset="0"/>
                <a:cs typeface="Calibri Light" panose="020F0302020204030204" pitchFamily="34" charset="0"/>
              </a:rPr>
              <a:t> Reviewer</a:t>
            </a:r>
          </a:p>
        </p:txBody>
      </p:sp>
      <p:sp>
        <p:nvSpPr>
          <p:cNvPr id="7" name="TextBox 6">
            <a:extLst>
              <a:ext uri="{FF2B5EF4-FFF2-40B4-BE49-F238E27FC236}">
                <a16:creationId xmlns:a16="http://schemas.microsoft.com/office/drawing/2014/main" id="{29A82F38-5B9D-956C-3B6E-1A4AE8FD8CCD}"/>
              </a:ext>
            </a:extLst>
          </p:cNvPr>
          <p:cNvSpPr txBox="1"/>
          <p:nvPr/>
        </p:nvSpPr>
        <p:spPr>
          <a:xfrm>
            <a:off x="1624399" y="2081849"/>
            <a:ext cx="15277600" cy="830997"/>
          </a:xfrm>
          <a:prstGeom prst="rect">
            <a:avLst/>
          </a:prstGeom>
          <a:noFill/>
        </p:spPr>
        <p:txBody>
          <a:bodyPr wrap="square" rtlCol="0">
            <a:spAutoFit/>
          </a:bodyPr>
          <a:lstStyle/>
          <a:p>
            <a:r>
              <a:rPr lang="en-IN" sz="4800" b="1" dirty="0">
                <a:latin typeface="Calibri Light" panose="020F0302020204030204" pitchFamily="34" charset="0"/>
                <a:ea typeface="Calibri Light" panose="020F0302020204030204" pitchFamily="34" charset="0"/>
                <a:cs typeface="Calibri Light" panose="020F0302020204030204" pitchFamily="34" charset="0"/>
              </a:rPr>
              <a:t>UI Design</a:t>
            </a:r>
            <a:endParaRPr lang="en-IN" sz="4000" b="1" dirty="0">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9" name="Group 8">
            <a:extLst>
              <a:ext uri="{FF2B5EF4-FFF2-40B4-BE49-F238E27FC236}">
                <a16:creationId xmlns:a16="http://schemas.microsoft.com/office/drawing/2014/main" id="{55E3DE93-4398-7492-41E3-6783C82C6F24}"/>
              </a:ext>
            </a:extLst>
          </p:cNvPr>
          <p:cNvGrpSpPr/>
          <p:nvPr/>
        </p:nvGrpSpPr>
        <p:grpSpPr>
          <a:xfrm>
            <a:off x="21424673" y="172828"/>
            <a:ext cx="1316190" cy="1212978"/>
            <a:chOff x="8779209" y="1287624"/>
            <a:chExt cx="957556" cy="914400"/>
          </a:xfrm>
        </p:grpSpPr>
        <p:sp>
          <p:nvSpPr>
            <p:cNvPr id="10" name="Oval 9">
              <a:extLst>
                <a:ext uri="{FF2B5EF4-FFF2-40B4-BE49-F238E27FC236}">
                  <a16:creationId xmlns:a16="http://schemas.microsoft.com/office/drawing/2014/main" id="{F52AD178-E22F-BAA5-E68B-045426D100F6}"/>
                </a:ext>
              </a:extLst>
            </p:cNvPr>
            <p:cNvSpPr/>
            <p:nvPr/>
          </p:nvSpPr>
          <p:spPr>
            <a:xfrm>
              <a:off x="8822365" y="1287624"/>
              <a:ext cx="914400" cy="914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 name="TextBox 10">
              <a:extLst>
                <a:ext uri="{FF2B5EF4-FFF2-40B4-BE49-F238E27FC236}">
                  <a16:creationId xmlns:a16="http://schemas.microsoft.com/office/drawing/2014/main" id="{285CD35D-3330-C3A6-D705-0AB9B4D4D596}"/>
                </a:ext>
              </a:extLst>
            </p:cNvPr>
            <p:cNvSpPr txBox="1"/>
            <p:nvPr/>
          </p:nvSpPr>
          <p:spPr>
            <a:xfrm>
              <a:off x="8779209" y="1452438"/>
              <a:ext cx="776935" cy="626445"/>
            </a:xfrm>
            <a:prstGeom prst="rect">
              <a:avLst/>
            </a:prstGeom>
            <a:noFill/>
          </p:spPr>
          <p:txBody>
            <a:bodyPr wrap="none" rtlCol="0">
              <a:spAutoFit/>
            </a:bodyPr>
            <a:lstStyle/>
            <a:p>
              <a:r>
                <a:rPr lang="en-IN" sz="4800" dirty="0">
                  <a:latin typeface="Calibri Light" panose="020F0302020204030204" pitchFamily="34" charset="0"/>
                  <a:ea typeface="Calibri Light" panose="020F0302020204030204" pitchFamily="34" charset="0"/>
                  <a:cs typeface="Calibri Light" panose="020F0302020204030204" pitchFamily="34" charset="0"/>
                </a:rPr>
                <a:t>OIC</a:t>
              </a:r>
            </a:p>
          </p:txBody>
        </p:sp>
      </p:grpSp>
      <p:sp>
        <p:nvSpPr>
          <p:cNvPr id="3" name="Rectangle 2" descr="DJ">
            <a:extLst>
              <a:ext uri="{FF2B5EF4-FFF2-40B4-BE49-F238E27FC236}">
                <a16:creationId xmlns:a16="http://schemas.microsoft.com/office/drawing/2014/main" id="{18C52507-F8A5-0264-CBCC-1EB9836AB841}"/>
              </a:ext>
            </a:extLst>
          </p:cNvPr>
          <p:cNvSpPr/>
          <p:nvPr/>
        </p:nvSpPr>
        <p:spPr>
          <a:xfrm>
            <a:off x="1624399" y="4136005"/>
            <a:ext cx="1730530" cy="1496131"/>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sz="7200"/>
          </a:p>
        </p:txBody>
      </p:sp>
      <p:sp>
        <p:nvSpPr>
          <p:cNvPr id="6" name="Freeform: Shape 5">
            <a:extLst>
              <a:ext uri="{FF2B5EF4-FFF2-40B4-BE49-F238E27FC236}">
                <a16:creationId xmlns:a16="http://schemas.microsoft.com/office/drawing/2014/main" id="{953D6B9B-C83E-D893-1AB8-86EB63FCE28F}"/>
              </a:ext>
            </a:extLst>
          </p:cNvPr>
          <p:cNvSpPr/>
          <p:nvPr/>
        </p:nvSpPr>
        <p:spPr>
          <a:xfrm>
            <a:off x="1624399" y="5880615"/>
            <a:ext cx="4944374" cy="608694"/>
          </a:xfrm>
          <a:custGeom>
            <a:avLst/>
            <a:gdLst>
              <a:gd name="connsiteX0" fmla="*/ 0 w 2472187"/>
              <a:gd name="connsiteY0" fmla="*/ 0 h 660537"/>
              <a:gd name="connsiteX1" fmla="*/ 2472187 w 2472187"/>
              <a:gd name="connsiteY1" fmla="*/ 0 h 660537"/>
              <a:gd name="connsiteX2" fmla="*/ 2472187 w 2472187"/>
              <a:gd name="connsiteY2" fmla="*/ 660537 h 660537"/>
              <a:gd name="connsiteX3" fmla="*/ 0 w 2472187"/>
              <a:gd name="connsiteY3" fmla="*/ 660537 h 660537"/>
              <a:gd name="connsiteX4" fmla="*/ 0 w 2472187"/>
              <a:gd name="connsiteY4" fmla="*/ 0 h 660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187" h="660537">
                <a:moveTo>
                  <a:pt x="0" y="0"/>
                </a:moveTo>
                <a:lnTo>
                  <a:pt x="2472187" y="0"/>
                </a:lnTo>
                <a:lnTo>
                  <a:pt x="2472187" y="660537"/>
                </a:lnTo>
                <a:lnTo>
                  <a:pt x="0" y="6605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defTabSz="1244600">
              <a:spcBef>
                <a:spcPct val="0"/>
              </a:spcBef>
              <a:spcAft>
                <a:spcPct val="35000"/>
              </a:spcAft>
              <a:defRPr b="1"/>
            </a:pPr>
            <a:r>
              <a:rPr lang="en-US" sz="2800" b="1" dirty="0"/>
              <a:t>Develop KB Embedder and document Upload Interface</a:t>
            </a:r>
            <a:endParaRPr lang="en-US" sz="2800" dirty="0"/>
          </a:p>
        </p:txBody>
      </p:sp>
      <p:sp>
        <p:nvSpPr>
          <p:cNvPr id="12" name="Freeform: Shape 11">
            <a:extLst>
              <a:ext uri="{FF2B5EF4-FFF2-40B4-BE49-F238E27FC236}">
                <a16:creationId xmlns:a16="http://schemas.microsoft.com/office/drawing/2014/main" id="{3F980A4F-C81C-0BC0-F1FA-4021F60C5E31}"/>
              </a:ext>
            </a:extLst>
          </p:cNvPr>
          <p:cNvSpPr/>
          <p:nvPr/>
        </p:nvSpPr>
        <p:spPr>
          <a:xfrm>
            <a:off x="1624399" y="7021331"/>
            <a:ext cx="4944374" cy="2037226"/>
          </a:xfrm>
          <a:custGeom>
            <a:avLst/>
            <a:gdLst>
              <a:gd name="connsiteX0" fmla="*/ 0 w 2472187"/>
              <a:gd name="connsiteY0" fmla="*/ 0 h 1605584"/>
              <a:gd name="connsiteX1" fmla="*/ 2472187 w 2472187"/>
              <a:gd name="connsiteY1" fmla="*/ 0 h 1605584"/>
              <a:gd name="connsiteX2" fmla="*/ 2472187 w 2472187"/>
              <a:gd name="connsiteY2" fmla="*/ 1605584 h 1605584"/>
              <a:gd name="connsiteX3" fmla="*/ 0 w 2472187"/>
              <a:gd name="connsiteY3" fmla="*/ 1605584 h 1605584"/>
              <a:gd name="connsiteX4" fmla="*/ 0 w 2472187"/>
              <a:gd name="connsiteY4" fmla="*/ 0 h 160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187" h="1605584">
                <a:moveTo>
                  <a:pt x="0" y="0"/>
                </a:moveTo>
                <a:lnTo>
                  <a:pt x="2472187" y="0"/>
                </a:lnTo>
                <a:lnTo>
                  <a:pt x="2472187" y="1605584"/>
                </a:lnTo>
                <a:lnTo>
                  <a:pt x="0" y="16055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defTabSz="977900">
              <a:spcBef>
                <a:spcPct val="0"/>
              </a:spcBef>
              <a:spcAft>
                <a:spcPct val="35000"/>
              </a:spcAft>
            </a:pPr>
            <a:r>
              <a:rPr lang="en-US" sz="2200" b="1" dirty="0"/>
              <a:t>Persona</a:t>
            </a:r>
            <a:r>
              <a:rPr lang="en-US" sz="2200" dirty="0"/>
              <a:t> : </a:t>
            </a:r>
            <a:r>
              <a:rPr lang="en-IN" sz="2000" dirty="0" err="1"/>
              <a:t>IntelliDoc</a:t>
            </a:r>
            <a:r>
              <a:rPr lang="en-IN" sz="2000" b="1" dirty="0"/>
              <a:t>  </a:t>
            </a:r>
            <a:r>
              <a:rPr lang="en-US" sz="2200" dirty="0"/>
              <a:t>Admin</a:t>
            </a:r>
          </a:p>
          <a:p>
            <a:pPr defTabSz="977900">
              <a:spcBef>
                <a:spcPct val="0"/>
              </a:spcBef>
              <a:spcAft>
                <a:spcPct val="35000"/>
              </a:spcAft>
            </a:pPr>
            <a:r>
              <a:rPr lang="en-US" sz="2200" b="1" dirty="0"/>
              <a:t>Task</a:t>
            </a:r>
            <a:r>
              <a:rPr lang="en-US" sz="2200" dirty="0"/>
              <a:t>: Authenticate as Admin. Create a user interface that allows Knowledgebase (KB) Document links.</a:t>
            </a:r>
          </a:p>
          <a:p>
            <a:pPr defTabSz="977900">
              <a:spcBef>
                <a:spcPct val="0"/>
              </a:spcBef>
              <a:spcAft>
                <a:spcPct val="35000"/>
              </a:spcAft>
            </a:pPr>
            <a:r>
              <a:rPr lang="en-US" sz="2200" b="1" dirty="0"/>
              <a:t>Details</a:t>
            </a:r>
            <a:r>
              <a:rPr lang="en-US" sz="2200" dirty="0"/>
              <a:t>: Design a form with a multiple  of bulk URL input field and a submit button.</a:t>
            </a:r>
          </a:p>
        </p:txBody>
      </p:sp>
      <p:sp>
        <p:nvSpPr>
          <p:cNvPr id="14" name="Rectangle 13" descr="Rainbow">
            <a:extLst>
              <a:ext uri="{FF2B5EF4-FFF2-40B4-BE49-F238E27FC236}">
                <a16:creationId xmlns:a16="http://schemas.microsoft.com/office/drawing/2014/main" id="{F605B59E-3D33-45AD-78DC-1102AED99EB9}"/>
              </a:ext>
            </a:extLst>
          </p:cNvPr>
          <p:cNvSpPr/>
          <p:nvPr/>
        </p:nvSpPr>
        <p:spPr>
          <a:xfrm>
            <a:off x="6637417" y="3912071"/>
            <a:ext cx="1730530" cy="1496131"/>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sz="7200"/>
          </a:p>
        </p:txBody>
      </p:sp>
      <p:sp>
        <p:nvSpPr>
          <p:cNvPr id="16" name="Freeform: Shape 15">
            <a:extLst>
              <a:ext uri="{FF2B5EF4-FFF2-40B4-BE49-F238E27FC236}">
                <a16:creationId xmlns:a16="http://schemas.microsoft.com/office/drawing/2014/main" id="{0E3CA83B-BAAD-29E8-57B9-8E2F79F35743}"/>
              </a:ext>
            </a:extLst>
          </p:cNvPr>
          <p:cNvSpPr/>
          <p:nvPr/>
        </p:nvSpPr>
        <p:spPr>
          <a:xfrm>
            <a:off x="6072295" y="5656681"/>
            <a:ext cx="5878284" cy="1142136"/>
          </a:xfrm>
          <a:custGeom>
            <a:avLst/>
            <a:gdLst>
              <a:gd name="connsiteX0" fmla="*/ 0 w 2472187"/>
              <a:gd name="connsiteY0" fmla="*/ 0 h 660537"/>
              <a:gd name="connsiteX1" fmla="*/ 2472187 w 2472187"/>
              <a:gd name="connsiteY1" fmla="*/ 0 h 660537"/>
              <a:gd name="connsiteX2" fmla="*/ 2472187 w 2472187"/>
              <a:gd name="connsiteY2" fmla="*/ 660537 h 660537"/>
              <a:gd name="connsiteX3" fmla="*/ 0 w 2472187"/>
              <a:gd name="connsiteY3" fmla="*/ 660537 h 660537"/>
              <a:gd name="connsiteX4" fmla="*/ 0 w 2472187"/>
              <a:gd name="connsiteY4" fmla="*/ 0 h 660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187" h="660537">
                <a:moveTo>
                  <a:pt x="0" y="0"/>
                </a:moveTo>
                <a:lnTo>
                  <a:pt x="2472187" y="0"/>
                </a:lnTo>
                <a:lnTo>
                  <a:pt x="2472187" y="660537"/>
                </a:lnTo>
                <a:lnTo>
                  <a:pt x="0" y="6605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1244600">
              <a:spcBef>
                <a:spcPct val="0"/>
              </a:spcBef>
              <a:spcAft>
                <a:spcPct val="35000"/>
              </a:spcAft>
              <a:defRPr b="1"/>
            </a:pPr>
            <a:r>
              <a:rPr lang="en-US" sz="2800" b="1" dirty="0"/>
              <a:t>Generate Vector of each KB links</a:t>
            </a:r>
            <a:endParaRPr lang="en-US" sz="2800" dirty="0"/>
          </a:p>
        </p:txBody>
      </p:sp>
      <p:sp>
        <p:nvSpPr>
          <p:cNvPr id="17" name="Freeform: Shape 16">
            <a:extLst>
              <a:ext uri="{FF2B5EF4-FFF2-40B4-BE49-F238E27FC236}">
                <a16:creationId xmlns:a16="http://schemas.microsoft.com/office/drawing/2014/main" id="{1F1ACB8F-77A5-259C-5634-8AF0F8C32E6B}"/>
              </a:ext>
            </a:extLst>
          </p:cNvPr>
          <p:cNvSpPr/>
          <p:nvPr/>
        </p:nvSpPr>
        <p:spPr>
          <a:xfrm>
            <a:off x="6498561" y="6591717"/>
            <a:ext cx="4944374" cy="2776218"/>
          </a:xfrm>
          <a:custGeom>
            <a:avLst/>
            <a:gdLst>
              <a:gd name="connsiteX0" fmla="*/ 0 w 2472187"/>
              <a:gd name="connsiteY0" fmla="*/ 0 h 1605584"/>
              <a:gd name="connsiteX1" fmla="*/ 2472187 w 2472187"/>
              <a:gd name="connsiteY1" fmla="*/ 0 h 1605584"/>
              <a:gd name="connsiteX2" fmla="*/ 2472187 w 2472187"/>
              <a:gd name="connsiteY2" fmla="*/ 1605584 h 1605584"/>
              <a:gd name="connsiteX3" fmla="*/ 0 w 2472187"/>
              <a:gd name="connsiteY3" fmla="*/ 1605584 h 1605584"/>
              <a:gd name="connsiteX4" fmla="*/ 0 w 2472187"/>
              <a:gd name="connsiteY4" fmla="*/ 0 h 160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187" h="1605584">
                <a:moveTo>
                  <a:pt x="0" y="0"/>
                </a:moveTo>
                <a:lnTo>
                  <a:pt x="2472187" y="0"/>
                </a:lnTo>
                <a:lnTo>
                  <a:pt x="2472187" y="1605584"/>
                </a:lnTo>
                <a:lnTo>
                  <a:pt x="0" y="16055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defTabSz="977900">
              <a:spcBef>
                <a:spcPct val="0"/>
              </a:spcBef>
              <a:spcAft>
                <a:spcPct val="35000"/>
              </a:spcAft>
            </a:pPr>
            <a:r>
              <a:rPr lang="en-US" sz="2200" b="1" dirty="0"/>
              <a:t>Persona : </a:t>
            </a:r>
            <a:r>
              <a:rPr lang="en-IN" sz="2400" dirty="0" err="1"/>
              <a:t>IntelliDoc</a:t>
            </a:r>
            <a:r>
              <a:rPr lang="en-IN" sz="2400" dirty="0"/>
              <a:t>  </a:t>
            </a:r>
            <a:r>
              <a:rPr lang="en-US" sz="2200" dirty="0"/>
              <a:t>Admin</a:t>
            </a:r>
          </a:p>
          <a:p>
            <a:pPr defTabSz="977900">
              <a:spcBef>
                <a:spcPct val="0"/>
              </a:spcBef>
              <a:spcAft>
                <a:spcPct val="35000"/>
              </a:spcAft>
            </a:pPr>
            <a:r>
              <a:rPr lang="en-US" sz="2200" b="1" dirty="0"/>
              <a:t>Task</a:t>
            </a:r>
            <a:r>
              <a:rPr lang="en-US" sz="2200" dirty="0"/>
              <a:t>: Develop a feature that processes the KB Doc links to create  vector in Vector DB.</a:t>
            </a:r>
          </a:p>
          <a:p>
            <a:pPr defTabSz="977900">
              <a:spcBef>
                <a:spcPct val="0"/>
              </a:spcBef>
              <a:spcAft>
                <a:spcPct val="35000"/>
              </a:spcAft>
            </a:pPr>
            <a:r>
              <a:rPr lang="en-US" sz="2200" b="1" dirty="0"/>
              <a:t>Details</a:t>
            </a:r>
            <a:r>
              <a:rPr lang="en-US" sz="2200" dirty="0"/>
              <a:t>: Include a section in the UI where the generated KB Vector ID of individual KB link will be shown..</a:t>
            </a:r>
          </a:p>
        </p:txBody>
      </p:sp>
      <p:sp>
        <p:nvSpPr>
          <p:cNvPr id="18" name="Rectangle 17" descr="Web Design">
            <a:extLst>
              <a:ext uri="{FF2B5EF4-FFF2-40B4-BE49-F238E27FC236}">
                <a16:creationId xmlns:a16="http://schemas.microsoft.com/office/drawing/2014/main" id="{8E034628-E216-3FCF-0150-3757F67269D0}"/>
              </a:ext>
            </a:extLst>
          </p:cNvPr>
          <p:cNvSpPr/>
          <p:nvPr/>
        </p:nvSpPr>
        <p:spPr>
          <a:xfrm>
            <a:off x="11869201" y="3912071"/>
            <a:ext cx="1730530" cy="1496131"/>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sz="7200"/>
          </a:p>
        </p:txBody>
      </p:sp>
      <p:sp>
        <p:nvSpPr>
          <p:cNvPr id="19" name="Freeform: Shape 18">
            <a:extLst>
              <a:ext uri="{FF2B5EF4-FFF2-40B4-BE49-F238E27FC236}">
                <a16:creationId xmlns:a16="http://schemas.microsoft.com/office/drawing/2014/main" id="{C50D5F6C-8F20-E29D-69D8-0D4AA9BCB504}"/>
              </a:ext>
            </a:extLst>
          </p:cNvPr>
          <p:cNvSpPr/>
          <p:nvPr/>
        </p:nvSpPr>
        <p:spPr>
          <a:xfrm>
            <a:off x="11869201" y="5656681"/>
            <a:ext cx="5083228" cy="1142136"/>
          </a:xfrm>
          <a:custGeom>
            <a:avLst/>
            <a:gdLst>
              <a:gd name="connsiteX0" fmla="*/ 0 w 2472187"/>
              <a:gd name="connsiteY0" fmla="*/ 0 h 660537"/>
              <a:gd name="connsiteX1" fmla="*/ 2472187 w 2472187"/>
              <a:gd name="connsiteY1" fmla="*/ 0 h 660537"/>
              <a:gd name="connsiteX2" fmla="*/ 2472187 w 2472187"/>
              <a:gd name="connsiteY2" fmla="*/ 660537 h 660537"/>
              <a:gd name="connsiteX3" fmla="*/ 0 w 2472187"/>
              <a:gd name="connsiteY3" fmla="*/ 660537 h 660537"/>
              <a:gd name="connsiteX4" fmla="*/ 0 w 2472187"/>
              <a:gd name="connsiteY4" fmla="*/ 0 h 660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187" h="660537">
                <a:moveTo>
                  <a:pt x="0" y="0"/>
                </a:moveTo>
                <a:lnTo>
                  <a:pt x="2472187" y="0"/>
                </a:lnTo>
                <a:lnTo>
                  <a:pt x="2472187" y="660537"/>
                </a:lnTo>
                <a:lnTo>
                  <a:pt x="0" y="6605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defTabSz="1244600">
              <a:spcBef>
                <a:spcPct val="0"/>
              </a:spcBef>
              <a:spcAft>
                <a:spcPct val="35000"/>
              </a:spcAft>
              <a:defRPr b="1"/>
            </a:pPr>
            <a:r>
              <a:rPr lang="en-US" sz="2800" b="1" dirty="0"/>
              <a:t>Manual Verification &amp; Update</a:t>
            </a:r>
            <a:endParaRPr lang="en-US" sz="2800" dirty="0"/>
          </a:p>
        </p:txBody>
      </p:sp>
      <p:sp>
        <p:nvSpPr>
          <p:cNvPr id="20" name="Freeform: Shape 19">
            <a:extLst>
              <a:ext uri="{FF2B5EF4-FFF2-40B4-BE49-F238E27FC236}">
                <a16:creationId xmlns:a16="http://schemas.microsoft.com/office/drawing/2014/main" id="{3DF829AE-3F79-F0A9-D249-F3382F26F089}"/>
              </a:ext>
            </a:extLst>
          </p:cNvPr>
          <p:cNvSpPr/>
          <p:nvPr/>
        </p:nvSpPr>
        <p:spPr>
          <a:xfrm>
            <a:off x="11901063" y="6265375"/>
            <a:ext cx="4944374" cy="3970537"/>
          </a:xfrm>
          <a:custGeom>
            <a:avLst/>
            <a:gdLst>
              <a:gd name="connsiteX0" fmla="*/ 0 w 2472187"/>
              <a:gd name="connsiteY0" fmla="*/ 0 h 1605584"/>
              <a:gd name="connsiteX1" fmla="*/ 2472187 w 2472187"/>
              <a:gd name="connsiteY1" fmla="*/ 0 h 1605584"/>
              <a:gd name="connsiteX2" fmla="*/ 2472187 w 2472187"/>
              <a:gd name="connsiteY2" fmla="*/ 1605584 h 1605584"/>
              <a:gd name="connsiteX3" fmla="*/ 0 w 2472187"/>
              <a:gd name="connsiteY3" fmla="*/ 1605584 h 1605584"/>
              <a:gd name="connsiteX4" fmla="*/ 0 w 2472187"/>
              <a:gd name="connsiteY4" fmla="*/ 0 h 160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187" h="1605584">
                <a:moveTo>
                  <a:pt x="0" y="0"/>
                </a:moveTo>
                <a:lnTo>
                  <a:pt x="2472187" y="0"/>
                </a:lnTo>
                <a:lnTo>
                  <a:pt x="2472187" y="1605584"/>
                </a:lnTo>
                <a:lnTo>
                  <a:pt x="0" y="16055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defTabSz="977900">
              <a:spcBef>
                <a:spcPct val="0"/>
              </a:spcBef>
              <a:spcAft>
                <a:spcPct val="35000"/>
              </a:spcAft>
            </a:pPr>
            <a:r>
              <a:rPr lang="en-US" sz="2200" b="1" dirty="0"/>
              <a:t>Persona : </a:t>
            </a:r>
            <a:r>
              <a:rPr lang="en-IN" sz="2000" dirty="0" err="1"/>
              <a:t>IntelliDoc</a:t>
            </a:r>
            <a:r>
              <a:rPr lang="en-IN" sz="2000" dirty="0"/>
              <a:t>  </a:t>
            </a:r>
            <a:r>
              <a:rPr lang="en-US" sz="2200" dirty="0"/>
              <a:t>User</a:t>
            </a:r>
          </a:p>
          <a:p>
            <a:pPr defTabSz="977900">
              <a:spcBef>
                <a:spcPct val="0"/>
              </a:spcBef>
              <a:spcAft>
                <a:spcPct val="35000"/>
              </a:spcAft>
            </a:pPr>
            <a:r>
              <a:rPr lang="en-US" sz="2200" b="1" dirty="0"/>
              <a:t>Task</a:t>
            </a:r>
            <a:r>
              <a:rPr lang="en-US" sz="2200" dirty="0"/>
              <a:t>: Implement a UI component that allows the user to verify the feedback manually and update the recommendations in the document he/she uploaded for review.</a:t>
            </a:r>
          </a:p>
          <a:p>
            <a:pPr defTabSz="977900">
              <a:spcBef>
                <a:spcPct val="0"/>
              </a:spcBef>
              <a:spcAft>
                <a:spcPct val="35000"/>
              </a:spcAft>
            </a:pPr>
            <a:r>
              <a:rPr lang="en-US" sz="2200" b="1" dirty="0"/>
              <a:t>Details</a:t>
            </a:r>
            <a:r>
              <a:rPr lang="en-US" sz="2200" dirty="0"/>
              <a:t>: Provide an interface with editable fields for the user to make necessary changes and a save button to update the recommendations. </a:t>
            </a:r>
          </a:p>
        </p:txBody>
      </p:sp>
      <p:sp>
        <p:nvSpPr>
          <p:cNvPr id="21" name="Rectangle 20" descr="Flowchart">
            <a:extLst>
              <a:ext uri="{FF2B5EF4-FFF2-40B4-BE49-F238E27FC236}">
                <a16:creationId xmlns:a16="http://schemas.microsoft.com/office/drawing/2014/main" id="{2E1D4D98-AE49-F5C1-5861-C332078CC5CD}"/>
              </a:ext>
            </a:extLst>
          </p:cNvPr>
          <p:cNvSpPr/>
          <p:nvPr/>
        </p:nvSpPr>
        <p:spPr>
          <a:xfrm>
            <a:off x="16970054" y="3912070"/>
            <a:ext cx="1730530" cy="1496131"/>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sz="7200"/>
          </a:p>
        </p:txBody>
      </p:sp>
      <p:sp>
        <p:nvSpPr>
          <p:cNvPr id="22" name="Freeform: Shape 21">
            <a:extLst>
              <a:ext uri="{FF2B5EF4-FFF2-40B4-BE49-F238E27FC236}">
                <a16:creationId xmlns:a16="http://schemas.microsoft.com/office/drawing/2014/main" id="{899A0F95-1F0A-9658-2279-249054209714}"/>
              </a:ext>
            </a:extLst>
          </p:cNvPr>
          <p:cNvSpPr/>
          <p:nvPr/>
        </p:nvSpPr>
        <p:spPr>
          <a:xfrm>
            <a:off x="16970054" y="5656680"/>
            <a:ext cx="4136130" cy="1142136"/>
          </a:xfrm>
          <a:custGeom>
            <a:avLst/>
            <a:gdLst>
              <a:gd name="connsiteX0" fmla="*/ 0 w 2472187"/>
              <a:gd name="connsiteY0" fmla="*/ 0 h 660537"/>
              <a:gd name="connsiteX1" fmla="*/ 2472187 w 2472187"/>
              <a:gd name="connsiteY1" fmla="*/ 0 h 660537"/>
              <a:gd name="connsiteX2" fmla="*/ 2472187 w 2472187"/>
              <a:gd name="connsiteY2" fmla="*/ 660537 h 660537"/>
              <a:gd name="connsiteX3" fmla="*/ 0 w 2472187"/>
              <a:gd name="connsiteY3" fmla="*/ 660537 h 660537"/>
              <a:gd name="connsiteX4" fmla="*/ 0 w 2472187"/>
              <a:gd name="connsiteY4" fmla="*/ 0 h 660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187" h="660537">
                <a:moveTo>
                  <a:pt x="0" y="0"/>
                </a:moveTo>
                <a:lnTo>
                  <a:pt x="2472187" y="0"/>
                </a:lnTo>
                <a:lnTo>
                  <a:pt x="2472187" y="660537"/>
                </a:lnTo>
                <a:lnTo>
                  <a:pt x="0" y="6605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defTabSz="1244600">
              <a:spcBef>
                <a:spcPct val="0"/>
              </a:spcBef>
              <a:spcAft>
                <a:spcPct val="35000"/>
              </a:spcAft>
              <a:defRPr b="1"/>
            </a:pPr>
            <a:r>
              <a:rPr lang="en-US" sz="2800" b="1" dirty="0"/>
              <a:t>Automate Update Document on feedback and Publish</a:t>
            </a:r>
            <a:endParaRPr lang="en-US" sz="2800" dirty="0"/>
          </a:p>
        </p:txBody>
      </p:sp>
      <p:sp>
        <p:nvSpPr>
          <p:cNvPr id="23" name="Freeform: Shape 22">
            <a:extLst>
              <a:ext uri="{FF2B5EF4-FFF2-40B4-BE49-F238E27FC236}">
                <a16:creationId xmlns:a16="http://schemas.microsoft.com/office/drawing/2014/main" id="{617A4107-2BBC-38AC-4FF7-E9C8424B828C}"/>
              </a:ext>
            </a:extLst>
          </p:cNvPr>
          <p:cNvSpPr/>
          <p:nvPr/>
        </p:nvSpPr>
        <p:spPr>
          <a:xfrm>
            <a:off x="16928538" y="6853710"/>
            <a:ext cx="4136130" cy="3793255"/>
          </a:xfrm>
          <a:custGeom>
            <a:avLst/>
            <a:gdLst>
              <a:gd name="connsiteX0" fmla="*/ 0 w 2472187"/>
              <a:gd name="connsiteY0" fmla="*/ 0 h 1605584"/>
              <a:gd name="connsiteX1" fmla="*/ 2472187 w 2472187"/>
              <a:gd name="connsiteY1" fmla="*/ 0 h 1605584"/>
              <a:gd name="connsiteX2" fmla="*/ 2472187 w 2472187"/>
              <a:gd name="connsiteY2" fmla="*/ 1605584 h 1605584"/>
              <a:gd name="connsiteX3" fmla="*/ 0 w 2472187"/>
              <a:gd name="connsiteY3" fmla="*/ 1605584 h 1605584"/>
              <a:gd name="connsiteX4" fmla="*/ 0 w 2472187"/>
              <a:gd name="connsiteY4" fmla="*/ 0 h 160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187" h="1605584">
                <a:moveTo>
                  <a:pt x="0" y="0"/>
                </a:moveTo>
                <a:lnTo>
                  <a:pt x="2472187" y="0"/>
                </a:lnTo>
                <a:lnTo>
                  <a:pt x="2472187" y="1605584"/>
                </a:lnTo>
                <a:lnTo>
                  <a:pt x="0" y="16055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defTabSz="977900">
              <a:spcBef>
                <a:spcPct val="0"/>
              </a:spcBef>
              <a:spcAft>
                <a:spcPct val="35000"/>
              </a:spcAft>
            </a:pPr>
            <a:r>
              <a:rPr lang="en-US" sz="2200" b="1" dirty="0"/>
              <a:t>Persona : </a:t>
            </a:r>
            <a:r>
              <a:rPr lang="en-IN" sz="2000" dirty="0" err="1"/>
              <a:t>IntelliDoc</a:t>
            </a:r>
            <a:r>
              <a:rPr lang="en-IN" sz="2000" dirty="0"/>
              <a:t> User</a:t>
            </a:r>
          </a:p>
          <a:p>
            <a:pPr defTabSz="977900">
              <a:spcBef>
                <a:spcPct val="0"/>
              </a:spcBef>
              <a:spcAft>
                <a:spcPct val="35000"/>
              </a:spcAft>
            </a:pPr>
            <a:r>
              <a:rPr lang="en-US" sz="2200" b="1" dirty="0"/>
              <a:t>Task</a:t>
            </a:r>
            <a:r>
              <a:rPr lang="en-US" sz="2200" dirty="0"/>
              <a:t>: Create a feature to automate the update of document based on the reviewed feedback/recommendations and publish the updated content.</a:t>
            </a:r>
          </a:p>
          <a:p>
            <a:pPr defTabSz="977900">
              <a:spcBef>
                <a:spcPct val="0"/>
              </a:spcBef>
              <a:spcAft>
                <a:spcPct val="35000"/>
              </a:spcAft>
            </a:pPr>
            <a:r>
              <a:rPr lang="en-US" sz="2200" b="1" dirty="0"/>
              <a:t>Details</a:t>
            </a:r>
            <a:r>
              <a:rPr lang="en-US" sz="2200" dirty="0"/>
              <a:t>: Include a button or trigger in the UI that initiates the automated update and publishing process. Display a status indicator to inform the user about the progress.</a:t>
            </a:r>
          </a:p>
        </p:txBody>
      </p:sp>
      <p:sp>
        <p:nvSpPr>
          <p:cNvPr id="4" name="Freeform: Shape 3">
            <a:extLst>
              <a:ext uri="{FF2B5EF4-FFF2-40B4-BE49-F238E27FC236}">
                <a16:creationId xmlns:a16="http://schemas.microsoft.com/office/drawing/2014/main" id="{47D6EAF4-7218-DDC3-B7C5-3B952C91233D}"/>
              </a:ext>
            </a:extLst>
          </p:cNvPr>
          <p:cNvSpPr/>
          <p:nvPr/>
        </p:nvSpPr>
        <p:spPr>
          <a:xfrm>
            <a:off x="1624399" y="9949963"/>
            <a:ext cx="4944374" cy="2356398"/>
          </a:xfrm>
          <a:custGeom>
            <a:avLst/>
            <a:gdLst>
              <a:gd name="connsiteX0" fmla="*/ 0 w 2472187"/>
              <a:gd name="connsiteY0" fmla="*/ 0 h 1605584"/>
              <a:gd name="connsiteX1" fmla="*/ 2472187 w 2472187"/>
              <a:gd name="connsiteY1" fmla="*/ 0 h 1605584"/>
              <a:gd name="connsiteX2" fmla="*/ 2472187 w 2472187"/>
              <a:gd name="connsiteY2" fmla="*/ 1605584 h 1605584"/>
              <a:gd name="connsiteX3" fmla="*/ 0 w 2472187"/>
              <a:gd name="connsiteY3" fmla="*/ 1605584 h 1605584"/>
              <a:gd name="connsiteX4" fmla="*/ 0 w 2472187"/>
              <a:gd name="connsiteY4" fmla="*/ 0 h 160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187" h="1605584">
                <a:moveTo>
                  <a:pt x="0" y="0"/>
                </a:moveTo>
                <a:lnTo>
                  <a:pt x="2472187" y="0"/>
                </a:lnTo>
                <a:lnTo>
                  <a:pt x="2472187" y="1605584"/>
                </a:lnTo>
                <a:lnTo>
                  <a:pt x="0" y="16055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defTabSz="977900">
              <a:spcBef>
                <a:spcPct val="0"/>
              </a:spcBef>
              <a:spcAft>
                <a:spcPct val="35000"/>
              </a:spcAft>
            </a:pPr>
            <a:r>
              <a:rPr lang="en-US" sz="2200" b="1" dirty="0"/>
              <a:t>Persona</a:t>
            </a:r>
            <a:r>
              <a:rPr lang="en-US" sz="2200" dirty="0"/>
              <a:t> : </a:t>
            </a:r>
            <a:r>
              <a:rPr lang="en-IN" sz="2000" dirty="0" err="1"/>
              <a:t>IntelliDoc</a:t>
            </a:r>
            <a:r>
              <a:rPr lang="en-IN" sz="2000" b="1" dirty="0"/>
              <a:t>  </a:t>
            </a:r>
            <a:r>
              <a:rPr lang="en-US" sz="2200" dirty="0"/>
              <a:t>User</a:t>
            </a:r>
          </a:p>
          <a:p>
            <a:pPr defTabSz="977900">
              <a:spcBef>
                <a:spcPct val="0"/>
              </a:spcBef>
              <a:spcAft>
                <a:spcPct val="35000"/>
              </a:spcAft>
            </a:pPr>
            <a:r>
              <a:rPr lang="en-US" sz="2200" b="1" dirty="0"/>
              <a:t>Task</a:t>
            </a:r>
            <a:r>
              <a:rPr lang="en-US" sz="2200" dirty="0"/>
              <a:t>: Authenticate as user. Create a user interface that allows upload  single or multiple Document to upload.</a:t>
            </a:r>
          </a:p>
          <a:p>
            <a:pPr defTabSz="977900">
              <a:spcBef>
                <a:spcPct val="0"/>
              </a:spcBef>
              <a:spcAft>
                <a:spcPct val="35000"/>
              </a:spcAft>
            </a:pPr>
            <a:r>
              <a:rPr lang="en-US" sz="2200" b="1" dirty="0"/>
              <a:t>Details</a:t>
            </a:r>
            <a:r>
              <a:rPr lang="en-US" sz="2200" dirty="0"/>
              <a:t>: Design a form with a multiple  of bulk URL input field and a submit button.</a:t>
            </a:r>
          </a:p>
        </p:txBody>
      </p:sp>
      <p:sp>
        <p:nvSpPr>
          <p:cNvPr id="13" name="Freeform: Shape 12">
            <a:extLst>
              <a:ext uri="{FF2B5EF4-FFF2-40B4-BE49-F238E27FC236}">
                <a16:creationId xmlns:a16="http://schemas.microsoft.com/office/drawing/2014/main" id="{B28A316D-F7FF-21A7-6FD0-1BC35B6906FD}"/>
              </a:ext>
            </a:extLst>
          </p:cNvPr>
          <p:cNvSpPr/>
          <p:nvPr/>
        </p:nvSpPr>
        <p:spPr>
          <a:xfrm>
            <a:off x="5772149" y="9461395"/>
            <a:ext cx="5878284" cy="610381"/>
          </a:xfrm>
          <a:custGeom>
            <a:avLst/>
            <a:gdLst>
              <a:gd name="connsiteX0" fmla="*/ 0 w 2472187"/>
              <a:gd name="connsiteY0" fmla="*/ 0 h 660537"/>
              <a:gd name="connsiteX1" fmla="*/ 2472187 w 2472187"/>
              <a:gd name="connsiteY1" fmla="*/ 0 h 660537"/>
              <a:gd name="connsiteX2" fmla="*/ 2472187 w 2472187"/>
              <a:gd name="connsiteY2" fmla="*/ 660537 h 660537"/>
              <a:gd name="connsiteX3" fmla="*/ 0 w 2472187"/>
              <a:gd name="connsiteY3" fmla="*/ 660537 h 660537"/>
              <a:gd name="connsiteX4" fmla="*/ 0 w 2472187"/>
              <a:gd name="connsiteY4" fmla="*/ 0 h 660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187" h="660537">
                <a:moveTo>
                  <a:pt x="0" y="0"/>
                </a:moveTo>
                <a:lnTo>
                  <a:pt x="2472187" y="0"/>
                </a:lnTo>
                <a:lnTo>
                  <a:pt x="2472187" y="660537"/>
                </a:lnTo>
                <a:lnTo>
                  <a:pt x="0" y="6605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1244600">
              <a:spcBef>
                <a:spcPct val="0"/>
              </a:spcBef>
              <a:spcAft>
                <a:spcPct val="35000"/>
              </a:spcAft>
              <a:defRPr b="1"/>
            </a:pPr>
            <a:r>
              <a:rPr lang="en-US" sz="2800" b="1" dirty="0"/>
              <a:t>Generate Review Feedback</a:t>
            </a:r>
            <a:endParaRPr lang="en-US" sz="2800" dirty="0"/>
          </a:p>
        </p:txBody>
      </p:sp>
      <p:sp>
        <p:nvSpPr>
          <p:cNvPr id="15" name="Freeform: Shape 14">
            <a:extLst>
              <a:ext uri="{FF2B5EF4-FFF2-40B4-BE49-F238E27FC236}">
                <a16:creationId xmlns:a16="http://schemas.microsoft.com/office/drawing/2014/main" id="{EB847650-0914-32DA-8C9C-831076578AAF}"/>
              </a:ext>
            </a:extLst>
          </p:cNvPr>
          <p:cNvSpPr/>
          <p:nvPr/>
        </p:nvSpPr>
        <p:spPr>
          <a:xfrm>
            <a:off x="6600635" y="10022108"/>
            <a:ext cx="4944374" cy="2776218"/>
          </a:xfrm>
          <a:custGeom>
            <a:avLst/>
            <a:gdLst>
              <a:gd name="connsiteX0" fmla="*/ 0 w 2472187"/>
              <a:gd name="connsiteY0" fmla="*/ 0 h 1605584"/>
              <a:gd name="connsiteX1" fmla="*/ 2472187 w 2472187"/>
              <a:gd name="connsiteY1" fmla="*/ 0 h 1605584"/>
              <a:gd name="connsiteX2" fmla="*/ 2472187 w 2472187"/>
              <a:gd name="connsiteY2" fmla="*/ 1605584 h 1605584"/>
              <a:gd name="connsiteX3" fmla="*/ 0 w 2472187"/>
              <a:gd name="connsiteY3" fmla="*/ 1605584 h 1605584"/>
              <a:gd name="connsiteX4" fmla="*/ 0 w 2472187"/>
              <a:gd name="connsiteY4" fmla="*/ 0 h 160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187" h="1605584">
                <a:moveTo>
                  <a:pt x="0" y="0"/>
                </a:moveTo>
                <a:lnTo>
                  <a:pt x="2472187" y="0"/>
                </a:lnTo>
                <a:lnTo>
                  <a:pt x="2472187" y="1605584"/>
                </a:lnTo>
                <a:lnTo>
                  <a:pt x="0" y="16055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defTabSz="977900">
              <a:spcBef>
                <a:spcPct val="0"/>
              </a:spcBef>
              <a:spcAft>
                <a:spcPct val="35000"/>
              </a:spcAft>
            </a:pPr>
            <a:r>
              <a:rPr lang="en-US" sz="2200" b="1" dirty="0"/>
              <a:t>Persona : </a:t>
            </a:r>
            <a:r>
              <a:rPr lang="en-IN" sz="2400" dirty="0" err="1"/>
              <a:t>IntelliDoc</a:t>
            </a:r>
            <a:r>
              <a:rPr lang="en-IN" sz="2400" dirty="0"/>
              <a:t>  </a:t>
            </a:r>
            <a:r>
              <a:rPr lang="en-US" sz="2200" dirty="0"/>
              <a:t>User</a:t>
            </a:r>
          </a:p>
          <a:p>
            <a:pPr defTabSz="977900">
              <a:spcBef>
                <a:spcPct val="0"/>
              </a:spcBef>
              <a:spcAft>
                <a:spcPct val="35000"/>
              </a:spcAft>
            </a:pPr>
            <a:r>
              <a:rPr lang="en-US" sz="2200" b="1" dirty="0"/>
              <a:t>Task</a:t>
            </a:r>
            <a:r>
              <a:rPr lang="en-US" sz="2200" dirty="0"/>
              <a:t>: Develop a feature that processes the uploaded document for review</a:t>
            </a:r>
          </a:p>
          <a:p>
            <a:pPr defTabSz="977900">
              <a:spcBef>
                <a:spcPct val="0"/>
              </a:spcBef>
              <a:spcAft>
                <a:spcPct val="35000"/>
              </a:spcAft>
            </a:pPr>
            <a:r>
              <a:rPr lang="en-US" sz="2200" b="1" dirty="0"/>
              <a:t>Details</a:t>
            </a:r>
            <a:r>
              <a:rPr lang="en-US" sz="2200" dirty="0"/>
              <a:t>: Include a section in the UI where the generated document upload JOBID for review and then click a hyper link to view the  review feedback details</a:t>
            </a:r>
          </a:p>
        </p:txBody>
      </p:sp>
      <p:sp>
        <p:nvSpPr>
          <p:cNvPr id="25" name="Freeform: Shape 24">
            <a:extLst>
              <a:ext uri="{FF2B5EF4-FFF2-40B4-BE49-F238E27FC236}">
                <a16:creationId xmlns:a16="http://schemas.microsoft.com/office/drawing/2014/main" id="{2C70AC35-3F21-2311-8D80-92719E0ECE8B}"/>
              </a:ext>
            </a:extLst>
          </p:cNvPr>
          <p:cNvSpPr/>
          <p:nvPr/>
        </p:nvSpPr>
        <p:spPr>
          <a:xfrm>
            <a:off x="21424673" y="5595081"/>
            <a:ext cx="2531970" cy="571068"/>
          </a:xfrm>
          <a:custGeom>
            <a:avLst/>
            <a:gdLst>
              <a:gd name="connsiteX0" fmla="*/ 0 w 2472187"/>
              <a:gd name="connsiteY0" fmla="*/ 0 h 660537"/>
              <a:gd name="connsiteX1" fmla="*/ 2472187 w 2472187"/>
              <a:gd name="connsiteY1" fmla="*/ 0 h 660537"/>
              <a:gd name="connsiteX2" fmla="*/ 2472187 w 2472187"/>
              <a:gd name="connsiteY2" fmla="*/ 660537 h 660537"/>
              <a:gd name="connsiteX3" fmla="*/ 0 w 2472187"/>
              <a:gd name="connsiteY3" fmla="*/ 660537 h 660537"/>
              <a:gd name="connsiteX4" fmla="*/ 0 w 2472187"/>
              <a:gd name="connsiteY4" fmla="*/ 0 h 660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187" h="660537">
                <a:moveTo>
                  <a:pt x="0" y="0"/>
                </a:moveTo>
                <a:lnTo>
                  <a:pt x="2472187" y="0"/>
                </a:lnTo>
                <a:lnTo>
                  <a:pt x="2472187" y="660537"/>
                </a:lnTo>
                <a:lnTo>
                  <a:pt x="0" y="66053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defTabSz="1244600">
              <a:spcBef>
                <a:spcPct val="0"/>
              </a:spcBef>
              <a:spcAft>
                <a:spcPct val="35000"/>
              </a:spcAft>
              <a:defRPr b="1"/>
            </a:pPr>
            <a:r>
              <a:rPr lang="en-US" sz="2800" b="1" dirty="0"/>
              <a:t>Dashboard</a:t>
            </a:r>
            <a:endParaRPr lang="en-US" sz="2800" dirty="0"/>
          </a:p>
        </p:txBody>
      </p:sp>
      <p:sp>
        <p:nvSpPr>
          <p:cNvPr id="26" name="Freeform: Shape 25">
            <a:extLst>
              <a:ext uri="{FF2B5EF4-FFF2-40B4-BE49-F238E27FC236}">
                <a16:creationId xmlns:a16="http://schemas.microsoft.com/office/drawing/2014/main" id="{80A19E39-DFE5-2807-56D6-B1162EF5DBE6}"/>
              </a:ext>
            </a:extLst>
          </p:cNvPr>
          <p:cNvSpPr/>
          <p:nvPr/>
        </p:nvSpPr>
        <p:spPr>
          <a:xfrm>
            <a:off x="21424673" y="6211774"/>
            <a:ext cx="2666968" cy="4435191"/>
          </a:xfrm>
          <a:custGeom>
            <a:avLst/>
            <a:gdLst>
              <a:gd name="connsiteX0" fmla="*/ 0 w 2472187"/>
              <a:gd name="connsiteY0" fmla="*/ 0 h 1605584"/>
              <a:gd name="connsiteX1" fmla="*/ 2472187 w 2472187"/>
              <a:gd name="connsiteY1" fmla="*/ 0 h 1605584"/>
              <a:gd name="connsiteX2" fmla="*/ 2472187 w 2472187"/>
              <a:gd name="connsiteY2" fmla="*/ 1605584 h 1605584"/>
              <a:gd name="connsiteX3" fmla="*/ 0 w 2472187"/>
              <a:gd name="connsiteY3" fmla="*/ 1605584 h 1605584"/>
              <a:gd name="connsiteX4" fmla="*/ 0 w 2472187"/>
              <a:gd name="connsiteY4" fmla="*/ 0 h 160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2187" h="1605584">
                <a:moveTo>
                  <a:pt x="0" y="0"/>
                </a:moveTo>
                <a:lnTo>
                  <a:pt x="2472187" y="0"/>
                </a:lnTo>
                <a:lnTo>
                  <a:pt x="2472187" y="1605584"/>
                </a:lnTo>
                <a:lnTo>
                  <a:pt x="0" y="160558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defTabSz="977900">
              <a:spcBef>
                <a:spcPct val="0"/>
              </a:spcBef>
              <a:spcAft>
                <a:spcPct val="35000"/>
              </a:spcAft>
            </a:pPr>
            <a:r>
              <a:rPr lang="en-US" sz="2200" b="1" dirty="0"/>
              <a:t>Persona : </a:t>
            </a:r>
            <a:r>
              <a:rPr lang="en-IN" sz="2000" dirty="0" err="1"/>
              <a:t>IntelliDoc</a:t>
            </a:r>
            <a:r>
              <a:rPr lang="en-IN" sz="2000" dirty="0"/>
              <a:t> Admin</a:t>
            </a:r>
          </a:p>
          <a:p>
            <a:pPr defTabSz="977900">
              <a:spcBef>
                <a:spcPct val="0"/>
              </a:spcBef>
              <a:spcAft>
                <a:spcPct val="35000"/>
              </a:spcAft>
            </a:pPr>
            <a:r>
              <a:rPr lang="en-US" sz="2200" b="1" dirty="0"/>
              <a:t>Task</a:t>
            </a:r>
            <a:r>
              <a:rPr lang="en-US" sz="2200" dirty="0"/>
              <a:t>: Create a dashboard  to  show various charts.</a:t>
            </a:r>
          </a:p>
          <a:p>
            <a:pPr defTabSz="977900">
              <a:spcBef>
                <a:spcPct val="0"/>
              </a:spcBef>
              <a:spcAft>
                <a:spcPct val="35000"/>
              </a:spcAft>
            </a:pPr>
            <a:r>
              <a:rPr lang="en-US" sz="2200" b="1" dirty="0"/>
              <a:t>Details</a:t>
            </a:r>
            <a:r>
              <a:rPr lang="en-US" sz="2200" dirty="0"/>
              <a:t>: Include number of  documents reviewed, accepted, published, failed for some period of times..</a:t>
            </a:r>
          </a:p>
        </p:txBody>
      </p:sp>
      <p:pic>
        <p:nvPicPr>
          <p:cNvPr id="28" name="Picture 27" descr="A black and white diagram on a computer screen&#10;&#10;AI-generated content may be incorrect.">
            <a:extLst>
              <a:ext uri="{FF2B5EF4-FFF2-40B4-BE49-F238E27FC236}">
                <a16:creationId xmlns:a16="http://schemas.microsoft.com/office/drawing/2014/main" id="{CC182763-4D21-4E0C-E21F-020FB4BE46D3}"/>
              </a:ext>
            </a:extLst>
          </p:cNvPr>
          <p:cNvPicPr>
            <a:picLocks noChangeAspect="1"/>
          </p:cNvPicPr>
          <p:nvPr/>
        </p:nvPicPr>
        <p:blipFill>
          <a:blip r:embed="rId10">
            <a:duotone>
              <a:schemeClr val="accent1">
                <a:shade val="45000"/>
                <a:satMod val="135000"/>
              </a:schemeClr>
              <a:prstClr val="white"/>
            </a:duotone>
          </a:blip>
          <a:stretch>
            <a:fillRect/>
          </a:stretch>
        </p:blipFill>
        <p:spPr>
          <a:xfrm>
            <a:off x="21483992" y="3841711"/>
            <a:ext cx="1689396" cy="1590020"/>
          </a:xfrm>
          <a:prstGeom prst="rect">
            <a:avLst/>
          </a:prstGeom>
          <a:ln>
            <a:solidFill>
              <a:schemeClr val="tx1"/>
            </a:solidFill>
          </a:ln>
        </p:spPr>
      </p:pic>
      <p:cxnSp>
        <p:nvCxnSpPr>
          <p:cNvPr id="30" name="Straight Connector 29">
            <a:extLst>
              <a:ext uri="{FF2B5EF4-FFF2-40B4-BE49-F238E27FC236}">
                <a16:creationId xmlns:a16="http://schemas.microsoft.com/office/drawing/2014/main" id="{48AF2749-A31A-9084-5EFC-D38FA6EB5097}"/>
              </a:ext>
            </a:extLst>
          </p:cNvPr>
          <p:cNvCxnSpPr/>
          <p:nvPr/>
        </p:nvCxnSpPr>
        <p:spPr bwMode="auto">
          <a:xfrm>
            <a:off x="1624399" y="9759820"/>
            <a:ext cx="4447896"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D9F43829-C264-AD4E-75D2-DF9F1D4B4E49}"/>
              </a:ext>
            </a:extLst>
          </p:cNvPr>
          <p:cNvCxnSpPr/>
          <p:nvPr/>
        </p:nvCxnSpPr>
        <p:spPr bwMode="auto">
          <a:xfrm>
            <a:off x="6498561" y="9367935"/>
            <a:ext cx="4447896"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0809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C7591-F9C0-BDFF-4340-01352A9F31F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D270B6C-FA88-2A1C-A6EF-0D38FD24C79E}"/>
              </a:ext>
            </a:extLst>
          </p:cNvPr>
          <p:cNvSpPr>
            <a:spLocks noGrp="1"/>
          </p:cNvSpPr>
          <p:nvPr>
            <p:ph type="sldNum" sz="quarter" idx="2"/>
          </p:nvPr>
        </p:nvSpPr>
        <p:spPr/>
        <p:txBody>
          <a:bodyPr/>
          <a:lstStyle/>
          <a:p>
            <a:fld id="{86CB4B4D-7CA3-9044-876B-883B54F8677D}" type="slidenum">
              <a:rPr lang="en-US" smtClean="0"/>
              <a:pPr/>
              <a:t>13</a:t>
            </a:fld>
            <a:endParaRPr lang="en-US"/>
          </a:p>
        </p:txBody>
      </p:sp>
      <p:sp>
        <p:nvSpPr>
          <p:cNvPr id="6" name="Title 1">
            <a:extLst>
              <a:ext uri="{FF2B5EF4-FFF2-40B4-BE49-F238E27FC236}">
                <a16:creationId xmlns:a16="http://schemas.microsoft.com/office/drawing/2014/main" id="{4469987B-221C-9407-5463-A3BA6788471C}"/>
              </a:ext>
            </a:extLst>
          </p:cNvPr>
          <p:cNvSpPr>
            <a:spLocks noGrp="1"/>
          </p:cNvSpPr>
          <p:nvPr>
            <p:ph type="title"/>
          </p:nvPr>
        </p:nvSpPr>
        <p:spPr>
          <a:xfrm>
            <a:off x="335902" y="638389"/>
            <a:ext cx="8266922" cy="1329006"/>
          </a:xfrm>
        </p:spPr>
        <p:txBody>
          <a:bodyPr/>
          <a:lstStyle/>
          <a:p>
            <a:r>
              <a:rPr lang="en-US" sz="5400" dirty="0"/>
              <a:t>WBS</a:t>
            </a:r>
          </a:p>
        </p:txBody>
      </p:sp>
      <p:graphicFrame>
        <p:nvGraphicFramePr>
          <p:cNvPr id="12" name="Table 11">
            <a:extLst>
              <a:ext uri="{FF2B5EF4-FFF2-40B4-BE49-F238E27FC236}">
                <a16:creationId xmlns:a16="http://schemas.microsoft.com/office/drawing/2014/main" id="{9DB815EA-09A0-F713-7782-7FDB952A3714}"/>
              </a:ext>
            </a:extLst>
          </p:cNvPr>
          <p:cNvGraphicFramePr>
            <a:graphicFrameLocks noGrp="1"/>
          </p:cNvGraphicFramePr>
          <p:nvPr>
            <p:extLst>
              <p:ext uri="{D42A27DB-BD31-4B8C-83A1-F6EECF244321}">
                <p14:modId xmlns:p14="http://schemas.microsoft.com/office/powerpoint/2010/main" val="681340225"/>
              </p:ext>
            </p:extLst>
          </p:nvPr>
        </p:nvGraphicFramePr>
        <p:xfrm>
          <a:off x="335902" y="1081135"/>
          <a:ext cx="23289208" cy="10622877"/>
        </p:xfrm>
        <a:graphic>
          <a:graphicData uri="http://schemas.openxmlformats.org/drawingml/2006/table">
            <a:tbl>
              <a:tblPr/>
              <a:tblGrid>
                <a:gridCol w="1098117">
                  <a:extLst>
                    <a:ext uri="{9D8B030D-6E8A-4147-A177-3AD203B41FA5}">
                      <a16:colId xmlns:a16="http://schemas.microsoft.com/office/drawing/2014/main" val="3639770132"/>
                    </a:ext>
                  </a:extLst>
                </a:gridCol>
                <a:gridCol w="3477367">
                  <a:extLst>
                    <a:ext uri="{9D8B030D-6E8A-4147-A177-3AD203B41FA5}">
                      <a16:colId xmlns:a16="http://schemas.microsoft.com/office/drawing/2014/main" val="4257490739"/>
                    </a:ext>
                  </a:extLst>
                </a:gridCol>
                <a:gridCol w="6176902">
                  <a:extLst>
                    <a:ext uri="{9D8B030D-6E8A-4147-A177-3AD203B41FA5}">
                      <a16:colId xmlns:a16="http://schemas.microsoft.com/office/drawing/2014/main" val="4191602666"/>
                    </a:ext>
                  </a:extLst>
                </a:gridCol>
                <a:gridCol w="1784438">
                  <a:extLst>
                    <a:ext uri="{9D8B030D-6E8A-4147-A177-3AD203B41FA5}">
                      <a16:colId xmlns:a16="http://schemas.microsoft.com/office/drawing/2014/main" val="369287925"/>
                    </a:ext>
                  </a:extLst>
                </a:gridCol>
                <a:gridCol w="2562270">
                  <a:extLst>
                    <a:ext uri="{9D8B030D-6E8A-4147-A177-3AD203B41FA5}">
                      <a16:colId xmlns:a16="http://schemas.microsoft.com/office/drawing/2014/main" val="1151792658"/>
                    </a:ext>
                  </a:extLst>
                </a:gridCol>
                <a:gridCol w="2150476">
                  <a:extLst>
                    <a:ext uri="{9D8B030D-6E8A-4147-A177-3AD203B41FA5}">
                      <a16:colId xmlns:a16="http://schemas.microsoft.com/office/drawing/2014/main" val="1315598417"/>
                    </a:ext>
                  </a:extLst>
                </a:gridCol>
                <a:gridCol w="6039638">
                  <a:extLst>
                    <a:ext uri="{9D8B030D-6E8A-4147-A177-3AD203B41FA5}">
                      <a16:colId xmlns:a16="http://schemas.microsoft.com/office/drawing/2014/main" val="926499628"/>
                    </a:ext>
                  </a:extLst>
                </a:gridCol>
              </a:tblGrid>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a:noFill/>
                    </a:lnR>
                    <a:lnT>
                      <a:noFill/>
                    </a:lnT>
                    <a:lnB>
                      <a:noFill/>
                    </a:lnB>
                    <a:noFill/>
                  </a:tcPr>
                </a:tc>
                <a:extLst>
                  <a:ext uri="{0D108BD9-81ED-4DB2-BD59-A6C34878D82A}">
                    <a16:rowId xmlns:a16="http://schemas.microsoft.com/office/drawing/2014/main" val="348954751"/>
                  </a:ext>
                </a:extLst>
              </a:tr>
              <a:tr h="20099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4125881"/>
                  </a:ext>
                </a:extLst>
              </a:tr>
              <a:tr h="24119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200" b="1" i="0" u="none" strike="noStrike">
                          <a:solidFill>
                            <a:srgbClr val="000000"/>
                          </a:solidFill>
                          <a:effectLst/>
                          <a:latin typeface="Aptos Narrow" panose="020B0004020202020204" pitchFamily="34" charset="0"/>
                        </a:rPr>
                        <a:t>Check Points/Milestones</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200" b="1" i="0" u="none" strike="noStrike">
                          <a:solidFill>
                            <a:srgbClr val="000000"/>
                          </a:solidFill>
                          <a:effectLst/>
                          <a:latin typeface="Aptos Narrow" panose="020B0004020202020204" pitchFamily="34" charset="0"/>
                        </a:rPr>
                        <a:t>Work Item</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200" b="1" i="0" u="none" strike="noStrike">
                          <a:solidFill>
                            <a:srgbClr val="000000"/>
                          </a:solidFill>
                          <a:effectLst/>
                          <a:latin typeface="Aptos Narrow" panose="020B0004020202020204" pitchFamily="34" charset="0"/>
                        </a:rPr>
                        <a:t>Owner</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200" b="1" i="0" u="none" strike="noStrike">
                          <a:solidFill>
                            <a:srgbClr val="000000"/>
                          </a:solidFill>
                          <a:effectLst/>
                          <a:latin typeface="Aptos Narrow" panose="020B0004020202020204" pitchFamily="34" charset="0"/>
                        </a:rPr>
                        <a:t>Target End Date</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200" b="1" i="0" u="none" strike="noStrike">
                          <a:solidFill>
                            <a:srgbClr val="000000"/>
                          </a:solidFill>
                          <a:effectLst/>
                          <a:latin typeface="Aptos Narrow" panose="020B0004020202020204" pitchFamily="34" charset="0"/>
                        </a:rPr>
                        <a:t>Status</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IN" sz="1200" b="1" i="0" u="none" strike="noStrike">
                          <a:solidFill>
                            <a:srgbClr val="000000"/>
                          </a:solidFill>
                          <a:effectLst/>
                          <a:latin typeface="Aptos Narrow" panose="020B0004020202020204" pitchFamily="34" charset="0"/>
                        </a:rPr>
                        <a:t>Remarks</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098473993"/>
                  </a:ext>
                </a:extLst>
              </a:tr>
              <a:tr h="385917">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US" sz="1000" b="0" i="0" u="none" strike="noStrike">
                          <a:solidFill>
                            <a:srgbClr val="000000"/>
                          </a:solidFill>
                          <a:effectLst/>
                          <a:latin typeface="Aptos Narrow" panose="020B0004020202020204" pitchFamily="34" charset="0"/>
                        </a:rPr>
                        <a:t>Component Model/Architecture  / Technical Design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6786501"/>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1171319"/>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70471814"/>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3343352"/>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Build/Development</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99138193"/>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IN" sz="1000" b="0" i="0" u="none" strike="noStrike">
                          <a:solidFill>
                            <a:srgbClr val="000000"/>
                          </a:solidFill>
                          <a:effectLst/>
                          <a:latin typeface="Aptos Narrow" panose="020B0004020202020204" pitchFamily="34" charset="0"/>
                        </a:rPr>
                        <a:t>1. Embedder(Vectorization)</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Knowledgebase Connector</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2562485"/>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Pre-process (Text Manipulation)</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4654883"/>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Chunks</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33082627"/>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Embedding/Vectorization</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92913245"/>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Vector DB Schema specification</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57130225"/>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Vector DB Indexing</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62516525"/>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Store in Vector DB</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10331277"/>
                  </a:ext>
                </a:extLst>
              </a:tr>
              <a:tr h="375796">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Event Driven Layer - Redis Channel (Asynch - pub-sub) for bulk/Realtime vectorization</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53494792"/>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Containerization &amp; deployment</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87287342"/>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Unit Test</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74115909"/>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IN" sz="1000" b="0" i="0" u="none" strike="noStrike">
                          <a:solidFill>
                            <a:srgbClr val="000000"/>
                          </a:solidFill>
                          <a:effectLst/>
                          <a:latin typeface="Aptos Narrow" panose="020B0004020202020204" pitchFamily="34" charset="0"/>
                        </a:rPr>
                        <a:t>2. AI-Agent-DocReviewer</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49797123"/>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API Layer - Expose API with Input target Doc to review</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67491821"/>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Chunks</a:t>
                      </a:r>
                    </a:p>
                  </a:txBody>
                  <a:tcPr marL="59972"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7447080"/>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Embedding/Vectors</a:t>
                      </a:r>
                    </a:p>
                  </a:txBody>
                  <a:tcPr marL="59972"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5131491"/>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Search</a:t>
                      </a:r>
                    </a:p>
                  </a:txBody>
                  <a:tcPr marL="59972"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35273434"/>
                  </a:ext>
                </a:extLst>
              </a:tr>
              <a:tr h="0">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Retrieve  &amp; Context</a:t>
                      </a:r>
                    </a:p>
                  </a:txBody>
                  <a:tcPr marL="59972"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11898526"/>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Post-process</a:t>
                      </a:r>
                    </a:p>
                  </a:txBody>
                  <a:tcPr marL="59972"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23374704"/>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Rerank and top K pertinent Context</a:t>
                      </a:r>
                    </a:p>
                  </a:txBody>
                  <a:tcPr marL="59972"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90147385"/>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AI-Agent - Prompt engineering with Target  Doc for review</a:t>
                      </a:r>
                    </a:p>
                  </a:txBody>
                  <a:tcPr marL="59972"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66951123"/>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000" b="0" i="0" u="none" strike="noStrike">
                          <a:solidFill>
                            <a:srgbClr val="000000"/>
                          </a:solidFill>
                          <a:effectLst/>
                          <a:latin typeface="Aptos Narrow" panose="020B0004020202020204" pitchFamily="34" charset="0"/>
                        </a:rPr>
                        <a:t>API Response : LLM - Generate feedback Suggestion</a:t>
                      </a:r>
                    </a:p>
                  </a:txBody>
                  <a:tcPr marL="59972"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1193606"/>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Containerization &amp; deployment</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8456978"/>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Unit Test</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2337121"/>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r" fontAlgn="b"/>
                      <a:r>
                        <a:rPr lang="en-IN" sz="1000" b="0" i="0" u="none" strike="noStrike">
                          <a:solidFill>
                            <a:srgbClr val="000000"/>
                          </a:solidFill>
                          <a:effectLst/>
                          <a:latin typeface="Aptos Narrow" panose="020B0004020202020204" pitchFamily="34" charset="0"/>
                        </a:rPr>
                        <a:t>3. UI / Dashboard</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70406591"/>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1829518"/>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71979607"/>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09601291"/>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3143153"/>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79966874"/>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5506121"/>
                  </a:ext>
                </a:extLst>
              </a:tr>
              <a:tr h="375796">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Deployment in Container Platform</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9786699"/>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Embedder Component</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52723819"/>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AI-Agent-DocReviewer</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37155875"/>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UI / Dashboard</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8280421"/>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18919600"/>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0376154"/>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End-to-End Integration</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81432529"/>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79662501"/>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55477812"/>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243440"/>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6990763"/>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Wrap-up</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81861046"/>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9887173"/>
                  </a:ext>
                </a:extLst>
              </a:tr>
              <a:tr h="19295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21469023"/>
                  </a:ext>
                </a:extLst>
              </a:tr>
              <a:tr h="200998">
                <a:tc>
                  <a:txBody>
                    <a:bodyPr/>
                    <a:lstStyle/>
                    <a:p>
                      <a:pPr algn="l" fontAlgn="b"/>
                      <a:endParaRPr lang="en-IN" sz="1000" b="0" i="0" u="none" strike="noStrike">
                        <a:solidFill>
                          <a:srgbClr val="000000"/>
                        </a:solidFill>
                        <a:effectLst/>
                        <a:latin typeface="Aptos Narrow" panose="020B0004020202020204" pitchFamily="34" charset="0"/>
                      </a:endParaRPr>
                    </a:p>
                  </a:txBody>
                  <a:tcPr marL="6664" marR="6664" marT="6664"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dirty="0">
                          <a:solidFill>
                            <a:srgbClr val="000000"/>
                          </a:solidFill>
                          <a:effectLst/>
                          <a:latin typeface="Aptos Narrow" panose="020B0004020202020204" pitchFamily="34" charset="0"/>
                        </a:rPr>
                        <a:t> </a:t>
                      </a:r>
                    </a:p>
                  </a:txBody>
                  <a:tcPr marL="6664" marR="6664" marT="666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93780873"/>
                  </a:ext>
                </a:extLst>
              </a:tr>
            </a:tbl>
          </a:graphicData>
        </a:graphic>
      </p:graphicFrame>
    </p:spTree>
    <p:extLst>
      <p:ext uri="{BB962C8B-B14F-4D97-AF65-F5344CB8AC3E}">
        <p14:creationId xmlns:p14="http://schemas.microsoft.com/office/powerpoint/2010/main" val="357912993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5727D-2E3A-C7FD-AE4F-827DD3B2455E}"/>
              </a:ext>
            </a:extLst>
          </p:cNvPr>
          <p:cNvSpPr>
            <a:spLocks noGrp="1"/>
          </p:cNvSpPr>
          <p:nvPr>
            <p:ph type="title"/>
          </p:nvPr>
        </p:nvSpPr>
        <p:spPr>
          <a:xfrm>
            <a:off x="411446" y="416184"/>
            <a:ext cx="4949825" cy="758485"/>
          </a:xfrm>
        </p:spPr>
        <p:txBody>
          <a:bodyPr/>
          <a:lstStyle/>
          <a:p>
            <a:r>
              <a:rPr lang="en-US" sz="3600" b="1" dirty="0">
                <a:latin typeface="+mn-lt"/>
              </a:rPr>
              <a:t>Executive Champion</a:t>
            </a:r>
          </a:p>
        </p:txBody>
      </p:sp>
      <p:sp>
        <p:nvSpPr>
          <p:cNvPr id="10" name="Text Placeholder 9">
            <a:extLst>
              <a:ext uri="{FF2B5EF4-FFF2-40B4-BE49-F238E27FC236}">
                <a16:creationId xmlns:a16="http://schemas.microsoft.com/office/drawing/2014/main" id="{DD59A595-38EF-943B-3169-9E44CD26DEFD}"/>
              </a:ext>
            </a:extLst>
          </p:cNvPr>
          <p:cNvSpPr>
            <a:spLocks noGrp="1"/>
          </p:cNvSpPr>
          <p:nvPr>
            <p:ph type="body" sz="quarter" idx="21"/>
          </p:nvPr>
        </p:nvSpPr>
        <p:spPr>
          <a:xfrm>
            <a:off x="3060700" y="1422387"/>
            <a:ext cx="3750647" cy="2476500"/>
          </a:xfrm>
        </p:spPr>
        <p:txBody>
          <a:bodyPr/>
          <a:lstStyle/>
          <a:p>
            <a:r>
              <a:rPr lang="en-US" dirty="0">
                <a:latin typeface="+mn-lt"/>
              </a:rPr>
              <a:t>A B Vijay Kumar</a:t>
            </a:r>
            <a:br>
              <a:rPr lang="en-US" dirty="0">
                <a:latin typeface="+mn-lt"/>
              </a:rPr>
            </a:br>
            <a:r>
              <a:rPr lang="en-US" dirty="0">
                <a:latin typeface="+mn-lt"/>
              </a:rPr>
              <a:t>IBM Fellow</a:t>
            </a:r>
          </a:p>
          <a:p>
            <a:r>
              <a:rPr lang="en-US" u="sng" dirty="0">
                <a:latin typeface="+mn-lt"/>
                <a:hlinkClick r:id="rId2"/>
              </a:rPr>
              <a:t>kvijay@in.ibm.com</a:t>
            </a:r>
            <a:endParaRPr lang="en-US" u="sng" dirty="0">
              <a:latin typeface="+mn-lt"/>
            </a:endParaRPr>
          </a:p>
          <a:p>
            <a:endParaRPr lang="en-US" dirty="0">
              <a:latin typeface="+mn-lt"/>
            </a:endParaRPr>
          </a:p>
          <a:p>
            <a:endParaRPr lang="en-US" dirty="0">
              <a:latin typeface="+mn-lt"/>
            </a:endParaRPr>
          </a:p>
        </p:txBody>
      </p:sp>
      <p:sp>
        <p:nvSpPr>
          <p:cNvPr id="5" name="Text Placeholder 4">
            <a:extLst>
              <a:ext uri="{FF2B5EF4-FFF2-40B4-BE49-F238E27FC236}">
                <a16:creationId xmlns:a16="http://schemas.microsoft.com/office/drawing/2014/main" id="{C33EE142-1E8B-984F-F242-40E97B08AA44}"/>
              </a:ext>
            </a:extLst>
          </p:cNvPr>
          <p:cNvSpPr>
            <a:spLocks noGrp="1"/>
          </p:cNvSpPr>
          <p:nvPr>
            <p:ph type="body" sz="quarter" idx="12"/>
          </p:nvPr>
        </p:nvSpPr>
        <p:spPr>
          <a:xfrm>
            <a:off x="2904919" y="5297309"/>
            <a:ext cx="5708650" cy="2476500"/>
          </a:xfrm>
        </p:spPr>
        <p:txBody>
          <a:bodyPr/>
          <a:lstStyle/>
          <a:p>
            <a:r>
              <a:rPr lang="en-US" dirty="0" err="1">
                <a:latin typeface="+mn-lt"/>
              </a:rPr>
              <a:t>Cheranellore</a:t>
            </a:r>
            <a:r>
              <a:rPr lang="en-US" dirty="0">
                <a:latin typeface="+mn-lt"/>
              </a:rPr>
              <a:t>(Vasu) Vasudevan</a:t>
            </a:r>
          </a:p>
          <a:p>
            <a:r>
              <a:rPr lang="en-US" dirty="0">
                <a:latin typeface="+mn-lt"/>
              </a:rPr>
              <a:t>Senior Technical Staff Member (STSM), Enterprise Data</a:t>
            </a:r>
          </a:p>
          <a:p>
            <a:r>
              <a:rPr lang="en-US" u="sng" dirty="0">
                <a:latin typeface="+mn-lt"/>
                <a:hlinkClick r:id="rId3"/>
              </a:rPr>
              <a:t>vasuv@us.ibm.com</a:t>
            </a:r>
            <a:endParaRPr lang="en-US" u="sng" dirty="0">
              <a:latin typeface="+mn-lt"/>
            </a:endParaRPr>
          </a:p>
          <a:p>
            <a:endParaRPr lang="en-US" dirty="0">
              <a:latin typeface="+mn-lt"/>
            </a:endParaRPr>
          </a:p>
        </p:txBody>
      </p:sp>
      <p:sp>
        <p:nvSpPr>
          <p:cNvPr id="16" name="Text Placeholder 15">
            <a:extLst>
              <a:ext uri="{FF2B5EF4-FFF2-40B4-BE49-F238E27FC236}">
                <a16:creationId xmlns:a16="http://schemas.microsoft.com/office/drawing/2014/main" id="{205CC423-79F8-AD57-A0F5-10E693BA194C}"/>
              </a:ext>
            </a:extLst>
          </p:cNvPr>
          <p:cNvSpPr>
            <a:spLocks noGrp="1"/>
          </p:cNvSpPr>
          <p:nvPr>
            <p:ph type="body" sz="quarter" idx="27"/>
          </p:nvPr>
        </p:nvSpPr>
        <p:spPr>
          <a:xfrm>
            <a:off x="11098125" y="992187"/>
            <a:ext cx="3873051" cy="2476500"/>
          </a:xfrm>
        </p:spPr>
        <p:txBody>
          <a:bodyPr/>
          <a:lstStyle/>
          <a:p>
            <a:r>
              <a:rPr lang="en-US" dirty="0">
                <a:latin typeface="+mn-lt"/>
              </a:rPr>
              <a:t>Supal Chowdhury</a:t>
            </a:r>
            <a:br>
              <a:rPr lang="en-US" dirty="0">
                <a:latin typeface="+mn-lt"/>
              </a:rPr>
            </a:br>
            <a:r>
              <a:rPr lang="en-US" dirty="0">
                <a:latin typeface="+mn-lt"/>
              </a:rPr>
              <a:t>Executive IT Architect (L3)</a:t>
            </a:r>
          </a:p>
          <a:p>
            <a:r>
              <a:rPr lang="en-US" u="sng" dirty="0">
                <a:latin typeface="+mn-lt"/>
                <a:hlinkClick r:id="rId4"/>
              </a:rPr>
              <a:t>supal.chowdhury@in.ibm.com</a:t>
            </a:r>
            <a:endParaRPr lang="en-US" dirty="0">
              <a:latin typeface="+mn-lt"/>
            </a:endParaRPr>
          </a:p>
          <a:p>
            <a:endParaRPr lang="en-US" dirty="0">
              <a:latin typeface="+mn-lt"/>
            </a:endParaRPr>
          </a:p>
        </p:txBody>
      </p:sp>
      <p:pic>
        <p:nvPicPr>
          <p:cNvPr id="19" name="Picture 4" descr="Profile photo for SUPAL CHOWDHURY">
            <a:extLst>
              <a:ext uri="{FF2B5EF4-FFF2-40B4-BE49-F238E27FC236}">
                <a16:creationId xmlns:a16="http://schemas.microsoft.com/office/drawing/2014/main" id="{4365507D-66E0-2101-6209-6E0B10A71D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8528" y="992187"/>
            <a:ext cx="2730840" cy="273084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2" descr="Executive Champion picture">
            <a:extLst>
              <a:ext uri="{FF2B5EF4-FFF2-40B4-BE49-F238E27FC236}">
                <a16:creationId xmlns:a16="http://schemas.microsoft.com/office/drawing/2014/main" id="{FDDA3F30-6B85-A895-C2DB-939CF2D69D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 y="1403350"/>
            <a:ext cx="2527300" cy="252730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4" descr="Profile photo for Cheranellore(Vasu) Vasudevan">
            <a:extLst>
              <a:ext uri="{FF2B5EF4-FFF2-40B4-BE49-F238E27FC236}">
                <a16:creationId xmlns:a16="http://schemas.microsoft.com/office/drawing/2014/main" id="{352C2E76-8ABA-562D-0F07-D9A5A89449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124" y="5311639"/>
            <a:ext cx="2447841" cy="2447841"/>
          </a:xfrm>
          <a:prstGeom prst="rect">
            <a:avLst/>
          </a:prstGeom>
          <a:noFill/>
          <a:extLst>
            <a:ext uri="{909E8E84-426E-40DD-AFC4-6F175D3DCCD1}">
              <a14:hiddenFill xmlns:a14="http://schemas.microsoft.com/office/drawing/2010/main">
                <a:solidFill>
                  <a:srgbClr val="FFFFFF"/>
                </a:solidFill>
              </a14:hiddenFill>
            </a:ext>
          </a:extLst>
        </p:spPr>
      </p:pic>
      <p:sp>
        <p:nvSpPr>
          <p:cNvPr id="63" name="Title 1">
            <a:extLst>
              <a:ext uri="{FF2B5EF4-FFF2-40B4-BE49-F238E27FC236}">
                <a16:creationId xmlns:a16="http://schemas.microsoft.com/office/drawing/2014/main" id="{92D2986A-0A6F-974E-3A1A-717485566EE4}"/>
              </a:ext>
            </a:extLst>
          </p:cNvPr>
          <p:cNvSpPr txBox="1">
            <a:spLocks/>
          </p:cNvSpPr>
          <p:nvPr/>
        </p:nvSpPr>
        <p:spPr>
          <a:xfrm>
            <a:off x="351124" y="4570587"/>
            <a:ext cx="4949825" cy="7584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2800" b="0" i="0" u="none" strike="noStrike" cap="none" spc="0" baseline="0">
                <a:solidFill>
                  <a:schemeClr val="tx2"/>
                </a:solidFill>
                <a:uFillTx/>
                <a:latin typeface="+mj-lt"/>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a:lstStyle>
          <a:p>
            <a:pPr marL="0" marR="0" lvl="0" indent="0" algn="l" defTabSz="2438400" rtl="0" eaLnBrk="1" fontAlgn="auto" latinLnBrk="0" hangingPunct="1">
              <a:lnSpc>
                <a:spcPct val="110000"/>
              </a:lnSpc>
              <a:spcBef>
                <a:spcPts val="0"/>
              </a:spcBef>
              <a:spcAft>
                <a:spcPts val="0"/>
              </a:spcAft>
              <a:buClrTx/>
              <a:buSzTx/>
              <a:buFontTx/>
              <a:buNone/>
              <a:tabLst/>
              <a:defRPr/>
            </a:pPr>
            <a:r>
              <a:rPr kumimoji="0" lang="en-US" sz="3600" b="1" i="0" u="none" strike="noStrike" kern="0" cap="none" spc="0" normalizeH="0" baseline="0" noProof="0" dirty="0">
                <a:ln>
                  <a:noFill/>
                </a:ln>
                <a:solidFill>
                  <a:srgbClr val="000000"/>
                </a:solidFill>
                <a:effectLst/>
                <a:uLnTx/>
                <a:uFillTx/>
                <a:latin typeface="IBM Plex Sans Light"/>
                <a:ea typeface="+mj-ea"/>
                <a:cs typeface="+mj-cs"/>
                <a:sym typeface="IBM Plex Sans Light"/>
              </a:rPr>
              <a:t>Sponsors</a:t>
            </a:r>
          </a:p>
        </p:txBody>
      </p:sp>
      <p:sp>
        <p:nvSpPr>
          <p:cNvPr id="64" name="Title 1">
            <a:extLst>
              <a:ext uri="{FF2B5EF4-FFF2-40B4-BE49-F238E27FC236}">
                <a16:creationId xmlns:a16="http://schemas.microsoft.com/office/drawing/2014/main" id="{E858A7F9-4B98-6420-FA28-873B961C5BAF}"/>
              </a:ext>
            </a:extLst>
          </p:cNvPr>
          <p:cNvSpPr txBox="1">
            <a:spLocks/>
          </p:cNvSpPr>
          <p:nvPr/>
        </p:nvSpPr>
        <p:spPr>
          <a:xfrm>
            <a:off x="8189577" y="331877"/>
            <a:ext cx="4949825" cy="7584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2800" b="0" i="0" u="none" strike="noStrike" cap="none" spc="0" baseline="0">
                <a:solidFill>
                  <a:schemeClr val="tx2"/>
                </a:solidFill>
                <a:uFillTx/>
                <a:latin typeface="+mj-lt"/>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a:lstStyle>
          <a:p>
            <a:pPr marL="0" marR="0" lvl="0" indent="0" algn="l" defTabSz="2438400" rtl="0" eaLnBrk="1" fontAlgn="auto" latinLnBrk="0" hangingPunct="1">
              <a:lnSpc>
                <a:spcPct val="110000"/>
              </a:lnSpc>
              <a:spcBef>
                <a:spcPts val="0"/>
              </a:spcBef>
              <a:spcAft>
                <a:spcPts val="0"/>
              </a:spcAft>
              <a:buClrTx/>
              <a:buSzTx/>
              <a:buFontTx/>
              <a:buNone/>
              <a:tabLst/>
              <a:defRPr/>
            </a:pPr>
            <a:r>
              <a:rPr kumimoji="0" lang="en-US" sz="3600" b="1" i="0" u="none" strike="noStrike" kern="0" cap="none" spc="0" normalizeH="0" baseline="0" noProof="0" dirty="0">
                <a:ln>
                  <a:noFill/>
                </a:ln>
                <a:solidFill>
                  <a:srgbClr val="000000"/>
                </a:solidFill>
                <a:effectLst/>
                <a:uLnTx/>
                <a:uFillTx/>
                <a:latin typeface="IBM Plex Sans Light"/>
                <a:ea typeface="+mj-ea"/>
                <a:cs typeface="+mj-cs"/>
                <a:sym typeface="IBM Plex Sans Light"/>
              </a:rPr>
              <a:t>Leaders</a:t>
            </a:r>
          </a:p>
        </p:txBody>
      </p:sp>
      <p:pic>
        <p:nvPicPr>
          <p:cNvPr id="65" name="Picture 6" descr="Profile photo for Anand Bhushan">
            <a:extLst>
              <a:ext uri="{FF2B5EF4-FFF2-40B4-BE49-F238E27FC236}">
                <a16:creationId xmlns:a16="http://schemas.microsoft.com/office/drawing/2014/main" id="{66E36835-C48C-4FE0-2C9F-3B5C9997B22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1176" y="1066914"/>
            <a:ext cx="2730840" cy="2730840"/>
          </a:xfrm>
          <a:prstGeom prst="rect">
            <a:avLst/>
          </a:prstGeom>
          <a:noFill/>
          <a:extLst>
            <a:ext uri="{909E8E84-426E-40DD-AFC4-6F175D3DCCD1}">
              <a14:hiddenFill xmlns:a14="http://schemas.microsoft.com/office/drawing/2010/main">
                <a:solidFill>
                  <a:srgbClr val="FFFFFF"/>
                </a:solidFill>
              </a14:hiddenFill>
            </a:ext>
          </a:extLst>
        </p:spPr>
      </p:pic>
      <p:sp>
        <p:nvSpPr>
          <p:cNvPr id="66" name="Text Placeholder 15">
            <a:extLst>
              <a:ext uri="{FF2B5EF4-FFF2-40B4-BE49-F238E27FC236}">
                <a16:creationId xmlns:a16="http://schemas.microsoft.com/office/drawing/2014/main" id="{8E660E05-9D61-E50F-CE44-BF431C5266F0}"/>
              </a:ext>
            </a:extLst>
          </p:cNvPr>
          <p:cNvSpPr txBox="1">
            <a:spLocks/>
          </p:cNvSpPr>
          <p:nvPr/>
        </p:nvSpPr>
        <p:spPr>
          <a:xfrm>
            <a:off x="17900796" y="1059245"/>
            <a:ext cx="4700787" cy="247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2800" b="0" i="0" u="none" strike="noStrike" cap="none" spc="0" baseline="0">
                <a:solidFill>
                  <a:schemeClr val="tx1"/>
                </a:solidFill>
                <a:uFillTx/>
                <a:latin typeface="+mj-lt"/>
                <a:ea typeface="+mj-ea"/>
                <a:cs typeface="+mj-cs"/>
                <a:sym typeface="IBM Plex Sans Light"/>
              </a:defRPr>
            </a:lvl1pPr>
            <a:lvl2pPr marL="256032" marR="0" indent="-256032" algn="l" defTabSz="2438400" rtl="0" eaLnBrk="1" latinLnBrk="0" hangingPunct="1">
              <a:lnSpc>
                <a:spcPct val="110000"/>
              </a:lnSpc>
              <a:spcBef>
                <a:spcPts val="0"/>
              </a:spcBef>
              <a:spcAft>
                <a:spcPts val="0"/>
              </a:spcAft>
              <a:buClrTx/>
              <a:buSzPct val="100000"/>
              <a:buFontTx/>
              <a:buChar char="–"/>
              <a:tabLst/>
              <a:defRPr sz="2800" b="0" i="0" u="none" strike="noStrike" cap="none" spc="0" baseline="0">
                <a:solidFill>
                  <a:schemeClr val="tx1"/>
                </a:solidFill>
                <a:uFillTx/>
                <a:latin typeface="+mj-lt"/>
                <a:ea typeface="+mj-ea"/>
                <a:cs typeface="+mj-cs"/>
                <a:sym typeface="IBM Plex Sans Light"/>
              </a:defRPr>
            </a:lvl2pPr>
            <a:lvl3pPr marL="512064" marR="0" indent="-256032" algn="l" defTabSz="2438400" rtl="0" eaLnBrk="1" latinLnBrk="0" hangingPunct="1">
              <a:lnSpc>
                <a:spcPct val="110000"/>
              </a:lnSpc>
              <a:spcBef>
                <a:spcPts val="0"/>
              </a:spcBef>
              <a:spcAft>
                <a:spcPts val="0"/>
              </a:spcAft>
              <a:buClrTx/>
              <a:buSzPct val="100000"/>
              <a:buFontTx/>
              <a:buChar char="•"/>
              <a:tabLst/>
              <a:defRPr sz="2800" b="0" i="0" u="none" strike="noStrike" cap="none" spc="0" baseline="0">
                <a:solidFill>
                  <a:schemeClr val="tx1"/>
                </a:solidFill>
                <a:uFillTx/>
                <a:latin typeface="+mj-lt"/>
                <a:ea typeface="+mj-ea"/>
                <a:cs typeface="+mj-cs"/>
                <a:sym typeface="IBM Plex Sans Light"/>
              </a:defRPr>
            </a:lvl3pPr>
            <a:lvl4pPr marL="768096" marR="0" indent="-256032" algn="l" defTabSz="2438400" rtl="0" eaLnBrk="1" latinLnBrk="0" hangingPunct="1">
              <a:lnSpc>
                <a:spcPct val="110000"/>
              </a:lnSpc>
              <a:spcBef>
                <a:spcPts val="0"/>
              </a:spcBef>
              <a:spcAft>
                <a:spcPts val="0"/>
              </a:spcAft>
              <a:buClrTx/>
              <a:buSzPct val="100000"/>
              <a:buFontTx/>
              <a:buChar char="–"/>
              <a:tabLst/>
              <a:defRPr sz="28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0"/>
              </a:spcBef>
              <a:spcAft>
                <a:spcPts val="0"/>
              </a:spcAft>
              <a:buClrTx/>
              <a:buSzPct val="100000"/>
              <a:buFont typeface="Arial" panose="020B0604020202020204" pitchFamily="34" charset="0"/>
              <a:buChar char="•"/>
              <a:tabLst/>
              <a:defRPr sz="2800" b="0" i="0" u="none" strike="noStrike" cap="none" spc="0" baseline="0">
                <a:solidFill>
                  <a:schemeClr val="tx1"/>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marL="0" marR="0" lvl="0" indent="0" algn="l" defTabSz="2438400" rtl="0" eaLnBrk="1" fontAlgn="auto" latinLnBrk="0" hangingPunct="1">
              <a:lnSpc>
                <a:spcPct val="11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IBM Plex Sans Light"/>
                <a:ea typeface="+mj-ea"/>
                <a:cs typeface="+mj-cs"/>
                <a:sym typeface="IBM Plex Sans Light"/>
              </a:rPr>
              <a:t>Anand Bhushan</a:t>
            </a:r>
          </a:p>
          <a:p>
            <a:pPr marL="0" marR="0" lvl="0" indent="0" algn="l" defTabSz="2438400" rtl="0" eaLnBrk="1" fontAlgn="auto" latinLnBrk="0" hangingPunct="1">
              <a:lnSpc>
                <a:spcPct val="11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IBM Plex Sans Light"/>
                <a:ea typeface="+mj-ea"/>
                <a:cs typeface="+mj-cs"/>
                <a:sym typeface="IBM Plex Sans Light"/>
              </a:rPr>
              <a:t>Senior IT Architect - Hybrid Cloud Transformation | AI | Automation | Security</a:t>
            </a:r>
          </a:p>
          <a:p>
            <a:pPr marL="0" marR="0" lvl="0" indent="0" algn="l" defTabSz="2438400" rtl="0" eaLnBrk="1" fontAlgn="auto" latinLnBrk="0" hangingPunct="1">
              <a:lnSpc>
                <a:spcPct val="110000"/>
              </a:lnSpc>
              <a:spcBef>
                <a:spcPts val="0"/>
              </a:spcBef>
              <a:spcAft>
                <a:spcPts val="0"/>
              </a:spcAft>
              <a:buClrTx/>
              <a:buSzTx/>
              <a:buFontTx/>
              <a:buNone/>
              <a:tabLst/>
              <a:defRPr/>
            </a:pPr>
            <a:r>
              <a:rPr kumimoji="0" lang="en-US" sz="2800" b="0" i="0" u="sng" strike="noStrike" kern="0" cap="none" spc="0" normalizeH="0" baseline="0" noProof="0" dirty="0">
                <a:ln>
                  <a:noFill/>
                </a:ln>
                <a:solidFill>
                  <a:srgbClr val="000000"/>
                </a:solidFill>
                <a:effectLst/>
                <a:uLnTx/>
                <a:uFillTx/>
                <a:latin typeface="IBM Plex Sans Light"/>
                <a:ea typeface="+mj-ea"/>
                <a:cs typeface="+mj-cs"/>
                <a:sym typeface="IBM Plex Sans Light"/>
                <a:hlinkClick r:id="rId9"/>
              </a:rPr>
              <a:t>anand.bhushan@in.ibm.com</a:t>
            </a:r>
            <a:r>
              <a:rPr kumimoji="0" lang="en-US" sz="2800" b="0" i="0" u="sng" strike="noStrike" kern="0" cap="none" spc="0" normalizeH="0" baseline="0" noProof="0" dirty="0">
                <a:ln>
                  <a:noFill/>
                </a:ln>
                <a:solidFill>
                  <a:srgbClr val="000000"/>
                </a:solidFill>
                <a:effectLst/>
                <a:uLnTx/>
                <a:uFillTx/>
                <a:latin typeface="IBM Plex Sans Light"/>
                <a:ea typeface="+mj-ea"/>
                <a:cs typeface="+mj-cs"/>
                <a:sym typeface="IBM Plex Sans Light"/>
              </a:rPr>
              <a:t> </a:t>
            </a:r>
            <a:endParaRPr kumimoji="0" lang="en-US" sz="2800" b="0" i="0" u="none" strike="noStrike" kern="0" cap="none" spc="0" normalizeH="0" baseline="0" noProof="0" dirty="0">
              <a:ln>
                <a:noFill/>
              </a:ln>
              <a:solidFill>
                <a:srgbClr val="000000"/>
              </a:solidFill>
              <a:effectLst/>
              <a:uLnTx/>
              <a:uFillTx/>
              <a:latin typeface="IBM Plex Sans Light"/>
              <a:ea typeface="+mj-ea"/>
              <a:cs typeface="+mj-cs"/>
              <a:sym typeface="IBM Plex Sans Light"/>
            </a:endParaRPr>
          </a:p>
          <a:p>
            <a:pPr marL="0" marR="0" lvl="0" indent="0" algn="l" defTabSz="2438400" rtl="0" eaLnBrk="1" fontAlgn="auto" latinLnBrk="0" hangingPunct="1">
              <a:lnSpc>
                <a:spcPct val="110000"/>
              </a:lnSpc>
              <a:spcBef>
                <a:spcPts val="0"/>
              </a:spcBef>
              <a:spcAft>
                <a:spcPts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IBM Plex Sans Light"/>
              <a:ea typeface="+mj-ea"/>
              <a:cs typeface="+mj-cs"/>
              <a:sym typeface="IBM Plex Sans Light"/>
            </a:endParaRPr>
          </a:p>
        </p:txBody>
      </p:sp>
      <p:pic>
        <p:nvPicPr>
          <p:cNvPr id="67" name="Graphic 66" descr="Ribbon outline">
            <a:extLst>
              <a:ext uri="{FF2B5EF4-FFF2-40B4-BE49-F238E27FC236}">
                <a16:creationId xmlns:a16="http://schemas.microsoft.com/office/drawing/2014/main" id="{1DD65973-06BD-FEBA-D78A-476ED797A09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710540" y="2792588"/>
            <a:ext cx="1057917" cy="1057917"/>
          </a:xfrm>
          <a:prstGeom prst="rect">
            <a:avLst/>
          </a:prstGeom>
        </p:spPr>
      </p:pic>
      <p:sp>
        <p:nvSpPr>
          <p:cNvPr id="68" name="Title 1">
            <a:extLst>
              <a:ext uri="{FF2B5EF4-FFF2-40B4-BE49-F238E27FC236}">
                <a16:creationId xmlns:a16="http://schemas.microsoft.com/office/drawing/2014/main" id="{6FF7B0C6-DEF2-52A5-4ACC-2DAE8FDEF76B}"/>
              </a:ext>
            </a:extLst>
          </p:cNvPr>
          <p:cNvSpPr txBox="1">
            <a:spLocks/>
          </p:cNvSpPr>
          <p:nvPr/>
        </p:nvSpPr>
        <p:spPr>
          <a:xfrm>
            <a:off x="8140847" y="4007631"/>
            <a:ext cx="4949825" cy="7584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2800" b="0" i="0" u="none" strike="noStrike" cap="none" spc="0" baseline="0">
                <a:solidFill>
                  <a:schemeClr val="tx2"/>
                </a:solidFill>
                <a:uFillTx/>
                <a:latin typeface="+mj-lt"/>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a:lstStyle>
          <a:p>
            <a:pPr marL="0" marR="0" lvl="0" indent="0" algn="l" defTabSz="2438400" rtl="0" eaLnBrk="1" fontAlgn="auto" latinLnBrk="0" hangingPunct="1">
              <a:lnSpc>
                <a:spcPct val="110000"/>
              </a:lnSpc>
              <a:spcBef>
                <a:spcPts val="0"/>
              </a:spcBef>
              <a:spcAft>
                <a:spcPts val="0"/>
              </a:spcAft>
              <a:buClrTx/>
              <a:buSzTx/>
              <a:buFontTx/>
              <a:buNone/>
              <a:tabLst/>
              <a:defRPr/>
            </a:pPr>
            <a:r>
              <a:rPr kumimoji="0" lang="en-US" sz="3600" b="1" i="0" u="none" strike="noStrike" kern="0" cap="none" spc="0" normalizeH="0" baseline="0" noProof="0" dirty="0">
                <a:ln>
                  <a:noFill/>
                </a:ln>
                <a:solidFill>
                  <a:srgbClr val="000000"/>
                </a:solidFill>
                <a:effectLst/>
                <a:uLnTx/>
                <a:uFillTx/>
                <a:latin typeface="IBM Plex Sans Light"/>
                <a:ea typeface="+mj-ea"/>
                <a:cs typeface="+mj-cs"/>
                <a:sym typeface="IBM Plex Sans Light"/>
              </a:rPr>
              <a:t>Co-Creators</a:t>
            </a:r>
          </a:p>
        </p:txBody>
      </p:sp>
      <p:cxnSp>
        <p:nvCxnSpPr>
          <p:cNvPr id="85" name="Straight Connector 84">
            <a:extLst>
              <a:ext uri="{FF2B5EF4-FFF2-40B4-BE49-F238E27FC236}">
                <a16:creationId xmlns:a16="http://schemas.microsoft.com/office/drawing/2014/main" id="{B1C48249-51C4-7CAF-87D6-B9D75F6799E2}"/>
              </a:ext>
            </a:extLst>
          </p:cNvPr>
          <p:cNvCxnSpPr/>
          <p:nvPr/>
        </p:nvCxnSpPr>
        <p:spPr bwMode="auto">
          <a:xfrm>
            <a:off x="7837714" y="416184"/>
            <a:ext cx="0" cy="13038559"/>
          </a:xfrm>
          <a:prstGeom prst="line">
            <a:avLst/>
          </a:prstGeom>
          <a:ln w="3175">
            <a:solidFill>
              <a:schemeClr val="bg2">
                <a:lumMod val="75000"/>
              </a:schemeClr>
            </a:solidFill>
            <a:prstDash val="dash"/>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66A6D65F-EB8A-719C-5FB4-E4EF49FE497B}"/>
              </a:ext>
            </a:extLst>
          </p:cNvPr>
          <p:cNvCxnSpPr/>
          <p:nvPr/>
        </p:nvCxnSpPr>
        <p:spPr bwMode="auto">
          <a:xfrm>
            <a:off x="8027342" y="4007631"/>
            <a:ext cx="15467140" cy="0"/>
          </a:xfrm>
          <a:prstGeom prst="line">
            <a:avLst/>
          </a:prstGeom>
          <a:ln w="12700">
            <a:solidFill>
              <a:schemeClr val="bg1">
                <a:lumMod val="85000"/>
              </a:schemeClr>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 name="Slide Number Placeholder 2">
            <a:extLst>
              <a:ext uri="{FF2B5EF4-FFF2-40B4-BE49-F238E27FC236}">
                <a16:creationId xmlns:a16="http://schemas.microsoft.com/office/drawing/2014/main" id="{21BCFF04-B655-F816-A523-F29D5A37CDAF}"/>
              </a:ext>
            </a:extLst>
          </p:cNvPr>
          <p:cNvSpPr>
            <a:spLocks noGrp="1"/>
          </p:cNvSpPr>
          <p:nvPr>
            <p:ph type="sldNum" sz="quarter" idx="4"/>
          </p:nvPr>
        </p:nvSpPr>
        <p:spPr/>
        <p:txBody>
          <a:bodyPr/>
          <a:lstStyle/>
          <a:p>
            <a:fld id="{86CB4B4D-7CA3-9044-876B-883B54F8677D}" type="slidenum">
              <a:rPr lang="en-US" smtClean="0"/>
              <a:pPr/>
              <a:t>14</a:t>
            </a:fld>
            <a:endParaRPr lang="en-US"/>
          </a:p>
        </p:txBody>
      </p:sp>
      <p:sp>
        <p:nvSpPr>
          <p:cNvPr id="9" name="TextBox 8">
            <a:extLst>
              <a:ext uri="{FF2B5EF4-FFF2-40B4-BE49-F238E27FC236}">
                <a16:creationId xmlns:a16="http://schemas.microsoft.com/office/drawing/2014/main" id="{9E74ABF0-B161-D3CD-9A58-1D045BB85789}"/>
              </a:ext>
            </a:extLst>
          </p:cNvPr>
          <p:cNvSpPr txBox="1"/>
          <p:nvPr/>
        </p:nvSpPr>
        <p:spPr>
          <a:xfrm rot="18647607">
            <a:off x="11205877" y="8129567"/>
            <a:ext cx="11110478" cy="914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algn="l" defTabSz="2438400">
              <a:spcBef>
                <a:spcPts val="2900"/>
              </a:spcBef>
              <a:buSzPct val="100000"/>
            </a:pPr>
            <a:r>
              <a:rPr lang="en-US" sz="7200" kern="0" dirty="0">
                <a:solidFill>
                  <a:srgbClr val="FF0000"/>
                </a:solidFill>
                <a:ea typeface="+mj-ea"/>
                <a:cs typeface="+mj-cs"/>
                <a:sym typeface="IBM Plex Sans Light"/>
              </a:rPr>
              <a:t>All Volunteers To be added</a:t>
            </a:r>
            <a:endParaRPr lang="en-IN" sz="7200" kern="0" dirty="0">
              <a:solidFill>
                <a:srgbClr val="FF0000"/>
              </a:solidFill>
              <a:ea typeface="+mj-ea"/>
              <a:cs typeface="+mj-cs"/>
              <a:sym typeface="IBM Plex Sans Light"/>
            </a:endParaRPr>
          </a:p>
        </p:txBody>
      </p:sp>
    </p:spTree>
    <p:extLst>
      <p:ext uri="{BB962C8B-B14F-4D97-AF65-F5344CB8AC3E}">
        <p14:creationId xmlns:p14="http://schemas.microsoft.com/office/powerpoint/2010/main" val="116501944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81852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C975-847F-DB5E-3B46-5D8CFF78D715}"/>
              </a:ext>
            </a:extLst>
          </p:cNvPr>
          <p:cNvSpPr>
            <a:spLocks noGrp="1"/>
          </p:cNvSpPr>
          <p:nvPr>
            <p:ph type="title"/>
          </p:nvPr>
        </p:nvSpPr>
        <p:spPr>
          <a:xfrm>
            <a:off x="576072" y="742595"/>
            <a:ext cx="11174854" cy="1978522"/>
          </a:xfrm>
        </p:spPr>
        <p:txBody>
          <a:bodyPr/>
          <a:lstStyle/>
          <a:p>
            <a:r>
              <a:rPr lang="en-IN" sz="6600" dirty="0">
                <a:latin typeface="IBM Plex Sans Light" panose="020B0403050203000203" pitchFamily="34" charset="0"/>
              </a:rPr>
              <a:t>About the Initiative</a:t>
            </a:r>
            <a:endParaRPr lang="en-US" sz="6600" dirty="0">
              <a:latin typeface="IBM Plex Sans Light" panose="020B0403050203000203" pitchFamily="34" charset="0"/>
            </a:endParaRPr>
          </a:p>
        </p:txBody>
      </p:sp>
      <p:sp>
        <p:nvSpPr>
          <p:cNvPr id="67" name="TextBox 66">
            <a:extLst>
              <a:ext uri="{FF2B5EF4-FFF2-40B4-BE49-F238E27FC236}">
                <a16:creationId xmlns:a16="http://schemas.microsoft.com/office/drawing/2014/main" id="{6974ED54-DAC5-3210-4A8A-A594A161280D}"/>
              </a:ext>
            </a:extLst>
          </p:cNvPr>
          <p:cNvSpPr txBox="1"/>
          <p:nvPr/>
        </p:nvSpPr>
        <p:spPr>
          <a:xfrm>
            <a:off x="15144750" y="13716000"/>
            <a:ext cx="0" cy="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
        <p:nvSpPr>
          <p:cNvPr id="69" name="Rectangle 68">
            <a:extLst>
              <a:ext uri="{FF2B5EF4-FFF2-40B4-BE49-F238E27FC236}">
                <a16:creationId xmlns:a16="http://schemas.microsoft.com/office/drawing/2014/main" id="{76289422-223D-B287-627F-27936B22DE93}"/>
              </a:ext>
            </a:extLst>
          </p:cNvPr>
          <p:cNvSpPr/>
          <p:nvPr/>
        </p:nvSpPr>
        <p:spPr bwMode="auto">
          <a:xfrm>
            <a:off x="576072" y="1938840"/>
            <a:ext cx="23811103" cy="9838319"/>
          </a:xfrm>
          <a:prstGeom prst="rect">
            <a:avLst/>
          </a:prstGeom>
          <a:solidFill>
            <a:schemeClr val="bg1">
              <a:lumMod val="95000"/>
            </a:schemeClr>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ctr" anchorCtr="0" compatLnSpc="1">
            <a:prstTxWarp prst="textNoShape">
              <a:avLst/>
            </a:prstTxWarp>
          </a:bodyPr>
          <a:lstStyle/>
          <a:p>
            <a:r>
              <a:rPr lang="en-US" sz="4400" b="1" dirty="0">
                <a:solidFill>
                  <a:schemeClr val="tx1"/>
                </a:solidFill>
              </a:rPr>
              <a:t>Challenges</a:t>
            </a:r>
          </a:p>
          <a:p>
            <a:pPr>
              <a:buFont typeface="+mj-lt"/>
              <a:buAutoNum type="arabicPeriod"/>
            </a:pPr>
            <a:r>
              <a:rPr lang="en-US" sz="4400" dirty="0">
                <a:solidFill>
                  <a:schemeClr val="tx1"/>
                </a:solidFill>
              </a:rPr>
              <a:t>Traditional document review processes are </a:t>
            </a:r>
            <a:r>
              <a:rPr lang="en-US" sz="4400" b="1" dirty="0">
                <a:solidFill>
                  <a:schemeClr val="tx1"/>
                </a:solidFill>
              </a:rPr>
              <a:t>manual, time-consuming, and prone </a:t>
            </a:r>
            <a:r>
              <a:rPr lang="en-US" sz="4400" dirty="0">
                <a:solidFill>
                  <a:schemeClr val="tx1"/>
                </a:solidFill>
              </a:rPr>
              <a:t>to human error. </a:t>
            </a:r>
            <a:r>
              <a:rPr lang="en-US" sz="4400" b="1" dirty="0">
                <a:solidFill>
                  <a:schemeClr val="tx1"/>
                </a:solidFill>
              </a:rPr>
              <a:t>Ensuring document compliance with guidelines, standards, SME inputs, SOPs, policies, and checklists is challenging and resource-intensive</a:t>
            </a:r>
            <a:r>
              <a:rPr lang="en-US" sz="4400" dirty="0">
                <a:solidFill>
                  <a:schemeClr val="tx1"/>
                </a:solidFill>
              </a:rPr>
              <a:t>. Inefficiencies, compliance risks, and delays in business operations result from traditional document review processes.</a:t>
            </a:r>
          </a:p>
          <a:p>
            <a:endParaRPr lang="en-US" sz="4400" dirty="0">
              <a:solidFill>
                <a:schemeClr val="tx1"/>
              </a:solidFill>
            </a:endParaRPr>
          </a:p>
          <a:p>
            <a:r>
              <a:rPr lang="en-US" sz="4400" b="1" dirty="0">
                <a:solidFill>
                  <a:schemeClr val="tx1"/>
                </a:solidFill>
              </a:rPr>
              <a:t>Solution</a:t>
            </a:r>
          </a:p>
          <a:p>
            <a:pPr>
              <a:buFont typeface="+mj-lt"/>
              <a:buAutoNum type="arabicPeriod"/>
            </a:pPr>
            <a:r>
              <a:rPr lang="en-US" sz="4400" b="1" dirty="0" err="1">
                <a:solidFill>
                  <a:schemeClr val="tx1"/>
                </a:solidFill>
              </a:rPr>
              <a:t>IntelliDoc</a:t>
            </a:r>
            <a:r>
              <a:rPr lang="en-US" sz="4400" b="1" dirty="0">
                <a:solidFill>
                  <a:schemeClr val="tx1"/>
                </a:solidFill>
              </a:rPr>
              <a:t> Reviewer </a:t>
            </a:r>
            <a:r>
              <a:rPr lang="en-US" sz="4400" dirty="0">
                <a:solidFill>
                  <a:schemeClr val="tx1"/>
                </a:solidFill>
              </a:rPr>
              <a:t>is an AI-powered solution agent designed to automate and enhance document review processes. </a:t>
            </a:r>
          </a:p>
          <a:p>
            <a:pPr>
              <a:buFont typeface="+mj-lt"/>
              <a:buAutoNum type="arabicPeriod"/>
            </a:pPr>
            <a:r>
              <a:rPr lang="en-US" sz="4400" dirty="0">
                <a:solidFill>
                  <a:schemeClr val="tx1"/>
                </a:solidFill>
              </a:rPr>
              <a:t>It leverages the Retrieval-Augmented Generation (RAG) framework for document review. </a:t>
            </a:r>
            <a:r>
              <a:rPr lang="en-US" sz="4400" dirty="0" err="1">
                <a:solidFill>
                  <a:schemeClr val="tx1"/>
                </a:solidFill>
              </a:rPr>
              <a:t>IntelliDoc</a:t>
            </a:r>
            <a:r>
              <a:rPr lang="en-US" sz="4400" dirty="0">
                <a:solidFill>
                  <a:schemeClr val="tx1"/>
                </a:solidFill>
              </a:rPr>
              <a:t> Reviewer ensures documents comply with company guidelines, standards, SME inputs, SOPs, policies, and checklists. </a:t>
            </a:r>
          </a:p>
          <a:p>
            <a:pPr>
              <a:buFont typeface="+mj-lt"/>
              <a:buAutoNum type="arabicPeriod"/>
            </a:pPr>
            <a:r>
              <a:rPr lang="en-US" sz="4400" dirty="0">
                <a:solidFill>
                  <a:schemeClr val="tx1"/>
                </a:solidFill>
              </a:rPr>
              <a:t>The tool aims to improve accuracy, efficiency, and compliance in document review processes.</a:t>
            </a:r>
          </a:p>
        </p:txBody>
      </p:sp>
    </p:spTree>
    <p:extLst>
      <p:ext uri="{BB962C8B-B14F-4D97-AF65-F5344CB8AC3E}">
        <p14:creationId xmlns:p14="http://schemas.microsoft.com/office/powerpoint/2010/main" val="423300795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00967-5525-24C7-C703-8DFDDBCE95E8}"/>
              </a:ext>
            </a:extLst>
          </p:cNvPr>
          <p:cNvSpPr>
            <a:spLocks noGrp="1"/>
          </p:cNvSpPr>
          <p:nvPr>
            <p:ph type="title"/>
          </p:nvPr>
        </p:nvSpPr>
        <p:spPr>
          <a:xfrm>
            <a:off x="576072" y="384049"/>
            <a:ext cx="12244578" cy="2359151"/>
          </a:xfrm>
        </p:spPr>
        <p:txBody>
          <a:bodyPr/>
          <a:lstStyle/>
          <a:p>
            <a:r>
              <a:rPr lang="en-US" sz="6600" dirty="0"/>
              <a:t>Initiative Use Case Scenario</a:t>
            </a:r>
          </a:p>
        </p:txBody>
      </p:sp>
      <p:sp>
        <p:nvSpPr>
          <p:cNvPr id="9" name="TextBox 8">
            <a:extLst>
              <a:ext uri="{FF2B5EF4-FFF2-40B4-BE49-F238E27FC236}">
                <a16:creationId xmlns:a16="http://schemas.microsoft.com/office/drawing/2014/main" id="{A2CDBD1A-2D9F-75C5-8046-C6570AE247FF}"/>
              </a:ext>
            </a:extLst>
          </p:cNvPr>
          <p:cNvSpPr txBox="1"/>
          <p:nvPr/>
        </p:nvSpPr>
        <p:spPr>
          <a:xfrm>
            <a:off x="576072" y="1563624"/>
            <a:ext cx="23185564" cy="10802957"/>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en-US" b="1" dirty="0">
                <a:solidFill>
                  <a:schemeClr val="accent1"/>
                </a:solidFill>
              </a:rPr>
              <a:t>Adapted with Knowledgebase (Guideline, SOP, Policies, Standard)</a:t>
            </a:r>
          </a:p>
          <a:p>
            <a:r>
              <a:rPr lang="en-US" sz="4000" dirty="0"/>
              <a:t>A knowledgebase comprises essential documents such as guidelines, standard operating procedures (SOPs), policies, and standards that provide structured information and protocols to ensure consistency and compliance within an organization.</a:t>
            </a:r>
            <a:endParaRPr lang="en-US" b="1" dirty="0">
              <a:solidFill>
                <a:schemeClr val="accent1"/>
              </a:solidFill>
            </a:endParaRPr>
          </a:p>
          <a:p>
            <a:pPr algn="just"/>
            <a:endParaRPr lang="en-US" sz="3200" dirty="0"/>
          </a:p>
          <a:p>
            <a:pPr algn="just"/>
            <a:r>
              <a:rPr lang="en-US" b="1" dirty="0">
                <a:solidFill>
                  <a:schemeClr val="accent1"/>
                </a:solidFill>
              </a:rPr>
              <a:t>Target Documents to Review</a:t>
            </a:r>
          </a:p>
          <a:p>
            <a:pPr algn="just"/>
            <a:r>
              <a:rPr lang="en-US" sz="4400" dirty="0"/>
              <a:t>These are specific files or texts that require examination and evaluation to ensure they meet certain criteria, standards, or regulatory requirements </a:t>
            </a:r>
            <a:r>
              <a:rPr lang="en-US" sz="4400" b="1" dirty="0"/>
              <a:t>as per Knowledgebase</a:t>
            </a:r>
          </a:p>
          <a:p>
            <a:pPr algn="just"/>
            <a:endParaRPr lang="en-US" sz="3200" dirty="0"/>
          </a:p>
          <a:p>
            <a:r>
              <a:rPr lang="en-US" b="1" dirty="0">
                <a:solidFill>
                  <a:schemeClr val="accent1"/>
                </a:solidFill>
              </a:rPr>
              <a:t>Current State – Document  Review Manually</a:t>
            </a:r>
          </a:p>
          <a:p>
            <a:r>
              <a:rPr lang="en-US" sz="4400" dirty="0"/>
              <a:t>The existing process involves human reviewers manually checking/reviewing the documents for the organizations standards/policies as their knowledge domain, which can be time-consuming, prone to errors, and inefficient, especially with large volumes of documents.</a:t>
            </a:r>
            <a:endParaRPr lang="en-US" sz="7200" b="1" dirty="0">
              <a:solidFill>
                <a:schemeClr val="accent1"/>
              </a:solidFill>
            </a:endParaRPr>
          </a:p>
          <a:p>
            <a:endParaRPr lang="en-US" sz="2800" dirty="0"/>
          </a:p>
          <a:p>
            <a:r>
              <a:rPr lang="en-US" b="1" dirty="0">
                <a:solidFill>
                  <a:schemeClr val="accent1"/>
                </a:solidFill>
              </a:rPr>
              <a:t>Desire State - Automatic document review leveraging Generative AI technology</a:t>
            </a:r>
          </a:p>
          <a:p>
            <a:r>
              <a:rPr lang="en-US" sz="4000" dirty="0"/>
              <a:t>The goal is to implement an automated system using generative AI to review documents, which would enhance accuracy, speed, and efficiency, reducing the need for manual intervention and improving overall productivity.</a:t>
            </a:r>
            <a:endParaRPr lang="en-US" sz="6600" b="1" dirty="0">
              <a:solidFill>
                <a:schemeClr val="accent1"/>
              </a:solidFill>
            </a:endParaRPr>
          </a:p>
        </p:txBody>
      </p:sp>
    </p:spTree>
    <p:extLst>
      <p:ext uri="{BB962C8B-B14F-4D97-AF65-F5344CB8AC3E}">
        <p14:creationId xmlns:p14="http://schemas.microsoft.com/office/powerpoint/2010/main" val="342118888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00967-5525-24C7-C703-8DFDDBCE95E8}"/>
              </a:ext>
            </a:extLst>
          </p:cNvPr>
          <p:cNvSpPr>
            <a:spLocks noGrp="1"/>
          </p:cNvSpPr>
          <p:nvPr>
            <p:ph type="title"/>
          </p:nvPr>
        </p:nvSpPr>
        <p:spPr>
          <a:xfrm>
            <a:off x="576071" y="384050"/>
            <a:ext cx="19279471" cy="1151372"/>
          </a:xfrm>
        </p:spPr>
        <p:txBody>
          <a:bodyPr/>
          <a:lstStyle/>
          <a:p>
            <a:r>
              <a:rPr lang="en-US" sz="6600" dirty="0"/>
              <a:t>Solution High Level Architecture Overview</a:t>
            </a:r>
          </a:p>
        </p:txBody>
      </p:sp>
      <p:sp>
        <p:nvSpPr>
          <p:cNvPr id="3" name="Rectangle 2">
            <a:extLst>
              <a:ext uri="{FF2B5EF4-FFF2-40B4-BE49-F238E27FC236}">
                <a16:creationId xmlns:a16="http://schemas.microsoft.com/office/drawing/2014/main" id="{173632EC-8E55-5A92-237E-84F6BFCDEEE1}"/>
              </a:ext>
            </a:extLst>
          </p:cNvPr>
          <p:cNvSpPr/>
          <p:nvPr/>
        </p:nvSpPr>
        <p:spPr bwMode="auto">
          <a:xfrm>
            <a:off x="559836" y="3135085"/>
            <a:ext cx="5952930" cy="7857593"/>
          </a:xfrm>
          <a:prstGeom prst="rect">
            <a:avLst/>
          </a:prstGeom>
          <a:solidFill>
            <a:srgbClr val="E5F6FF"/>
          </a:solidFill>
          <a:ln w="41275">
            <a:solidFill>
              <a:schemeClr val="accent1">
                <a:lumMod val="60000"/>
                <a:lumOff val="40000"/>
              </a:schemeClr>
            </a:solidFill>
            <a:prstDash val="solid"/>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IN" sz="1400" b="0" i="0" u="none" strike="noStrike" cap="none" normalizeH="0" baseline="0" dirty="0">
              <a:ln>
                <a:noFill/>
              </a:ln>
              <a:solidFill>
                <a:schemeClr val="bg1"/>
              </a:solidFill>
              <a:effectLst/>
              <a:latin typeface="+mn-lt"/>
            </a:endParaRPr>
          </a:p>
        </p:txBody>
      </p:sp>
      <p:sp>
        <p:nvSpPr>
          <p:cNvPr id="4" name="Rectangle 3">
            <a:extLst>
              <a:ext uri="{FF2B5EF4-FFF2-40B4-BE49-F238E27FC236}">
                <a16:creationId xmlns:a16="http://schemas.microsoft.com/office/drawing/2014/main" id="{9793F5E7-73EA-7FF0-FF6E-E49587CD140C}"/>
              </a:ext>
            </a:extLst>
          </p:cNvPr>
          <p:cNvSpPr/>
          <p:nvPr/>
        </p:nvSpPr>
        <p:spPr bwMode="auto">
          <a:xfrm>
            <a:off x="17906664" y="3135086"/>
            <a:ext cx="5952930" cy="7857592"/>
          </a:xfrm>
          <a:prstGeom prst="rect">
            <a:avLst/>
          </a:prstGeom>
          <a:solidFill>
            <a:srgbClr val="E5F6FF"/>
          </a:solidFill>
          <a:ln w="41275">
            <a:solidFill>
              <a:schemeClr val="accent1">
                <a:lumMod val="60000"/>
                <a:lumOff val="40000"/>
              </a:schemeClr>
            </a:solidFill>
            <a:prstDash val="solid"/>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defTabSz="914400" fontAlgn="base">
              <a:spcBef>
                <a:spcPct val="0"/>
              </a:spcBef>
              <a:spcAft>
                <a:spcPct val="0"/>
              </a:spcAft>
            </a:pPr>
            <a:endParaRPr lang="en-IN" sz="1400" dirty="0">
              <a:solidFill>
                <a:schemeClr val="bg1"/>
              </a:solidFill>
            </a:endParaRPr>
          </a:p>
        </p:txBody>
      </p:sp>
      <p:sp>
        <p:nvSpPr>
          <p:cNvPr id="5" name="Rectangle 4">
            <a:extLst>
              <a:ext uri="{FF2B5EF4-FFF2-40B4-BE49-F238E27FC236}">
                <a16:creationId xmlns:a16="http://schemas.microsoft.com/office/drawing/2014/main" id="{2CA2B3B7-51EC-1AA2-874C-F23AA2823240}"/>
              </a:ext>
            </a:extLst>
          </p:cNvPr>
          <p:cNvSpPr/>
          <p:nvPr/>
        </p:nvSpPr>
        <p:spPr bwMode="auto">
          <a:xfrm>
            <a:off x="7964791" y="3135086"/>
            <a:ext cx="8311186" cy="7857592"/>
          </a:xfrm>
          <a:prstGeom prst="rect">
            <a:avLst/>
          </a:prstGeom>
          <a:solidFill>
            <a:srgbClr val="E5F6FF"/>
          </a:solidFill>
          <a:ln w="41275">
            <a:solidFill>
              <a:schemeClr val="accent1">
                <a:lumMod val="60000"/>
                <a:lumOff val="40000"/>
              </a:schemeClr>
            </a:solidFill>
            <a:prstDash val="solid"/>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defTabSz="914400" fontAlgn="base">
              <a:spcBef>
                <a:spcPct val="0"/>
              </a:spcBef>
              <a:spcAft>
                <a:spcPct val="0"/>
              </a:spcAft>
            </a:pPr>
            <a:endParaRPr lang="en-IN" sz="1400" dirty="0">
              <a:solidFill>
                <a:schemeClr val="bg1"/>
              </a:solidFill>
            </a:endParaRPr>
          </a:p>
        </p:txBody>
      </p:sp>
      <p:sp>
        <p:nvSpPr>
          <p:cNvPr id="6" name="TextBox 5">
            <a:extLst>
              <a:ext uri="{FF2B5EF4-FFF2-40B4-BE49-F238E27FC236}">
                <a16:creationId xmlns:a16="http://schemas.microsoft.com/office/drawing/2014/main" id="{FEAB95D3-1E5E-A7ED-B898-C2906C050E41}"/>
              </a:ext>
            </a:extLst>
          </p:cNvPr>
          <p:cNvSpPr txBox="1"/>
          <p:nvPr/>
        </p:nvSpPr>
        <p:spPr>
          <a:xfrm>
            <a:off x="17906664" y="2424000"/>
            <a:ext cx="5468957" cy="638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ctr" defTabSz="2438400">
              <a:spcBef>
                <a:spcPts val="2900"/>
              </a:spcBef>
              <a:buSzPct val="100000"/>
            </a:pPr>
            <a:r>
              <a:rPr lang="en-IN" kern="0" dirty="0">
                <a:solidFill>
                  <a:schemeClr val="accent1"/>
                </a:solidFill>
                <a:ea typeface="+mj-ea"/>
                <a:cs typeface="+mj-cs"/>
                <a:sym typeface="IBM Plex Sans Light"/>
              </a:rPr>
              <a:t>Target Document to review</a:t>
            </a:r>
          </a:p>
        </p:txBody>
      </p:sp>
      <p:sp>
        <p:nvSpPr>
          <p:cNvPr id="7" name="TextBox 6">
            <a:extLst>
              <a:ext uri="{FF2B5EF4-FFF2-40B4-BE49-F238E27FC236}">
                <a16:creationId xmlns:a16="http://schemas.microsoft.com/office/drawing/2014/main" id="{9CBD3402-629C-F01A-D99B-81E015E8B314}"/>
              </a:ext>
            </a:extLst>
          </p:cNvPr>
          <p:cNvSpPr txBox="1"/>
          <p:nvPr/>
        </p:nvSpPr>
        <p:spPr>
          <a:xfrm>
            <a:off x="7389844" y="2424000"/>
            <a:ext cx="9218645" cy="638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ctr" defTabSz="2438400">
              <a:spcBef>
                <a:spcPts val="2900"/>
              </a:spcBef>
              <a:buSzPct val="100000"/>
            </a:pPr>
            <a:r>
              <a:rPr lang="en-IN" b="1" kern="0" dirty="0" err="1">
                <a:solidFill>
                  <a:schemeClr val="accent1"/>
                </a:solidFill>
                <a:ea typeface="+mj-ea"/>
                <a:cs typeface="+mj-cs"/>
                <a:sym typeface="IBM Plex Sans Light"/>
              </a:rPr>
              <a:t>IntelliDoc</a:t>
            </a:r>
            <a:r>
              <a:rPr lang="en-IN" kern="0" dirty="0">
                <a:solidFill>
                  <a:schemeClr val="accent1"/>
                </a:solidFill>
                <a:ea typeface="+mj-ea"/>
                <a:cs typeface="+mj-cs"/>
                <a:sym typeface="IBM Plex Sans Light"/>
              </a:rPr>
              <a:t> Core : Document Review System</a:t>
            </a:r>
          </a:p>
        </p:txBody>
      </p:sp>
      <p:sp>
        <p:nvSpPr>
          <p:cNvPr id="8" name="TextBox 7">
            <a:extLst>
              <a:ext uri="{FF2B5EF4-FFF2-40B4-BE49-F238E27FC236}">
                <a16:creationId xmlns:a16="http://schemas.microsoft.com/office/drawing/2014/main" id="{5D59E4AB-6D7F-C09D-CE65-821F74CF6060}"/>
              </a:ext>
            </a:extLst>
          </p:cNvPr>
          <p:cNvSpPr txBox="1"/>
          <p:nvPr/>
        </p:nvSpPr>
        <p:spPr>
          <a:xfrm>
            <a:off x="576071" y="2424000"/>
            <a:ext cx="5947570" cy="638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ctr" defTabSz="2438400">
              <a:spcBef>
                <a:spcPts val="2900"/>
              </a:spcBef>
              <a:buSzPct val="100000"/>
            </a:pPr>
            <a:r>
              <a:rPr lang="en-US" kern="0" dirty="0">
                <a:solidFill>
                  <a:schemeClr val="accent1"/>
                </a:solidFill>
                <a:ea typeface="+mj-ea"/>
                <a:cs typeface="+mj-cs"/>
                <a:sym typeface="IBM Plex Sans Light"/>
              </a:rPr>
              <a:t>K</a:t>
            </a:r>
            <a:r>
              <a:rPr lang="en-IN" kern="0" dirty="0">
                <a:solidFill>
                  <a:schemeClr val="accent1"/>
                </a:solidFill>
                <a:ea typeface="+mj-ea"/>
                <a:cs typeface="+mj-cs"/>
                <a:sym typeface="IBM Plex Sans Light"/>
              </a:rPr>
              <a:t>knowledgebase Source</a:t>
            </a:r>
          </a:p>
        </p:txBody>
      </p:sp>
      <p:sp>
        <p:nvSpPr>
          <p:cNvPr id="11" name="TextBox 10">
            <a:extLst>
              <a:ext uri="{FF2B5EF4-FFF2-40B4-BE49-F238E27FC236}">
                <a16:creationId xmlns:a16="http://schemas.microsoft.com/office/drawing/2014/main" id="{5AA95816-6872-4517-6A45-345857E6ED6D}"/>
              </a:ext>
            </a:extLst>
          </p:cNvPr>
          <p:cNvSpPr txBox="1"/>
          <p:nvPr/>
        </p:nvSpPr>
        <p:spPr>
          <a:xfrm>
            <a:off x="795608" y="5668046"/>
            <a:ext cx="5183516" cy="738664"/>
          </a:xfrm>
          <a:prstGeom prst="rect">
            <a:avLst/>
          </a:prstGeom>
          <a:solidFill>
            <a:schemeClr val="bg2"/>
          </a:solidFill>
          <a:ln w="12700">
            <a:solidFill>
              <a:schemeClr val="tx1"/>
            </a:solidFill>
            <a:prstDash val="dash"/>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en-US" sz="2400" dirty="0">
                <a:solidFill>
                  <a:schemeClr val="accent1"/>
                </a:solidFill>
              </a:rPr>
              <a:t>Learning Contents</a:t>
            </a:r>
          </a:p>
          <a:p>
            <a:r>
              <a:rPr lang="en-US" sz="1800" dirty="0"/>
              <a:t>Dev Articles, tutorials for upskill and reskill etc.</a:t>
            </a:r>
            <a:endParaRPr lang="en-IN" sz="1800" dirty="0"/>
          </a:p>
        </p:txBody>
      </p:sp>
      <p:sp>
        <p:nvSpPr>
          <p:cNvPr id="12" name="TextBox 11">
            <a:extLst>
              <a:ext uri="{FF2B5EF4-FFF2-40B4-BE49-F238E27FC236}">
                <a16:creationId xmlns:a16="http://schemas.microsoft.com/office/drawing/2014/main" id="{D7830C20-9DDA-3065-71DF-4C3A3001404D}"/>
              </a:ext>
            </a:extLst>
          </p:cNvPr>
          <p:cNvSpPr txBox="1"/>
          <p:nvPr/>
        </p:nvSpPr>
        <p:spPr>
          <a:xfrm>
            <a:off x="747312" y="7038671"/>
            <a:ext cx="5183516" cy="769441"/>
          </a:xfrm>
          <a:prstGeom prst="rect">
            <a:avLst/>
          </a:prstGeom>
          <a:solidFill>
            <a:schemeClr val="bg2"/>
          </a:solidFill>
          <a:ln w="12700">
            <a:solidFill>
              <a:schemeClr val="tx1"/>
            </a:solidFill>
            <a:prstDash val="dash"/>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defPPr>
              <a:defRPr lang="en-US"/>
            </a:defPPr>
            <a:lvl1pPr>
              <a:defRPr sz="2400">
                <a:solidFill>
                  <a:schemeClr val="accent1"/>
                </a:solidFill>
              </a:defRPr>
            </a:lvl1pPr>
          </a:lstStyle>
          <a:p>
            <a:r>
              <a:rPr lang="en-US" dirty="0"/>
              <a:t>Offering content </a:t>
            </a:r>
            <a:br>
              <a:rPr lang="en-US" dirty="0"/>
            </a:br>
            <a:r>
              <a:rPr lang="en-US" sz="2000" dirty="0">
                <a:solidFill>
                  <a:schemeClr val="tx1"/>
                </a:solidFill>
              </a:rPr>
              <a:t>for sales, solution and delivery teams</a:t>
            </a:r>
            <a:endParaRPr lang="en-IN" sz="2000" dirty="0">
              <a:solidFill>
                <a:schemeClr val="tx1"/>
              </a:solidFill>
            </a:endParaRPr>
          </a:p>
        </p:txBody>
      </p:sp>
      <p:sp>
        <p:nvSpPr>
          <p:cNvPr id="14" name="TextBox 13">
            <a:extLst>
              <a:ext uri="{FF2B5EF4-FFF2-40B4-BE49-F238E27FC236}">
                <a16:creationId xmlns:a16="http://schemas.microsoft.com/office/drawing/2014/main" id="{B85664E9-47E0-7022-016F-6E7140BBCF31}"/>
              </a:ext>
            </a:extLst>
          </p:cNvPr>
          <p:cNvSpPr txBox="1"/>
          <p:nvPr/>
        </p:nvSpPr>
        <p:spPr>
          <a:xfrm>
            <a:off x="747312" y="8370984"/>
            <a:ext cx="1685034" cy="830997"/>
          </a:xfrm>
          <a:prstGeom prst="rect">
            <a:avLst/>
          </a:prstGeom>
          <a:solidFill>
            <a:schemeClr val="bg2"/>
          </a:solidFill>
          <a:ln w="12700">
            <a:solidFill>
              <a:schemeClr val="tx1"/>
            </a:solidFill>
            <a:prstDash val="dash"/>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defPPr>
              <a:defRPr lang="en-US"/>
            </a:defPPr>
            <a:lvl1pPr>
              <a:defRPr sz="2400">
                <a:solidFill>
                  <a:schemeClr val="accent1"/>
                </a:solidFill>
              </a:defRPr>
            </a:lvl1pPr>
          </a:lstStyle>
          <a:p>
            <a:r>
              <a:rPr lang="en-US" dirty="0"/>
              <a:t>Lighthouse Content</a:t>
            </a:r>
            <a:endParaRPr lang="en-IN" dirty="0"/>
          </a:p>
        </p:txBody>
      </p:sp>
      <p:sp>
        <p:nvSpPr>
          <p:cNvPr id="15" name="TextBox 14">
            <a:extLst>
              <a:ext uri="{FF2B5EF4-FFF2-40B4-BE49-F238E27FC236}">
                <a16:creationId xmlns:a16="http://schemas.microsoft.com/office/drawing/2014/main" id="{02E7D228-88C1-9D57-A750-05474CEDD25C}"/>
              </a:ext>
            </a:extLst>
          </p:cNvPr>
          <p:cNvSpPr txBox="1"/>
          <p:nvPr/>
        </p:nvSpPr>
        <p:spPr>
          <a:xfrm>
            <a:off x="2833998" y="8278650"/>
            <a:ext cx="3050546" cy="1015663"/>
          </a:xfrm>
          <a:prstGeom prst="rect">
            <a:avLst/>
          </a:prstGeom>
          <a:solidFill>
            <a:schemeClr val="bg2"/>
          </a:solidFill>
          <a:ln w="12700">
            <a:solidFill>
              <a:schemeClr val="tx1"/>
            </a:solidFill>
            <a:prstDash val="dash"/>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defPPr>
              <a:defRPr lang="en-US"/>
            </a:defPPr>
            <a:lvl1pPr>
              <a:defRPr sz="2400">
                <a:solidFill>
                  <a:schemeClr val="accent1"/>
                </a:solidFill>
              </a:defRPr>
            </a:lvl1pPr>
          </a:lstStyle>
          <a:p>
            <a:r>
              <a:rPr lang="en-US" dirty="0"/>
              <a:t>ICCA Content</a:t>
            </a:r>
          </a:p>
          <a:p>
            <a:r>
              <a:rPr lang="en-US" sz="1800" dirty="0">
                <a:solidFill>
                  <a:schemeClr val="tx1"/>
                </a:solidFill>
              </a:rPr>
              <a:t>Cloud Journeys, Solutioning, Architecture Kit, GTM </a:t>
            </a:r>
            <a:endParaRPr lang="en-IN" sz="2000" dirty="0">
              <a:solidFill>
                <a:schemeClr val="tx1"/>
              </a:solidFill>
            </a:endParaRPr>
          </a:p>
        </p:txBody>
      </p:sp>
      <p:sp>
        <p:nvSpPr>
          <p:cNvPr id="19" name="TextBox 18">
            <a:extLst>
              <a:ext uri="{FF2B5EF4-FFF2-40B4-BE49-F238E27FC236}">
                <a16:creationId xmlns:a16="http://schemas.microsoft.com/office/drawing/2014/main" id="{78CB3B71-3444-8987-5F66-019E1A9E92D2}"/>
              </a:ext>
            </a:extLst>
          </p:cNvPr>
          <p:cNvSpPr txBox="1"/>
          <p:nvPr/>
        </p:nvSpPr>
        <p:spPr>
          <a:xfrm>
            <a:off x="18073080" y="4766646"/>
            <a:ext cx="2896856" cy="461665"/>
          </a:xfrm>
          <a:prstGeom prst="rect">
            <a:avLst/>
          </a:prstGeom>
          <a:solidFill>
            <a:schemeClr val="bg2"/>
          </a:solidFill>
          <a:ln w="12700">
            <a:solidFill>
              <a:schemeClr val="tx1"/>
            </a:solidFill>
            <a:prstDash val="dash"/>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defPPr>
              <a:defRPr lang="en-US"/>
            </a:defPPr>
            <a:lvl1pPr>
              <a:defRPr sz="2400">
                <a:solidFill>
                  <a:schemeClr val="accent1"/>
                </a:solidFill>
              </a:defRPr>
            </a:lvl1pPr>
          </a:lstStyle>
          <a:p>
            <a:r>
              <a:rPr lang="en-US" dirty="0"/>
              <a:t>Learning materials</a:t>
            </a:r>
            <a:endParaRPr lang="en-IN" dirty="0"/>
          </a:p>
        </p:txBody>
      </p:sp>
      <p:sp>
        <p:nvSpPr>
          <p:cNvPr id="21" name="TextBox 20">
            <a:extLst>
              <a:ext uri="{FF2B5EF4-FFF2-40B4-BE49-F238E27FC236}">
                <a16:creationId xmlns:a16="http://schemas.microsoft.com/office/drawing/2014/main" id="{E16123E8-AFB6-A9D6-818D-93D880D0A530}"/>
              </a:ext>
            </a:extLst>
          </p:cNvPr>
          <p:cNvSpPr txBox="1"/>
          <p:nvPr/>
        </p:nvSpPr>
        <p:spPr>
          <a:xfrm>
            <a:off x="18105733" y="7421195"/>
            <a:ext cx="5534130" cy="461665"/>
          </a:xfrm>
          <a:prstGeom prst="rect">
            <a:avLst/>
          </a:prstGeom>
          <a:solidFill>
            <a:schemeClr val="bg2"/>
          </a:solidFill>
          <a:ln w="12700">
            <a:solidFill>
              <a:schemeClr val="tx1"/>
            </a:solidFill>
            <a:prstDash val="dash"/>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defPPr>
              <a:defRPr lang="en-US"/>
            </a:defPPr>
            <a:lvl1pPr>
              <a:defRPr sz="2400">
                <a:solidFill>
                  <a:schemeClr val="accent1"/>
                </a:solidFill>
              </a:defRPr>
            </a:lvl1pPr>
          </a:lstStyle>
          <a:p>
            <a:pPr algn="ctr"/>
            <a:r>
              <a:rPr lang="en-US" dirty="0"/>
              <a:t>Architecture</a:t>
            </a:r>
            <a:endParaRPr lang="en-IN" dirty="0"/>
          </a:p>
        </p:txBody>
      </p:sp>
      <p:sp>
        <p:nvSpPr>
          <p:cNvPr id="22" name="TextBox 21">
            <a:extLst>
              <a:ext uri="{FF2B5EF4-FFF2-40B4-BE49-F238E27FC236}">
                <a16:creationId xmlns:a16="http://schemas.microsoft.com/office/drawing/2014/main" id="{C5B885BA-E7EC-5892-CBB4-C1DDE7D64FB6}"/>
              </a:ext>
            </a:extLst>
          </p:cNvPr>
          <p:cNvSpPr txBox="1"/>
          <p:nvPr/>
        </p:nvSpPr>
        <p:spPr>
          <a:xfrm>
            <a:off x="21179997" y="4766645"/>
            <a:ext cx="2472455" cy="461665"/>
          </a:xfrm>
          <a:prstGeom prst="rect">
            <a:avLst/>
          </a:prstGeom>
          <a:solidFill>
            <a:schemeClr val="bg2"/>
          </a:solidFill>
          <a:ln w="12700">
            <a:solidFill>
              <a:schemeClr val="tx1"/>
            </a:solidFill>
            <a:prstDash val="dash"/>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defPPr>
              <a:defRPr lang="en-US"/>
            </a:defPPr>
            <a:lvl1pPr>
              <a:defRPr sz="2400">
                <a:solidFill>
                  <a:schemeClr val="accent1"/>
                </a:solidFill>
              </a:defRPr>
            </a:lvl1pPr>
          </a:lstStyle>
          <a:p>
            <a:r>
              <a:rPr lang="en-US" dirty="0"/>
              <a:t>Release content</a:t>
            </a:r>
            <a:endParaRPr lang="en-IN" dirty="0"/>
          </a:p>
        </p:txBody>
      </p:sp>
      <p:sp>
        <p:nvSpPr>
          <p:cNvPr id="23" name="TextBox 22">
            <a:extLst>
              <a:ext uri="{FF2B5EF4-FFF2-40B4-BE49-F238E27FC236}">
                <a16:creationId xmlns:a16="http://schemas.microsoft.com/office/drawing/2014/main" id="{BBF5B0CB-294A-E458-1E96-0B473621F7BA}"/>
              </a:ext>
            </a:extLst>
          </p:cNvPr>
          <p:cNvSpPr txBox="1"/>
          <p:nvPr/>
        </p:nvSpPr>
        <p:spPr>
          <a:xfrm>
            <a:off x="20743006" y="5654678"/>
            <a:ext cx="2896857" cy="830997"/>
          </a:xfrm>
          <a:prstGeom prst="rect">
            <a:avLst/>
          </a:prstGeom>
          <a:solidFill>
            <a:schemeClr val="bg2"/>
          </a:solidFill>
          <a:ln w="12700">
            <a:solidFill>
              <a:schemeClr val="tx1"/>
            </a:solidFill>
            <a:prstDash val="dash"/>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defPPr>
              <a:defRPr lang="en-US"/>
            </a:defPPr>
            <a:lvl1pPr>
              <a:defRPr sz="2400">
                <a:solidFill>
                  <a:schemeClr val="accent1"/>
                </a:solidFill>
              </a:defRPr>
            </a:lvl1pPr>
          </a:lstStyle>
          <a:p>
            <a:r>
              <a:rPr lang="en-US" dirty="0"/>
              <a:t>Well Architected Framework</a:t>
            </a:r>
            <a:endParaRPr lang="en-IN" dirty="0"/>
          </a:p>
        </p:txBody>
      </p:sp>
      <p:sp>
        <p:nvSpPr>
          <p:cNvPr id="25" name="TextBox 24">
            <a:extLst>
              <a:ext uri="{FF2B5EF4-FFF2-40B4-BE49-F238E27FC236}">
                <a16:creationId xmlns:a16="http://schemas.microsoft.com/office/drawing/2014/main" id="{2A0FAF96-8D81-DEEE-FE3A-3CCF651F3D26}"/>
              </a:ext>
            </a:extLst>
          </p:cNvPr>
          <p:cNvSpPr txBox="1"/>
          <p:nvPr/>
        </p:nvSpPr>
        <p:spPr>
          <a:xfrm>
            <a:off x="18099971" y="6807839"/>
            <a:ext cx="5539892" cy="461665"/>
          </a:xfrm>
          <a:prstGeom prst="rect">
            <a:avLst/>
          </a:prstGeom>
          <a:solidFill>
            <a:schemeClr val="bg2"/>
          </a:solidFill>
          <a:ln w="12700">
            <a:solidFill>
              <a:schemeClr val="tx1"/>
            </a:solidFill>
            <a:prstDash val="dash"/>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defPPr>
              <a:defRPr lang="en-US"/>
            </a:defPPr>
            <a:lvl1pPr>
              <a:defRPr sz="2400">
                <a:solidFill>
                  <a:schemeClr val="accent1"/>
                </a:solidFill>
              </a:defRPr>
            </a:lvl1pPr>
          </a:lstStyle>
          <a:p>
            <a:pPr algn="ctr"/>
            <a:r>
              <a:rPr lang="en-US" dirty="0"/>
              <a:t>Solutions guidance</a:t>
            </a:r>
            <a:endParaRPr lang="en-IN" dirty="0"/>
          </a:p>
        </p:txBody>
      </p:sp>
      <p:sp>
        <p:nvSpPr>
          <p:cNvPr id="26" name="TextBox 25">
            <a:extLst>
              <a:ext uri="{FF2B5EF4-FFF2-40B4-BE49-F238E27FC236}">
                <a16:creationId xmlns:a16="http://schemas.microsoft.com/office/drawing/2014/main" id="{3A0AE3D7-DCB4-C57C-48CA-AB2DE2FFA10F}"/>
              </a:ext>
            </a:extLst>
          </p:cNvPr>
          <p:cNvSpPr txBox="1"/>
          <p:nvPr/>
        </p:nvSpPr>
        <p:spPr>
          <a:xfrm>
            <a:off x="18088608" y="5668046"/>
            <a:ext cx="2486611" cy="830997"/>
          </a:xfrm>
          <a:prstGeom prst="rect">
            <a:avLst/>
          </a:prstGeom>
          <a:solidFill>
            <a:schemeClr val="bg2"/>
          </a:solidFill>
          <a:ln w="12700">
            <a:solidFill>
              <a:schemeClr val="tx1"/>
            </a:solidFill>
            <a:prstDash val="dash"/>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defPPr>
              <a:defRPr lang="en-US"/>
            </a:defPPr>
            <a:lvl1pPr>
              <a:defRPr sz="2400">
                <a:solidFill>
                  <a:schemeClr val="accent1"/>
                </a:solidFill>
              </a:defRPr>
            </a:lvl1pPr>
          </a:lstStyle>
          <a:p>
            <a:r>
              <a:rPr lang="en-US" dirty="0"/>
              <a:t>Cloud Adoption Framework</a:t>
            </a:r>
            <a:endParaRPr lang="en-IN" dirty="0"/>
          </a:p>
        </p:txBody>
      </p:sp>
      <p:pic>
        <p:nvPicPr>
          <p:cNvPr id="28" name="Picture 27" descr="A logo with a smile&#10;&#10;Description automatically generated">
            <a:extLst>
              <a:ext uri="{FF2B5EF4-FFF2-40B4-BE49-F238E27FC236}">
                <a16:creationId xmlns:a16="http://schemas.microsoft.com/office/drawing/2014/main" id="{D598B2A1-34E3-4704-D5E0-31152C58B069}"/>
              </a:ext>
            </a:extLst>
          </p:cNvPr>
          <p:cNvPicPr>
            <a:picLocks noChangeAspect="1"/>
          </p:cNvPicPr>
          <p:nvPr/>
        </p:nvPicPr>
        <p:blipFill>
          <a:blip r:embed="rId2"/>
          <a:stretch>
            <a:fillRect/>
          </a:stretch>
        </p:blipFill>
        <p:spPr>
          <a:xfrm>
            <a:off x="18018077" y="9192853"/>
            <a:ext cx="927562" cy="685898"/>
          </a:xfrm>
          <a:prstGeom prst="rect">
            <a:avLst/>
          </a:prstGeom>
        </p:spPr>
      </p:pic>
      <p:pic>
        <p:nvPicPr>
          <p:cNvPr id="30" name="Picture 29" descr="A blue letters on a white background&#10;&#10;Description automatically generated">
            <a:extLst>
              <a:ext uri="{FF2B5EF4-FFF2-40B4-BE49-F238E27FC236}">
                <a16:creationId xmlns:a16="http://schemas.microsoft.com/office/drawing/2014/main" id="{6AEA6843-E22C-2BFF-6C49-1BD299473BEB}"/>
              </a:ext>
            </a:extLst>
          </p:cNvPr>
          <p:cNvPicPr>
            <a:picLocks noChangeAspect="1"/>
          </p:cNvPicPr>
          <p:nvPr/>
        </p:nvPicPr>
        <p:blipFill>
          <a:blip r:embed="rId3"/>
          <a:stretch>
            <a:fillRect/>
          </a:stretch>
        </p:blipFill>
        <p:spPr>
          <a:xfrm>
            <a:off x="19185624" y="9291779"/>
            <a:ext cx="1990725" cy="571500"/>
          </a:xfrm>
          <a:prstGeom prst="rect">
            <a:avLst/>
          </a:prstGeom>
        </p:spPr>
      </p:pic>
      <p:pic>
        <p:nvPicPr>
          <p:cNvPr id="32" name="Picture 31" descr="A close up of a logo&#10;&#10;Description automatically generated">
            <a:extLst>
              <a:ext uri="{FF2B5EF4-FFF2-40B4-BE49-F238E27FC236}">
                <a16:creationId xmlns:a16="http://schemas.microsoft.com/office/drawing/2014/main" id="{71224AEC-87E5-9A95-1CDF-65F7CC5BBF43}"/>
              </a:ext>
            </a:extLst>
          </p:cNvPr>
          <p:cNvPicPr>
            <a:picLocks noChangeAspect="1"/>
          </p:cNvPicPr>
          <p:nvPr/>
        </p:nvPicPr>
        <p:blipFill rotWithShape="1">
          <a:blip r:embed="rId4"/>
          <a:srcRect t="33655" b="35176"/>
          <a:stretch/>
        </p:blipFill>
        <p:spPr>
          <a:xfrm>
            <a:off x="21301267" y="9378133"/>
            <a:ext cx="2274593" cy="398791"/>
          </a:xfrm>
          <a:prstGeom prst="rect">
            <a:avLst/>
          </a:prstGeom>
        </p:spPr>
      </p:pic>
      <p:pic>
        <p:nvPicPr>
          <p:cNvPr id="34" name="Picture 33" descr="A logo for a cloud company&#10;&#10;Description automatically generated">
            <a:extLst>
              <a:ext uri="{FF2B5EF4-FFF2-40B4-BE49-F238E27FC236}">
                <a16:creationId xmlns:a16="http://schemas.microsoft.com/office/drawing/2014/main" id="{6513FF79-40EE-632F-4BC2-0EA9D8B87AEF}"/>
              </a:ext>
            </a:extLst>
          </p:cNvPr>
          <p:cNvPicPr>
            <a:picLocks noChangeAspect="1"/>
          </p:cNvPicPr>
          <p:nvPr/>
        </p:nvPicPr>
        <p:blipFill rotWithShape="1">
          <a:blip r:embed="rId5"/>
          <a:srcRect l="16325" t="36339" r="15278" b="33684"/>
          <a:stretch/>
        </p:blipFill>
        <p:spPr>
          <a:xfrm>
            <a:off x="18073080" y="9984781"/>
            <a:ext cx="2161646" cy="625541"/>
          </a:xfrm>
          <a:prstGeom prst="rect">
            <a:avLst/>
          </a:prstGeom>
        </p:spPr>
      </p:pic>
      <p:pic>
        <p:nvPicPr>
          <p:cNvPr id="36" name="Picture 35" descr="A blue cloud with white text&#10;&#10;Description automatically generated">
            <a:extLst>
              <a:ext uri="{FF2B5EF4-FFF2-40B4-BE49-F238E27FC236}">
                <a16:creationId xmlns:a16="http://schemas.microsoft.com/office/drawing/2014/main" id="{8D96FA54-624B-E4C2-6790-81A553220010}"/>
              </a:ext>
            </a:extLst>
          </p:cNvPr>
          <p:cNvPicPr>
            <a:picLocks noChangeAspect="1"/>
          </p:cNvPicPr>
          <p:nvPr/>
        </p:nvPicPr>
        <p:blipFill>
          <a:blip r:embed="rId6"/>
          <a:stretch>
            <a:fillRect/>
          </a:stretch>
        </p:blipFill>
        <p:spPr>
          <a:xfrm>
            <a:off x="20447682" y="9890351"/>
            <a:ext cx="1281113" cy="895350"/>
          </a:xfrm>
          <a:prstGeom prst="rect">
            <a:avLst/>
          </a:prstGeom>
        </p:spPr>
      </p:pic>
      <p:pic>
        <p:nvPicPr>
          <p:cNvPr id="38" name="Picture 37" descr="A blue and white logo&#10;&#10;Description automatically generated">
            <a:extLst>
              <a:ext uri="{FF2B5EF4-FFF2-40B4-BE49-F238E27FC236}">
                <a16:creationId xmlns:a16="http://schemas.microsoft.com/office/drawing/2014/main" id="{F23DC78F-D5A5-8C33-7E11-41D5644FDA9E}"/>
              </a:ext>
            </a:extLst>
          </p:cNvPr>
          <p:cNvPicPr>
            <a:picLocks noChangeAspect="1"/>
          </p:cNvPicPr>
          <p:nvPr/>
        </p:nvPicPr>
        <p:blipFill>
          <a:blip r:embed="rId7"/>
          <a:stretch>
            <a:fillRect/>
          </a:stretch>
        </p:blipFill>
        <p:spPr>
          <a:xfrm>
            <a:off x="22107082" y="9920478"/>
            <a:ext cx="1337323" cy="662373"/>
          </a:xfrm>
          <a:prstGeom prst="rect">
            <a:avLst/>
          </a:prstGeom>
        </p:spPr>
      </p:pic>
      <p:sp>
        <p:nvSpPr>
          <p:cNvPr id="40" name="TextBox 39">
            <a:extLst>
              <a:ext uri="{FF2B5EF4-FFF2-40B4-BE49-F238E27FC236}">
                <a16:creationId xmlns:a16="http://schemas.microsoft.com/office/drawing/2014/main" id="{06A5B556-3FEF-7ED5-ED44-26FD2F75A757}"/>
              </a:ext>
            </a:extLst>
          </p:cNvPr>
          <p:cNvSpPr txBox="1"/>
          <p:nvPr/>
        </p:nvSpPr>
        <p:spPr>
          <a:xfrm>
            <a:off x="8313575" y="3954992"/>
            <a:ext cx="2377067" cy="1569660"/>
          </a:xfrm>
          <a:prstGeom prst="rect">
            <a:avLst/>
          </a:prstGeom>
          <a:solidFill>
            <a:schemeClr val="bg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en-US" sz="2400" b="1" dirty="0">
                <a:solidFill>
                  <a:schemeClr val="accent1"/>
                </a:solidFill>
              </a:rPr>
              <a:t>Knowledgebase Connectors </a:t>
            </a:r>
          </a:p>
          <a:p>
            <a:r>
              <a:rPr lang="en-US" sz="1600" dirty="0"/>
              <a:t>Fetch knowledgebase  content from the providers.</a:t>
            </a:r>
            <a:endParaRPr lang="en-IN" sz="2800" dirty="0"/>
          </a:p>
        </p:txBody>
      </p:sp>
      <p:sp>
        <p:nvSpPr>
          <p:cNvPr id="43" name="TextBox 42">
            <a:extLst>
              <a:ext uri="{FF2B5EF4-FFF2-40B4-BE49-F238E27FC236}">
                <a16:creationId xmlns:a16="http://schemas.microsoft.com/office/drawing/2014/main" id="{D43EE04E-930C-FF38-0CA0-2BCE6D64C460}"/>
              </a:ext>
            </a:extLst>
          </p:cNvPr>
          <p:cNvSpPr txBox="1"/>
          <p:nvPr/>
        </p:nvSpPr>
        <p:spPr>
          <a:xfrm>
            <a:off x="8378063" y="9481968"/>
            <a:ext cx="3458817" cy="954107"/>
          </a:xfrm>
          <a:prstGeom prst="rect">
            <a:avLst/>
          </a:prstGeom>
          <a:solidFill>
            <a:schemeClr val="bg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en-US" sz="2400" b="1" dirty="0">
                <a:solidFill>
                  <a:schemeClr val="accent1"/>
                </a:solidFill>
              </a:rPr>
              <a:t>Scheduler</a:t>
            </a:r>
            <a:endParaRPr lang="en-US" b="1" dirty="0">
              <a:solidFill>
                <a:schemeClr val="accent1"/>
              </a:solidFill>
            </a:endParaRPr>
          </a:p>
          <a:p>
            <a:r>
              <a:rPr lang="en-US" sz="1600" dirty="0"/>
              <a:t>Manages the periodic fetching of Target  content.</a:t>
            </a:r>
            <a:endParaRPr lang="en-IN" sz="1600" dirty="0"/>
          </a:p>
        </p:txBody>
      </p:sp>
      <p:sp>
        <p:nvSpPr>
          <p:cNvPr id="45" name="TextBox 44">
            <a:extLst>
              <a:ext uri="{FF2B5EF4-FFF2-40B4-BE49-F238E27FC236}">
                <a16:creationId xmlns:a16="http://schemas.microsoft.com/office/drawing/2014/main" id="{6359774A-3C5B-5BFF-37AB-2D139B0BE98F}"/>
              </a:ext>
            </a:extLst>
          </p:cNvPr>
          <p:cNvSpPr txBox="1"/>
          <p:nvPr/>
        </p:nvSpPr>
        <p:spPr>
          <a:xfrm>
            <a:off x="13513144" y="3846342"/>
            <a:ext cx="2389463" cy="1323439"/>
          </a:xfrm>
          <a:prstGeom prst="rect">
            <a:avLst/>
          </a:prstGeom>
          <a:solidFill>
            <a:schemeClr val="bg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en-US" sz="2400" b="1" dirty="0">
                <a:solidFill>
                  <a:schemeClr val="accent1"/>
                </a:solidFill>
              </a:rPr>
              <a:t>Content Repository </a:t>
            </a:r>
          </a:p>
          <a:p>
            <a:r>
              <a:rPr lang="en-US" sz="1600" dirty="0"/>
              <a:t>Stores the raw fetched Target content.</a:t>
            </a:r>
            <a:endParaRPr lang="en-IN" sz="3200" dirty="0"/>
          </a:p>
        </p:txBody>
      </p:sp>
      <p:sp>
        <p:nvSpPr>
          <p:cNvPr id="47" name="TextBox 46">
            <a:extLst>
              <a:ext uri="{FF2B5EF4-FFF2-40B4-BE49-F238E27FC236}">
                <a16:creationId xmlns:a16="http://schemas.microsoft.com/office/drawing/2014/main" id="{26E1CC50-0970-D72A-7F8F-0AAD7FFE883B}"/>
              </a:ext>
            </a:extLst>
          </p:cNvPr>
          <p:cNvSpPr txBox="1"/>
          <p:nvPr/>
        </p:nvSpPr>
        <p:spPr>
          <a:xfrm>
            <a:off x="8313575" y="5551255"/>
            <a:ext cx="2587515" cy="954107"/>
          </a:xfrm>
          <a:prstGeom prst="rect">
            <a:avLst/>
          </a:prstGeom>
          <a:solidFill>
            <a:schemeClr val="bg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en-US" sz="2400" b="1" dirty="0">
                <a:solidFill>
                  <a:schemeClr val="accent1"/>
                </a:solidFill>
              </a:rPr>
              <a:t>Metadata Store </a:t>
            </a:r>
          </a:p>
          <a:p>
            <a:r>
              <a:rPr lang="en-US" sz="1600" dirty="0"/>
              <a:t>Maintains metadata about the target content.</a:t>
            </a:r>
            <a:endParaRPr lang="en-IN" sz="1600" dirty="0"/>
          </a:p>
        </p:txBody>
      </p:sp>
      <p:sp>
        <p:nvSpPr>
          <p:cNvPr id="49" name="TextBox 48">
            <a:extLst>
              <a:ext uri="{FF2B5EF4-FFF2-40B4-BE49-F238E27FC236}">
                <a16:creationId xmlns:a16="http://schemas.microsoft.com/office/drawing/2014/main" id="{A817C476-E009-9165-D078-C73B433B7B40}"/>
              </a:ext>
            </a:extLst>
          </p:cNvPr>
          <p:cNvSpPr txBox="1"/>
          <p:nvPr/>
        </p:nvSpPr>
        <p:spPr>
          <a:xfrm>
            <a:off x="11153735" y="5517542"/>
            <a:ext cx="4748872" cy="954107"/>
          </a:xfrm>
          <a:prstGeom prst="rect">
            <a:avLst/>
          </a:prstGeom>
          <a:solidFill>
            <a:schemeClr val="bg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en-US" sz="2400" b="1" dirty="0">
                <a:solidFill>
                  <a:schemeClr val="accent1"/>
                </a:solidFill>
              </a:rPr>
              <a:t>Content Analysis Module (NLP)</a:t>
            </a:r>
          </a:p>
          <a:p>
            <a:r>
              <a:rPr lang="en-US" sz="1600" dirty="0"/>
              <a:t>Analyzes the fetched knowledgebase  content to identify following the  ORG standards</a:t>
            </a:r>
            <a:endParaRPr lang="en-IN" sz="1600" dirty="0"/>
          </a:p>
        </p:txBody>
      </p:sp>
      <p:sp>
        <p:nvSpPr>
          <p:cNvPr id="53" name="TextBox 52">
            <a:extLst>
              <a:ext uri="{FF2B5EF4-FFF2-40B4-BE49-F238E27FC236}">
                <a16:creationId xmlns:a16="http://schemas.microsoft.com/office/drawing/2014/main" id="{679FC85F-2B4A-5F79-2CA2-97F8077002BB}"/>
              </a:ext>
            </a:extLst>
          </p:cNvPr>
          <p:cNvSpPr txBox="1"/>
          <p:nvPr/>
        </p:nvSpPr>
        <p:spPr>
          <a:xfrm>
            <a:off x="8366443" y="8010374"/>
            <a:ext cx="3827144" cy="954107"/>
          </a:xfrm>
          <a:prstGeom prst="rect">
            <a:avLst/>
          </a:prstGeom>
          <a:solidFill>
            <a:schemeClr val="bg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en-US" sz="2400" b="1" dirty="0">
                <a:solidFill>
                  <a:schemeClr val="accent1"/>
                </a:solidFill>
              </a:rPr>
              <a:t>Validation Module</a:t>
            </a:r>
          </a:p>
          <a:p>
            <a:r>
              <a:rPr lang="en-US" sz="1600" dirty="0"/>
              <a:t>Ensures the accuracy and relevance of the reviewed  content.</a:t>
            </a:r>
            <a:endParaRPr lang="en-IN" sz="1600" dirty="0"/>
          </a:p>
        </p:txBody>
      </p:sp>
      <p:sp>
        <p:nvSpPr>
          <p:cNvPr id="55" name="TextBox 54">
            <a:extLst>
              <a:ext uri="{FF2B5EF4-FFF2-40B4-BE49-F238E27FC236}">
                <a16:creationId xmlns:a16="http://schemas.microsoft.com/office/drawing/2014/main" id="{7A8EC72F-2B0D-823E-1319-1F6E6FF31547}"/>
              </a:ext>
            </a:extLst>
          </p:cNvPr>
          <p:cNvSpPr txBox="1"/>
          <p:nvPr/>
        </p:nvSpPr>
        <p:spPr>
          <a:xfrm>
            <a:off x="12820650" y="8010374"/>
            <a:ext cx="3081958" cy="954107"/>
          </a:xfrm>
          <a:prstGeom prst="rect">
            <a:avLst/>
          </a:prstGeom>
          <a:solidFill>
            <a:schemeClr val="bg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en-US" sz="2400" b="1" dirty="0">
                <a:solidFill>
                  <a:schemeClr val="accent1"/>
                </a:solidFill>
              </a:rPr>
              <a:t>Dashboard</a:t>
            </a:r>
            <a:endParaRPr lang="en-US" b="1" dirty="0">
              <a:solidFill>
                <a:schemeClr val="accent1"/>
              </a:solidFill>
            </a:endParaRPr>
          </a:p>
          <a:p>
            <a:r>
              <a:rPr lang="en-US" sz="1600" dirty="0"/>
              <a:t>Provides a comprehensive view of the system’s status.</a:t>
            </a:r>
            <a:endParaRPr lang="en-IN" sz="1600" dirty="0"/>
          </a:p>
        </p:txBody>
      </p:sp>
      <p:sp>
        <p:nvSpPr>
          <p:cNvPr id="57" name="TextBox 56">
            <a:extLst>
              <a:ext uri="{FF2B5EF4-FFF2-40B4-BE49-F238E27FC236}">
                <a16:creationId xmlns:a16="http://schemas.microsoft.com/office/drawing/2014/main" id="{71AC89AB-58FE-42B7-BC7D-B51984F4602E}"/>
              </a:ext>
            </a:extLst>
          </p:cNvPr>
          <p:cNvSpPr txBox="1"/>
          <p:nvPr/>
        </p:nvSpPr>
        <p:spPr>
          <a:xfrm>
            <a:off x="10954133" y="3998835"/>
            <a:ext cx="2377067" cy="707886"/>
          </a:xfrm>
          <a:prstGeom prst="rect">
            <a:avLst/>
          </a:prstGeom>
          <a:solidFill>
            <a:schemeClr val="bg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en-US" sz="2400" b="1" dirty="0">
                <a:solidFill>
                  <a:schemeClr val="accent1"/>
                </a:solidFill>
              </a:rPr>
              <a:t>RAG</a:t>
            </a:r>
            <a:endParaRPr lang="en-US" b="1" dirty="0">
              <a:solidFill>
                <a:schemeClr val="accent1"/>
              </a:solidFill>
            </a:endParaRPr>
          </a:p>
          <a:p>
            <a:r>
              <a:rPr lang="en-US" sz="1600" dirty="0"/>
              <a:t>Vectorization and RAG.</a:t>
            </a:r>
            <a:endParaRPr lang="en-IN" sz="1600" dirty="0"/>
          </a:p>
        </p:txBody>
      </p:sp>
      <p:sp>
        <p:nvSpPr>
          <p:cNvPr id="59" name="TextBox 58">
            <a:extLst>
              <a:ext uri="{FF2B5EF4-FFF2-40B4-BE49-F238E27FC236}">
                <a16:creationId xmlns:a16="http://schemas.microsoft.com/office/drawing/2014/main" id="{67E5FA01-DBD3-61B9-C6FD-AC1DFB7782C3}"/>
              </a:ext>
            </a:extLst>
          </p:cNvPr>
          <p:cNvSpPr txBox="1"/>
          <p:nvPr/>
        </p:nvSpPr>
        <p:spPr>
          <a:xfrm>
            <a:off x="12443790" y="9399333"/>
            <a:ext cx="3458817" cy="1077218"/>
          </a:xfrm>
          <a:prstGeom prst="rect">
            <a:avLst/>
          </a:prstGeom>
          <a:solidFill>
            <a:schemeClr val="bg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en-US" sz="2400" b="1" dirty="0">
                <a:solidFill>
                  <a:schemeClr val="accent1"/>
                </a:solidFill>
              </a:rPr>
              <a:t>Notification</a:t>
            </a:r>
            <a:r>
              <a:rPr lang="en-US" sz="3200" b="1" dirty="0"/>
              <a:t> </a:t>
            </a:r>
            <a:r>
              <a:rPr lang="en-US" sz="2400" b="1" dirty="0">
                <a:solidFill>
                  <a:schemeClr val="accent1"/>
                </a:solidFill>
              </a:rPr>
              <a:t>System</a:t>
            </a:r>
            <a:endParaRPr lang="en-US" sz="3200" b="1" dirty="0">
              <a:solidFill>
                <a:schemeClr val="accent1"/>
              </a:solidFill>
            </a:endParaRPr>
          </a:p>
          <a:p>
            <a:r>
              <a:rPr lang="en-US" sz="1600" dirty="0"/>
              <a:t>Alerts users about content review and feedback results.</a:t>
            </a:r>
            <a:endParaRPr lang="en-IN" sz="1600" dirty="0"/>
          </a:p>
        </p:txBody>
      </p:sp>
      <p:sp>
        <p:nvSpPr>
          <p:cNvPr id="65" name="TextBox 64">
            <a:extLst>
              <a:ext uri="{FF2B5EF4-FFF2-40B4-BE49-F238E27FC236}">
                <a16:creationId xmlns:a16="http://schemas.microsoft.com/office/drawing/2014/main" id="{7FEB754F-E6E2-0D69-8839-01A06E1923A5}"/>
              </a:ext>
            </a:extLst>
          </p:cNvPr>
          <p:cNvSpPr txBox="1"/>
          <p:nvPr/>
        </p:nvSpPr>
        <p:spPr>
          <a:xfrm>
            <a:off x="586947" y="4722370"/>
            <a:ext cx="5936694" cy="461665"/>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en-US" sz="2400" b="1" dirty="0">
                <a:solidFill>
                  <a:schemeClr val="accent1"/>
                </a:solidFill>
              </a:rPr>
              <a:t>Policies, Guidelines, Standards, Template</a:t>
            </a:r>
          </a:p>
        </p:txBody>
      </p:sp>
      <p:cxnSp>
        <p:nvCxnSpPr>
          <p:cNvPr id="70" name="Straight Arrow Connector 69">
            <a:extLst>
              <a:ext uri="{FF2B5EF4-FFF2-40B4-BE49-F238E27FC236}">
                <a16:creationId xmlns:a16="http://schemas.microsoft.com/office/drawing/2014/main" id="{79F46094-8171-0977-3861-EECBA2D14D86}"/>
              </a:ext>
            </a:extLst>
          </p:cNvPr>
          <p:cNvCxnSpPr/>
          <p:nvPr/>
        </p:nvCxnSpPr>
        <p:spPr bwMode="auto">
          <a:xfrm flipH="1">
            <a:off x="6512766" y="5798788"/>
            <a:ext cx="1452025" cy="0"/>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Straight Arrow Connector 70">
            <a:extLst>
              <a:ext uri="{FF2B5EF4-FFF2-40B4-BE49-F238E27FC236}">
                <a16:creationId xmlns:a16="http://schemas.microsoft.com/office/drawing/2014/main" id="{7A2509DC-9347-0171-0630-31759BB587B3}"/>
              </a:ext>
            </a:extLst>
          </p:cNvPr>
          <p:cNvCxnSpPr>
            <a:cxnSpLocks/>
          </p:cNvCxnSpPr>
          <p:nvPr/>
        </p:nvCxnSpPr>
        <p:spPr bwMode="auto">
          <a:xfrm>
            <a:off x="6512766" y="7210639"/>
            <a:ext cx="1452025" cy="22346"/>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Straight Arrow Connector 75">
            <a:extLst>
              <a:ext uri="{FF2B5EF4-FFF2-40B4-BE49-F238E27FC236}">
                <a16:creationId xmlns:a16="http://schemas.microsoft.com/office/drawing/2014/main" id="{450803E2-3753-6F0B-EE0A-C97D02DA3C28}"/>
              </a:ext>
            </a:extLst>
          </p:cNvPr>
          <p:cNvCxnSpPr>
            <a:cxnSpLocks/>
          </p:cNvCxnSpPr>
          <p:nvPr/>
        </p:nvCxnSpPr>
        <p:spPr bwMode="auto">
          <a:xfrm flipH="1">
            <a:off x="16286852" y="5551255"/>
            <a:ext cx="1619812" cy="0"/>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Straight Arrow Connector 76">
            <a:extLst>
              <a:ext uri="{FF2B5EF4-FFF2-40B4-BE49-F238E27FC236}">
                <a16:creationId xmlns:a16="http://schemas.microsoft.com/office/drawing/2014/main" id="{FCD669A2-5961-AB07-890A-86EA89438BAB}"/>
              </a:ext>
            </a:extLst>
          </p:cNvPr>
          <p:cNvCxnSpPr>
            <a:cxnSpLocks/>
          </p:cNvCxnSpPr>
          <p:nvPr/>
        </p:nvCxnSpPr>
        <p:spPr bwMode="auto">
          <a:xfrm>
            <a:off x="16286852" y="6963106"/>
            <a:ext cx="1608937" cy="0"/>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36D629E2-8805-53CE-7278-FD9C1A8DABE4}"/>
              </a:ext>
            </a:extLst>
          </p:cNvPr>
          <p:cNvSpPr txBox="1"/>
          <p:nvPr/>
        </p:nvSpPr>
        <p:spPr>
          <a:xfrm>
            <a:off x="9612757" y="6867636"/>
            <a:ext cx="3718443" cy="707886"/>
          </a:xfrm>
          <a:prstGeom prst="rect">
            <a:avLst/>
          </a:prstGeom>
          <a:solidFill>
            <a:schemeClr val="bg2"/>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en-US" sz="2400" b="1" dirty="0">
                <a:solidFill>
                  <a:srgbClr val="0043CE"/>
                </a:solidFill>
                <a:highlight>
                  <a:srgbClr val="00FF00"/>
                </a:highlight>
              </a:rPr>
              <a:t>Feedback Loop</a:t>
            </a:r>
          </a:p>
          <a:p>
            <a:r>
              <a:rPr lang="en-US" sz="1600" dirty="0">
                <a:solidFill>
                  <a:srgbClr val="0043CE"/>
                </a:solidFill>
                <a:highlight>
                  <a:srgbClr val="00FF00"/>
                </a:highlight>
              </a:rPr>
              <a:t>Feedback verification till satisfied</a:t>
            </a:r>
            <a:endParaRPr lang="en-IN" sz="1600" dirty="0">
              <a:solidFill>
                <a:srgbClr val="0043CE"/>
              </a:solidFill>
              <a:highlight>
                <a:srgbClr val="00FF00"/>
              </a:highlight>
            </a:endParaRPr>
          </a:p>
        </p:txBody>
      </p:sp>
      <p:sp>
        <p:nvSpPr>
          <p:cNvPr id="13" name="TextBox 12">
            <a:extLst>
              <a:ext uri="{FF2B5EF4-FFF2-40B4-BE49-F238E27FC236}">
                <a16:creationId xmlns:a16="http://schemas.microsoft.com/office/drawing/2014/main" id="{8EC2724D-297F-463A-6D71-C2EF92C7A2DC}"/>
              </a:ext>
            </a:extLst>
          </p:cNvPr>
          <p:cNvSpPr txBox="1"/>
          <p:nvPr/>
        </p:nvSpPr>
        <p:spPr>
          <a:xfrm>
            <a:off x="260825" y="11445840"/>
            <a:ext cx="22847678" cy="1987275"/>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a:lnSpc>
                <a:spcPct val="107000"/>
              </a:lnSpc>
              <a:spcAft>
                <a:spcPts val="800"/>
              </a:spcAft>
              <a:buNone/>
            </a:pPr>
            <a:r>
              <a:rPr lang="en-IN" sz="3200" b="1" kern="100" dirty="0">
                <a:effectLst/>
                <a:latin typeface="IBM Plex Sans" panose="020B0503050203000203" pitchFamily="34" charset="0"/>
                <a:ea typeface="Aptos" panose="020B0004020202020204" pitchFamily="34" charset="0"/>
                <a:cs typeface="Times New Roman" panose="02020603050405020304" pitchFamily="18" charset="0"/>
              </a:rPr>
              <a:t>Persona:</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IN" sz="3600" kern="0" dirty="0" err="1">
                <a:effectLst/>
                <a:latin typeface="IBM Plex Sans" panose="020B0503050203000203" pitchFamily="34" charset="0"/>
                <a:ea typeface="Times New Roman" panose="02020603050405020304" pitchFamily="18" charset="0"/>
                <a:cs typeface="Times New Roman" panose="02020603050405020304" pitchFamily="18" charset="0"/>
              </a:rPr>
              <a:t>IntelliDoc</a:t>
            </a:r>
            <a:r>
              <a:rPr lang="en-IN" sz="3600" kern="0" dirty="0">
                <a:effectLst/>
                <a:latin typeface="IBM Plex Sans" panose="020B0503050203000203" pitchFamily="34" charset="0"/>
                <a:ea typeface="Times New Roman" panose="02020603050405020304" pitchFamily="18" charset="0"/>
                <a:cs typeface="Times New Roman" panose="02020603050405020304" pitchFamily="18" charset="0"/>
              </a:rPr>
              <a:t>  Admin : Authoring Knowledgebase in DB (Offline</a:t>
            </a:r>
            <a:r>
              <a:rPr lang="en-IN" sz="3200" kern="100" dirty="0">
                <a:effectLst/>
                <a:latin typeface="IBM Plex Sans" panose="020B0503050203000203" pitchFamily="34" charset="0"/>
                <a:ea typeface="Aptos" panose="020B0004020202020204" pitchFamily="34" charset="0"/>
                <a:cs typeface="Times New Roman" panose="02020603050405020304" pitchFamily="18" charset="0"/>
              </a:rPr>
              <a:t> - Asynchronous)</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3600" kern="0" dirty="0" err="1">
                <a:effectLst/>
                <a:latin typeface="IBM Plex Sans" panose="020B0503050203000203" pitchFamily="34" charset="0"/>
                <a:ea typeface="Times New Roman" panose="02020603050405020304" pitchFamily="18" charset="0"/>
                <a:cs typeface="Times New Roman" panose="02020603050405020304" pitchFamily="18" charset="0"/>
              </a:rPr>
              <a:t>IntelliDoc</a:t>
            </a:r>
            <a:r>
              <a:rPr lang="en-IN" sz="3600" kern="0" dirty="0">
                <a:effectLst/>
                <a:latin typeface="IBM Plex Sans" panose="020B0503050203000203" pitchFamily="34" charset="0"/>
                <a:ea typeface="Times New Roman" panose="02020603050405020304" pitchFamily="18" charset="0"/>
                <a:cs typeface="Times New Roman" panose="02020603050405020304" pitchFamily="18" charset="0"/>
              </a:rPr>
              <a:t>  User :  Want to review the document. (Realtime - Synchronous)</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8748655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861FEC1-6AC2-DB2D-82B0-C0969C59F639}"/>
              </a:ext>
            </a:extLst>
          </p:cNvPr>
          <p:cNvSpPr>
            <a:spLocks noGrp="1"/>
          </p:cNvSpPr>
          <p:nvPr>
            <p:ph type="sldNum" sz="quarter" idx="2"/>
          </p:nvPr>
        </p:nvSpPr>
        <p:spPr/>
        <p:txBody>
          <a:bodyPr/>
          <a:lstStyle/>
          <a:p>
            <a:fld id="{86CB4B4D-7CA3-9044-876B-883B54F8677D}" type="slidenum">
              <a:rPr lang="en-US" smtClean="0"/>
              <a:pPr/>
              <a:t>5</a:t>
            </a:fld>
            <a:endParaRPr lang="en-US"/>
          </a:p>
        </p:txBody>
      </p:sp>
      <p:sp>
        <p:nvSpPr>
          <p:cNvPr id="5" name="TextBox 4">
            <a:extLst>
              <a:ext uri="{FF2B5EF4-FFF2-40B4-BE49-F238E27FC236}">
                <a16:creationId xmlns:a16="http://schemas.microsoft.com/office/drawing/2014/main" id="{0DA94334-DAD7-39E5-EE2D-2F70CBF591BE}"/>
              </a:ext>
            </a:extLst>
          </p:cNvPr>
          <p:cNvSpPr txBox="1"/>
          <p:nvPr/>
        </p:nvSpPr>
        <p:spPr>
          <a:xfrm>
            <a:off x="0" y="1825612"/>
            <a:ext cx="23849045" cy="9930347"/>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kern="0" dirty="0">
                <a:effectLst/>
                <a:ea typeface="Times New Roman" panose="02020603050405020304" pitchFamily="18" charset="0"/>
                <a:cs typeface="Times New Roman" panose="02020603050405020304" pitchFamily="18" charset="0"/>
              </a:rPr>
              <a:t>The </a:t>
            </a:r>
            <a:r>
              <a:rPr lang="en-IN" b="1" kern="0" dirty="0" err="1">
                <a:effectLst/>
                <a:ea typeface="Times New Roman" panose="02020603050405020304" pitchFamily="18" charset="0"/>
                <a:cs typeface="Times New Roman" panose="02020603050405020304" pitchFamily="18" charset="0"/>
              </a:rPr>
              <a:t>IntelliDoc</a:t>
            </a:r>
            <a:r>
              <a:rPr lang="en-IN" b="1" kern="0" dirty="0">
                <a:effectLst/>
                <a:ea typeface="Times New Roman" panose="02020603050405020304" pitchFamily="18" charset="0"/>
                <a:cs typeface="Times New Roman" panose="02020603050405020304" pitchFamily="18" charset="0"/>
              </a:rPr>
              <a:t> Reviewer AI-Agent</a:t>
            </a:r>
            <a:r>
              <a:rPr lang="en-IN" kern="0" dirty="0">
                <a:effectLst/>
                <a:ea typeface="Times New Roman" panose="02020603050405020304" pitchFamily="18" charset="0"/>
                <a:cs typeface="Times New Roman" panose="02020603050405020304" pitchFamily="18" charset="0"/>
              </a:rPr>
              <a:t> </a:t>
            </a:r>
            <a:r>
              <a:rPr lang="en-IN" b="1" kern="0" dirty="0">
                <a:effectLst/>
                <a:ea typeface="Times New Roman" panose="02020603050405020304" pitchFamily="18" charset="0"/>
                <a:cs typeface="Times New Roman" panose="02020603050405020304" pitchFamily="18" charset="0"/>
              </a:rPr>
              <a:t>will be a reusable asset that can be utilized across various sectors</a:t>
            </a:r>
            <a:r>
              <a:rPr lang="en-IN" kern="0" dirty="0">
                <a:effectLst/>
                <a:ea typeface="Times New Roman" panose="02020603050405020304" pitchFamily="18" charset="0"/>
                <a:cs typeface="Times New Roman" panose="02020603050405020304" pitchFamily="18" charset="0"/>
              </a:rPr>
              <a:t>.</a:t>
            </a:r>
            <a:endParaRPr lang="en-IN" kern="100" dirty="0">
              <a:effectLst/>
              <a:ea typeface="Aptos" panose="020B0004020202020204" pitchFamily="34" charset="0"/>
              <a:cs typeface="Times New Roman" panose="02020603050405020304" pitchFamily="18" charset="0"/>
            </a:endParaRPr>
          </a:p>
          <a:p>
            <a:pPr marL="1600488" lvl="1" indent="-685800">
              <a:buFont typeface="Courier New" panose="02070309020205020404" pitchFamily="49" charset="0"/>
              <a:buChar char="o"/>
            </a:pPr>
            <a:r>
              <a:rPr lang="en-US" sz="4000" dirty="0"/>
              <a:t>Reduces Human Error</a:t>
            </a:r>
          </a:p>
          <a:p>
            <a:pPr marL="1600488" lvl="1" indent="-685800">
              <a:buFont typeface="Courier New" panose="02070309020205020404" pitchFamily="49" charset="0"/>
              <a:buChar char="o"/>
            </a:pPr>
            <a:r>
              <a:rPr lang="en-US" sz="4000" dirty="0"/>
              <a:t>Automates Review Process</a:t>
            </a:r>
          </a:p>
          <a:p>
            <a:pPr marL="1600488" lvl="1" indent="-685800">
              <a:buFont typeface="Courier New" panose="02070309020205020404" pitchFamily="49" charset="0"/>
              <a:buChar char="o"/>
            </a:pPr>
            <a:r>
              <a:rPr lang="en-US" sz="4000" dirty="0"/>
              <a:t>Ensures Compliance </a:t>
            </a:r>
          </a:p>
          <a:p>
            <a:pPr marL="1600488" lvl="1" indent="-685800">
              <a:buFont typeface="Courier New" panose="02070309020205020404" pitchFamily="49" charset="0"/>
              <a:buChar char="o"/>
            </a:pPr>
            <a:r>
              <a:rPr lang="en-US" sz="4000" dirty="0"/>
              <a:t>Handles Large Volumes</a:t>
            </a:r>
          </a:p>
          <a:p>
            <a:pPr marL="1600488" lvl="1" indent="-685800">
              <a:buFont typeface="Courier New" panose="02070309020205020404" pitchFamily="49" charset="0"/>
              <a:buChar char="o"/>
            </a:pPr>
            <a:r>
              <a:rPr lang="en-US" sz="4000" dirty="0"/>
              <a:t>Provides Insights </a:t>
            </a:r>
          </a:p>
          <a:p>
            <a:pPr marL="1600488" lvl="1" indent="-685800">
              <a:buFont typeface="Courier New" panose="02070309020205020404" pitchFamily="49" charset="0"/>
              <a:buChar char="o"/>
            </a:pPr>
            <a:r>
              <a:rPr lang="en-US" sz="4000" dirty="0"/>
              <a:t>Advanced Technology</a:t>
            </a:r>
          </a:p>
          <a:p>
            <a:pPr>
              <a:buFont typeface="Arial" panose="020B0604020202020204" pitchFamily="34" charset="0"/>
              <a:buChar char="•"/>
            </a:pPr>
            <a:endParaRPr lang="en-IN" sz="3200" b="1" kern="0" dirty="0">
              <a:cs typeface="Times New Roman" panose="02020603050405020304" pitchFamily="18" charset="0"/>
            </a:endParaRPr>
          </a:p>
          <a:p>
            <a:pPr>
              <a:lnSpc>
                <a:spcPct val="107000"/>
              </a:lnSpc>
              <a:spcAft>
                <a:spcPts val="800"/>
              </a:spcAft>
              <a:buSzPts val="1000"/>
              <a:tabLst>
                <a:tab pos="457200" algn="l"/>
              </a:tabLst>
            </a:pPr>
            <a:r>
              <a:rPr lang="en-IN" sz="3200" b="1" kern="0" dirty="0">
                <a:cs typeface="Times New Roman" panose="02020603050405020304" pitchFamily="18" charset="0"/>
              </a:rPr>
              <a:t>Initiative Prime Objective </a:t>
            </a:r>
          </a:p>
          <a:p>
            <a:pPr>
              <a:lnSpc>
                <a:spcPct val="107000"/>
              </a:lnSpc>
              <a:spcAft>
                <a:spcPts val="800"/>
              </a:spcAft>
              <a:buSzPts val="1000"/>
              <a:tabLst>
                <a:tab pos="457200" algn="l"/>
              </a:tabLst>
            </a:pPr>
            <a:r>
              <a:rPr lang="en-IN" sz="3200" b="1" kern="0" dirty="0">
                <a:cs typeface="Times New Roman" panose="02020603050405020304" pitchFamily="18" charset="0"/>
              </a:rPr>
              <a:t>Create Reusable AI Agent </a:t>
            </a:r>
            <a:r>
              <a:rPr lang="en-IN" sz="3200" kern="0" dirty="0">
                <a:cs typeface="Times New Roman" panose="02020603050405020304" pitchFamily="18" charset="0"/>
              </a:rPr>
              <a:t>– </a:t>
            </a:r>
            <a:r>
              <a:rPr lang="en-IN" sz="3200" b="1" kern="0" dirty="0">
                <a:solidFill>
                  <a:srgbClr val="FF0000"/>
                </a:solidFill>
                <a:cs typeface="Times New Roman" panose="02020603050405020304" pitchFamily="18" charset="0"/>
              </a:rPr>
              <a:t>NOT</a:t>
            </a:r>
            <a:r>
              <a:rPr lang="en-IN" sz="3200" b="1" kern="0" dirty="0">
                <a:cs typeface="Times New Roman" panose="02020603050405020304" pitchFamily="18" charset="0"/>
              </a:rPr>
              <a:t>  an application </a:t>
            </a:r>
          </a:p>
          <a:p>
            <a:pPr>
              <a:lnSpc>
                <a:spcPct val="107000"/>
              </a:lnSpc>
              <a:spcAft>
                <a:spcPts val="800"/>
              </a:spcAft>
              <a:buSzPts val="1000"/>
              <a:tabLst>
                <a:tab pos="457200" algn="l"/>
              </a:tabLst>
            </a:pPr>
            <a:r>
              <a:rPr lang="en-IN" sz="3200" kern="0" dirty="0">
                <a:cs typeface="Times New Roman" panose="02020603050405020304" pitchFamily="18" charset="0"/>
              </a:rPr>
              <a:t>An autonomous or semi-autonomous AI-powered software component designed to be deployed across multiple industries. It supports various applications and workflows, performing business functions with minimal customization. These AI Agents are reusable when developed with an emphasis on modularity, interoperability, and adaptability. This allows them to handle specific tasks (NOT Rule Based), such as conversational orchestration and decision-making using Large Language Models (LLMs) or other models (e.g., NLP-based data extraction, document summarization, sentiment analysis, recommendations, predictive analytics, and more), across different contexts</a:t>
            </a:r>
          </a:p>
          <a:p>
            <a:pPr marL="342900" lvl="0" indent="-342900">
              <a:lnSpc>
                <a:spcPct val="107000"/>
              </a:lnSpc>
              <a:spcAft>
                <a:spcPts val="800"/>
              </a:spcAft>
              <a:buSzPts val="1000"/>
              <a:buFont typeface="Symbol" panose="05050102010706020507" pitchFamily="18" charset="2"/>
              <a:buChar char=""/>
              <a:tabLst>
                <a:tab pos="457200" algn="l"/>
              </a:tabLst>
            </a:pPr>
            <a:endParaRPr lang="en-IN" sz="3200" kern="100" dirty="0">
              <a:effectLst/>
              <a:ea typeface="Aptos" panose="020B000402020202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370E3545-5D01-3951-448F-1693C441CFAC}"/>
              </a:ext>
            </a:extLst>
          </p:cNvPr>
          <p:cNvSpPr>
            <a:spLocks noGrp="1"/>
          </p:cNvSpPr>
          <p:nvPr>
            <p:ph type="title"/>
          </p:nvPr>
        </p:nvSpPr>
        <p:spPr>
          <a:xfrm>
            <a:off x="576072" y="384050"/>
            <a:ext cx="21214080" cy="1329006"/>
          </a:xfrm>
        </p:spPr>
        <p:txBody>
          <a:bodyPr/>
          <a:lstStyle/>
          <a:p>
            <a:r>
              <a:rPr lang="en-US" sz="6600" dirty="0"/>
              <a:t>Expected outcomes/ Business value</a:t>
            </a:r>
          </a:p>
        </p:txBody>
      </p:sp>
    </p:spTree>
    <p:extLst>
      <p:ext uri="{BB962C8B-B14F-4D97-AF65-F5344CB8AC3E}">
        <p14:creationId xmlns:p14="http://schemas.microsoft.com/office/powerpoint/2010/main" val="164253345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FD34C74-D6EF-40D4-90FC-3A4F1FF33504}"/>
              </a:ext>
            </a:extLst>
          </p:cNvPr>
          <p:cNvCxnSpPr/>
          <p:nvPr/>
        </p:nvCxnSpPr>
        <p:spPr>
          <a:xfrm>
            <a:off x="1517783" y="2547286"/>
            <a:ext cx="21310380"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8" name="TextBox 7">
            <a:extLst>
              <a:ext uri="{FF2B5EF4-FFF2-40B4-BE49-F238E27FC236}">
                <a16:creationId xmlns:a16="http://schemas.microsoft.com/office/drawing/2014/main" id="{328887C4-250B-4426-820F-9C7AE85756B9}"/>
              </a:ext>
            </a:extLst>
          </p:cNvPr>
          <p:cNvSpPr txBox="1"/>
          <p:nvPr/>
        </p:nvSpPr>
        <p:spPr>
          <a:xfrm>
            <a:off x="5947837" y="2198867"/>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solidFill>
                  <a:srgbClr val="1B2834"/>
                </a:solidFill>
                <a:latin typeface="IBM Plex Sans Light" panose="020B0403050203000203" pitchFamily="34" charset="0"/>
                <a:sym typeface="Helvetica Neue"/>
              </a:rPr>
              <a:t>June</a:t>
            </a:r>
          </a:p>
        </p:txBody>
      </p:sp>
      <p:sp>
        <p:nvSpPr>
          <p:cNvPr id="11" name="TextBox 10">
            <a:extLst>
              <a:ext uri="{FF2B5EF4-FFF2-40B4-BE49-F238E27FC236}">
                <a16:creationId xmlns:a16="http://schemas.microsoft.com/office/drawing/2014/main" id="{DC59A1FE-0A3D-4356-944F-5BA374A817F8}"/>
              </a:ext>
            </a:extLst>
          </p:cNvPr>
          <p:cNvSpPr txBox="1"/>
          <p:nvPr/>
        </p:nvSpPr>
        <p:spPr>
          <a:xfrm>
            <a:off x="9748653" y="2180533"/>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solidFill>
                  <a:srgbClr val="1B2834"/>
                </a:solidFill>
                <a:latin typeface="IBM Plex Sans Light" panose="020B0403050203000203" pitchFamily="34" charset="0"/>
                <a:sym typeface="Helvetica Neue"/>
              </a:rPr>
              <a:t>July</a:t>
            </a:r>
          </a:p>
        </p:txBody>
      </p:sp>
      <p:cxnSp>
        <p:nvCxnSpPr>
          <p:cNvPr id="37" name="Straight Connector 36">
            <a:extLst>
              <a:ext uri="{FF2B5EF4-FFF2-40B4-BE49-F238E27FC236}">
                <a16:creationId xmlns:a16="http://schemas.microsoft.com/office/drawing/2014/main" id="{EA5DA19D-E592-4C6D-97C8-0BCA38329182}"/>
              </a:ext>
            </a:extLst>
          </p:cNvPr>
          <p:cNvCxnSpPr>
            <a:cxnSpLocks/>
          </p:cNvCxnSpPr>
          <p:nvPr/>
        </p:nvCxnSpPr>
        <p:spPr>
          <a:xfrm>
            <a:off x="8322445" y="2198866"/>
            <a:ext cx="0" cy="66954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9" name="Straight Connector 38">
            <a:extLst>
              <a:ext uri="{FF2B5EF4-FFF2-40B4-BE49-F238E27FC236}">
                <a16:creationId xmlns:a16="http://schemas.microsoft.com/office/drawing/2014/main" id="{FCB10F27-F334-4B61-B5C7-E22BB5A5E584}"/>
              </a:ext>
            </a:extLst>
          </p:cNvPr>
          <p:cNvCxnSpPr>
            <a:cxnSpLocks/>
          </p:cNvCxnSpPr>
          <p:nvPr/>
        </p:nvCxnSpPr>
        <p:spPr>
          <a:xfrm>
            <a:off x="17131041" y="2180532"/>
            <a:ext cx="0" cy="655052"/>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42" name="Straight Connector 41">
            <a:extLst>
              <a:ext uri="{FF2B5EF4-FFF2-40B4-BE49-F238E27FC236}">
                <a16:creationId xmlns:a16="http://schemas.microsoft.com/office/drawing/2014/main" id="{ED9AE8C3-A8FB-41CB-B857-DE302B4D84B4}"/>
              </a:ext>
            </a:extLst>
          </p:cNvPr>
          <p:cNvCxnSpPr/>
          <p:nvPr/>
        </p:nvCxnSpPr>
        <p:spPr>
          <a:xfrm>
            <a:off x="20935717" y="2239672"/>
            <a:ext cx="0" cy="655052"/>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43" name="TextBox 42">
            <a:extLst>
              <a:ext uri="{FF2B5EF4-FFF2-40B4-BE49-F238E27FC236}">
                <a16:creationId xmlns:a16="http://schemas.microsoft.com/office/drawing/2014/main" id="{13E51953-1F75-40CD-9DA3-99C4E9EA3658}"/>
              </a:ext>
            </a:extLst>
          </p:cNvPr>
          <p:cNvSpPr txBox="1"/>
          <p:nvPr/>
        </p:nvSpPr>
        <p:spPr>
          <a:xfrm>
            <a:off x="17952740" y="10525840"/>
            <a:ext cx="6299202" cy="24622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825500" hangingPunct="0"/>
            <a:r>
              <a:rPr lang="en-US" sz="2000" b="1" kern="0" dirty="0">
                <a:solidFill>
                  <a:srgbClr val="00B050"/>
                </a:solidFill>
                <a:latin typeface="IBM Plex Sans Light" panose="020B0403050203000203" pitchFamily="34" charset="0"/>
                <a:sym typeface="Helvetica Neue"/>
              </a:rPr>
              <a:t>Journey Plan</a:t>
            </a:r>
          </a:p>
          <a:p>
            <a:pPr defTabSz="825500" hangingPunct="0"/>
            <a:endParaRPr lang="en-US" sz="2000" kern="0" dirty="0">
              <a:solidFill>
                <a:srgbClr val="1B2834"/>
              </a:solidFill>
              <a:latin typeface="IBM Plex Sans Light" panose="020B0403050203000203" pitchFamily="34" charset="0"/>
              <a:sym typeface="Helvetica Neue"/>
            </a:endParaRPr>
          </a:p>
          <a:p>
            <a:pPr defTabSz="825500" hangingPunct="0"/>
            <a:r>
              <a:rPr lang="en-US" sz="2000" kern="0" dirty="0">
                <a:solidFill>
                  <a:srgbClr val="1B2834"/>
                </a:solidFill>
                <a:latin typeface="IBM Plex Sans Light" panose="020B0403050203000203" pitchFamily="34" charset="0"/>
                <a:sym typeface="Helvetica Neue"/>
              </a:rPr>
              <a:t>Takeaway :</a:t>
            </a:r>
          </a:p>
          <a:p>
            <a:pPr defTabSz="825500" hangingPunct="0"/>
            <a:r>
              <a:rPr lang="en-US" sz="2000" kern="0" dirty="0">
                <a:solidFill>
                  <a:srgbClr val="1B2834"/>
                </a:solidFill>
                <a:latin typeface="IBM Plex Sans Light" panose="020B0403050203000203" pitchFamily="34" charset="0"/>
                <a:sym typeface="Helvetica Neue"/>
              </a:rPr>
              <a:t>	&gt; Solution Design Architecture</a:t>
            </a:r>
          </a:p>
          <a:p>
            <a:pPr defTabSz="825500" hangingPunct="0"/>
            <a:r>
              <a:rPr lang="en-US" sz="2000" kern="0" dirty="0">
                <a:solidFill>
                  <a:srgbClr val="1B2834"/>
                </a:solidFill>
                <a:latin typeface="IBM Plex Sans Light" panose="020B0403050203000203" pitchFamily="34" charset="0"/>
                <a:sym typeface="Helvetica Neue"/>
              </a:rPr>
              <a:t>	&gt; Sample Target content reviewed</a:t>
            </a:r>
          </a:p>
          <a:p>
            <a:pPr defTabSz="825500" hangingPunct="0"/>
            <a:r>
              <a:rPr lang="en-US" sz="2000" kern="0" dirty="0">
                <a:solidFill>
                  <a:srgbClr val="1B2834"/>
                </a:solidFill>
                <a:latin typeface="IBM Plex Sans Light" panose="020B0403050203000203" pitchFamily="34" charset="0"/>
                <a:sym typeface="Helvetica Neue"/>
              </a:rPr>
              <a:t>	&gt; AI-Agent Doc Review  engine</a:t>
            </a:r>
          </a:p>
          <a:p>
            <a:pPr defTabSz="825500" hangingPunct="0"/>
            <a:r>
              <a:rPr lang="en-US" sz="2000" kern="0" dirty="0">
                <a:solidFill>
                  <a:srgbClr val="1B2834"/>
                </a:solidFill>
                <a:latin typeface="IBM Plex Sans Light" panose="020B0403050203000203" pitchFamily="34" charset="0"/>
                <a:sym typeface="Helvetica Neue"/>
              </a:rPr>
              <a:t>	&gt; User Interface</a:t>
            </a:r>
          </a:p>
          <a:p>
            <a:pPr defTabSz="825500" hangingPunct="0"/>
            <a:r>
              <a:rPr lang="en-US" sz="2000" kern="0" dirty="0">
                <a:solidFill>
                  <a:srgbClr val="1B2834"/>
                </a:solidFill>
                <a:latin typeface="IBM Plex Sans Light" panose="020B0403050203000203" pitchFamily="34" charset="0"/>
                <a:sym typeface="Helvetica Neue"/>
              </a:rPr>
              <a:t> </a:t>
            </a:r>
          </a:p>
        </p:txBody>
      </p:sp>
      <p:cxnSp>
        <p:nvCxnSpPr>
          <p:cNvPr id="57" name="Connector: Elbow 56">
            <a:extLst>
              <a:ext uri="{FF2B5EF4-FFF2-40B4-BE49-F238E27FC236}">
                <a16:creationId xmlns:a16="http://schemas.microsoft.com/office/drawing/2014/main" id="{FCC4A734-3FCD-47B4-A281-D904C3068BBF}"/>
              </a:ext>
            </a:extLst>
          </p:cNvPr>
          <p:cNvCxnSpPr>
            <a:cxnSpLocks/>
          </p:cNvCxnSpPr>
          <p:nvPr/>
        </p:nvCxnSpPr>
        <p:spPr>
          <a:xfrm>
            <a:off x="17885490" y="9765306"/>
            <a:ext cx="5203030" cy="3712740"/>
          </a:xfrm>
          <a:prstGeom prst="bentConnector3">
            <a:avLst>
              <a:gd name="adj1" fmla="val -1288"/>
            </a:avLst>
          </a:prstGeom>
          <a:noFill/>
          <a:ln w="12700" cap="flat">
            <a:solidFill>
              <a:schemeClr val="bg2">
                <a:lumMod val="90000"/>
              </a:schemeClr>
            </a:solidFill>
            <a:prstDash val="solid"/>
            <a:miter lim="400000"/>
          </a:ln>
          <a:effectLst/>
          <a:sp3d/>
        </p:spPr>
        <p:style>
          <a:lnRef idx="0">
            <a:scrgbClr r="0" g="0" b="0"/>
          </a:lnRef>
          <a:fillRef idx="0">
            <a:scrgbClr r="0" g="0" b="0"/>
          </a:fillRef>
          <a:effectRef idx="0">
            <a:scrgbClr r="0" g="0" b="0"/>
          </a:effectRef>
          <a:fontRef idx="none"/>
        </p:style>
      </p:cxnSp>
      <p:sp>
        <p:nvSpPr>
          <p:cNvPr id="44" name="TextBox 43">
            <a:extLst>
              <a:ext uri="{FF2B5EF4-FFF2-40B4-BE49-F238E27FC236}">
                <a16:creationId xmlns:a16="http://schemas.microsoft.com/office/drawing/2014/main" id="{69E41E34-223A-4041-9511-7C5973567369}"/>
              </a:ext>
            </a:extLst>
          </p:cNvPr>
          <p:cNvSpPr txBox="1"/>
          <p:nvPr/>
        </p:nvSpPr>
        <p:spPr>
          <a:xfrm>
            <a:off x="494568" y="4692265"/>
            <a:ext cx="203387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825500" hangingPunct="0"/>
            <a:r>
              <a:rPr lang="en-US" sz="1600" b="1" kern="0" dirty="0">
                <a:solidFill>
                  <a:srgbClr val="0365C0">
                    <a:lumMod val="75000"/>
                  </a:srgbClr>
                </a:solidFill>
                <a:latin typeface="IBM Plex Sans Light" panose="020B0403050203000203" pitchFamily="34" charset="0"/>
                <a:sym typeface="Helvetica Neue"/>
              </a:rPr>
              <a:t>Architecture /  Design</a:t>
            </a:r>
            <a:endParaRPr lang="en-US" sz="1600" kern="0" dirty="0">
              <a:solidFill>
                <a:srgbClr val="0365C0">
                  <a:lumMod val="75000"/>
                </a:srgbClr>
              </a:solidFill>
              <a:latin typeface="IBM Plex Sans Light" panose="020B0403050203000203" pitchFamily="34" charset="0"/>
              <a:sym typeface="Helvetica Neue"/>
            </a:endParaRPr>
          </a:p>
        </p:txBody>
      </p:sp>
      <p:cxnSp>
        <p:nvCxnSpPr>
          <p:cNvPr id="6" name="Straight Connector 5">
            <a:extLst>
              <a:ext uri="{FF2B5EF4-FFF2-40B4-BE49-F238E27FC236}">
                <a16:creationId xmlns:a16="http://schemas.microsoft.com/office/drawing/2014/main" id="{5F001DD1-277D-43B4-B6FB-88CE6F0A3BD2}"/>
              </a:ext>
            </a:extLst>
          </p:cNvPr>
          <p:cNvCxnSpPr>
            <a:cxnSpLocks/>
          </p:cNvCxnSpPr>
          <p:nvPr/>
        </p:nvCxnSpPr>
        <p:spPr>
          <a:xfrm>
            <a:off x="981415" y="5104162"/>
            <a:ext cx="20772628" cy="0"/>
          </a:xfrm>
          <a:prstGeom prst="line">
            <a:avLst/>
          </a:prstGeom>
          <a:noFill/>
          <a:ln w="9525" cap="flat">
            <a:solidFill>
              <a:schemeClr val="tx2">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sp>
        <p:nvSpPr>
          <p:cNvPr id="47" name="TextBox 46">
            <a:extLst>
              <a:ext uri="{FF2B5EF4-FFF2-40B4-BE49-F238E27FC236}">
                <a16:creationId xmlns:a16="http://schemas.microsoft.com/office/drawing/2014/main" id="{F2A9792C-522D-448D-A742-90541207B935}"/>
              </a:ext>
            </a:extLst>
          </p:cNvPr>
          <p:cNvSpPr txBox="1"/>
          <p:nvPr/>
        </p:nvSpPr>
        <p:spPr>
          <a:xfrm>
            <a:off x="421577" y="6056474"/>
            <a:ext cx="371294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825500" hangingPunct="0"/>
            <a:r>
              <a:rPr lang="en-US" sz="1600" b="1" kern="0" dirty="0">
                <a:solidFill>
                  <a:srgbClr val="0365C0">
                    <a:lumMod val="75000"/>
                  </a:srgbClr>
                </a:solidFill>
                <a:latin typeface="IBM Plex Sans Light" panose="020B0403050203000203" pitchFamily="34" charset="0"/>
                <a:sym typeface="Helvetica Neue"/>
              </a:rPr>
              <a:t>Create/identify ‘Target  Document’</a:t>
            </a:r>
            <a:endParaRPr lang="en-US" sz="1600" kern="0" dirty="0">
              <a:solidFill>
                <a:srgbClr val="0365C0">
                  <a:lumMod val="75000"/>
                </a:srgbClr>
              </a:solidFill>
              <a:latin typeface="IBM Plex Sans Light" panose="020B0403050203000203" pitchFamily="34" charset="0"/>
              <a:sym typeface="Helvetica Neue"/>
            </a:endParaRPr>
          </a:p>
        </p:txBody>
      </p:sp>
      <p:cxnSp>
        <p:nvCxnSpPr>
          <p:cNvPr id="48" name="Straight Connector 47">
            <a:extLst>
              <a:ext uri="{FF2B5EF4-FFF2-40B4-BE49-F238E27FC236}">
                <a16:creationId xmlns:a16="http://schemas.microsoft.com/office/drawing/2014/main" id="{2C47CBFE-80C0-490E-BEB6-ED83D1B3E097}"/>
              </a:ext>
            </a:extLst>
          </p:cNvPr>
          <p:cNvCxnSpPr>
            <a:cxnSpLocks/>
          </p:cNvCxnSpPr>
          <p:nvPr/>
        </p:nvCxnSpPr>
        <p:spPr>
          <a:xfrm flipV="1">
            <a:off x="1003126" y="6438209"/>
            <a:ext cx="20750918" cy="95314"/>
          </a:xfrm>
          <a:prstGeom prst="line">
            <a:avLst/>
          </a:prstGeom>
          <a:noFill/>
          <a:ln w="9525" cap="flat">
            <a:solidFill>
              <a:schemeClr val="tx2">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sp>
        <p:nvSpPr>
          <p:cNvPr id="50" name="TextBox 49">
            <a:extLst>
              <a:ext uri="{FF2B5EF4-FFF2-40B4-BE49-F238E27FC236}">
                <a16:creationId xmlns:a16="http://schemas.microsoft.com/office/drawing/2014/main" id="{6B5721E4-7C12-4800-BD55-7078F01F1673}"/>
              </a:ext>
            </a:extLst>
          </p:cNvPr>
          <p:cNvSpPr txBox="1"/>
          <p:nvPr/>
        </p:nvSpPr>
        <p:spPr>
          <a:xfrm>
            <a:off x="525233" y="7438326"/>
            <a:ext cx="4816218"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825500" hangingPunct="0"/>
            <a:r>
              <a:rPr lang="en-US" sz="1600" b="1" kern="0" dirty="0">
                <a:solidFill>
                  <a:srgbClr val="0365C0">
                    <a:lumMod val="75000"/>
                  </a:srgbClr>
                </a:solidFill>
                <a:latin typeface="IBM Plex Sans Light" panose="020B0403050203000203" pitchFamily="34" charset="0"/>
                <a:sym typeface="Helvetica Neue"/>
              </a:rPr>
              <a:t>Build  Doc Review  AI-Agent engine  &amp;  Containerized</a:t>
            </a:r>
            <a:endParaRPr lang="en-US" sz="1600" kern="0" dirty="0">
              <a:solidFill>
                <a:srgbClr val="0365C0">
                  <a:lumMod val="75000"/>
                </a:srgbClr>
              </a:solidFill>
              <a:latin typeface="IBM Plex Sans Light" panose="020B0403050203000203" pitchFamily="34" charset="0"/>
              <a:sym typeface="Helvetica Neue"/>
            </a:endParaRPr>
          </a:p>
        </p:txBody>
      </p:sp>
      <p:cxnSp>
        <p:nvCxnSpPr>
          <p:cNvPr id="51" name="Straight Connector 50">
            <a:extLst>
              <a:ext uri="{FF2B5EF4-FFF2-40B4-BE49-F238E27FC236}">
                <a16:creationId xmlns:a16="http://schemas.microsoft.com/office/drawing/2014/main" id="{77CA9D9C-F5D0-4386-9936-DFF2B18A2F32}"/>
              </a:ext>
            </a:extLst>
          </p:cNvPr>
          <p:cNvCxnSpPr>
            <a:cxnSpLocks/>
          </p:cNvCxnSpPr>
          <p:nvPr/>
        </p:nvCxnSpPr>
        <p:spPr>
          <a:xfrm>
            <a:off x="1072623" y="7868884"/>
            <a:ext cx="20681420" cy="0"/>
          </a:xfrm>
          <a:prstGeom prst="line">
            <a:avLst/>
          </a:prstGeom>
          <a:noFill/>
          <a:ln w="9525" cap="flat">
            <a:solidFill>
              <a:schemeClr val="tx2">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pic>
        <p:nvPicPr>
          <p:cNvPr id="19" name="Picture 18">
            <a:extLst>
              <a:ext uri="{FF2B5EF4-FFF2-40B4-BE49-F238E27FC236}">
                <a16:creationId xmlns:a16="http://schemas.microsoft.com/office/drawing/2014/main" id="{D936FD6A-C552-4E51-BB4E-3AB82B1A5217}"/>
              </a:ext>
            </a:extLst>
          </p:cNvPr>
          <p:cNvPicPr>
            <a:picLocks noChangeAspect="1"/>
          </p:cNvPicPr>
          <p:nvPr/>
        </p:nvPicPr>
        <p:blipFill>
          <a:blip r:embed="rId3"/>
          <a:stretch>
            <a:fillRect/>
          </a:stretch>
        </p:blipFill>
        <p:spPr>
          <a:xfrm>
            <a:off x="3943901" y="4258872"/>
            <a:ext cx="734460" cy="734460"/>
          </a:xfrm>
          <a:prstGeom prst="rect">
            <a:avLst/>
          </a:prstGeom>
        </p:spPr>
      </p:pic>
      <p:pic>
        <p:nvPicPr>
          <p:cNvPr id="27" name="Picture 26">
            <a:extLst>
              <a:ext uri="{FF2B5EF4-FFF2-40B4-BE49-F238E27FC236}">
                <a16:creationId xmlns:a16="http://schemas.microsoft.com/office/drawing/2014/main" id="{C32C0134-AAE2-4894-90EF-86731C4A67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08832" y="4501799"/>
            <a:ext cx="424006" cy="424006"/>
          </a:xfrm>
          <a:prstGeom prst="rect">
            <a:avLst/>
          </a:prstGeom>
        </p:spPr>
      </p:pic>
      <p:cxnSp>
        <p:nvCxnSpPr>
          <p:cNvPr id="30" name="Connector: Elbow 29">
            <a:extLst>
              <a:ext uri="{FF2B5EF4-FFF2-40B4-BE49-F238E27FC236}">
                <a16:creationId xmlns:a16="http://schemas.microsoft.com/office/drawing/2014/main" id="{EB8C3DF1-B214-456B-B979-65DE1A465D51}"/>
              </a:ext>
            </a:extLst>
          </p:cNvPr>
          <p:cNvCxnSpPr>
            <a:cxnSpLocks/>
          </p:cNvCxnSpPr>
          <p:nvPr/>
        </p:nvCxnSpPr>
        <p:spPr>
          <a:xfrm>
            <a:off x="1003125" y="4335735"/>
            <a:ext cx="16500512" cy="8574374"/>
          </a:xfrm>
          <a:prstGeom prst="bentConnector3">
            <a:avLst>
              <a:gd name="adj1" fmla="val -4625"/>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93" name="Picture 92">
            <a:extLst>
              <a:ext uri="{FF2B5EF4-FFF2-40B4-BE49-F238E27FC236}">
                <a16:creationId xmlns:a16="http://schemas.microsoft.com/office/drawing/2014/main" id="{F330C542-00A2-4D9A-91E2-F4A2AD6EA88A}"/>
              </a:ext>
            </a:extLst>
          </p:cNvPr>
          <p:cNvPicPr>
            <a:picLocks noChangeAspect="1"/>
          </p:cNvPicPr>
          <p:nvPr/>
        </p:nvPicPr>
        <p:blipFill>
          <a:blip r:embed="rId3"/>
          <a:stretch>
            <a:fillRect/>
          </a:stretch>
        </p:blipFill>
        <p:spPr>
          <a:xfrm>
            <a:off x="6893923" y="5507490"/>
            <a:ext cx="734460" cy="734460"/>
          </a:xfrm>
          <a:prstGeom prst="rect">
            <a:avLst/>
          </a:prstGeom>
        </p:spPr>
      </p:pic>
      <p:pic>
        <p:nvPicPr>
          <p:cNvPr id="97" name="Picture 96">
            <a:extLst>
              <a:ext uri="{FF2B5EF4-FFF2-40B4-BE49-F238E27FC236}">
                <a16:creationId xmlns:a16="http://schemas.microsoft.com/office/drawing/2014/main" id="{F8AB248F-B747-46CF-B0B4-90792C8F21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20138" y="5787759"/>
            <a:ext cx="424006" cy="424006"/>
          </a:xfrm>
          <a:prstGeom prst="rect">
            <a:avLst/>
          </a:prstGeom>
        </p:spPr>
      </p:pic>
      <p:pic>
        <p:nvPicPr>
          <p:cNvPr id="159" name="Picture 158">
            <a:extLst>
              <a:ext uri="{FF2B5EF4-FFF2-40B4-BE49-F238E27FC236}">
                <a16:creationId xmlns:a16="http://schemas.microsoft.com/office/drawing/2014/main" id="{DAA1FF86-6EAA-4F01-B2C2-395F4F0EB7E5}"/>
              </a:ext>
            </a:extLst>
          </p:cNvPr>
          <p:cNvPicPr>
            <a:picLocks noChangeAspect="1"/>
          </p:cNvPicPr>
          <p:nvPr/>
        </p:nvPicPr>
        <p:blipFill>
          <a:blip r:embed="rId3"/>
          <a:stretch>
            <a:fillRect/>
          </a:stretch>
        </p:blipFill>
        <p:spPr>
          <a:xfrm>
            <a:off x="10818389" y="7088086"/>
            <a:ext cx="734460" cy="734460"/>
          </a:xfrm>
          <a:prstGeom prst="rect">
            <a:avLst/>
          </a:prstGeom>
        </p:spPr>
      </p:pic>
      <p:pic>
        <p:nvPicPr>
          <p:cNvPr id="160" name="Picture 159">
            <a:extLst>
              <a:ext uri="{FF2B5EF4-FFF2-40B4-BE49-F238E27FC236}">
                <a16:creationId xmlns:a16="http://schemas.microsoft.com/office/drawing/2014/main" id="{F8648839-5251-4DD6-941D-2E4866E9E648}"/>
              </a:ext>
            </a:extLst>
          </p:cNvPr>
          <p:cNvPicPr>
            <a:picLocks noChangeAspect="1"/>
          </p:cNvPicPr>
          <p:nvPr/>
        </p:nvPicPr>
        <p:blipFill>
          <a:blip r:embed="rId3"/>
          <a:stretch>
            <a:fillRect/>
          </a:stretch>
        </p:blipFill>
        <p:spPr>
          <a:xfrm>
            <a:off x="11933803" y="7088086"/>
            <a:ext cx="734460" cy="734460"/>
          </a:xfrm>
          <a:prstGeom prst="rect">
            <a:avLst/>
          </a:prstGeom>
        </p:spPr>
      </p:pic>
      <p:sp>
        <p:nvSpPr>
          <p:cNvPr id="173" name="TextBox 172">
            <a:extLst>
              <a:ext uri="{FF2B5EF4-FFF2-40B4-BE49-F238E27FC236}">
                <a16:creationId xmlns:a16="http://schemas.microsoft.com/office/drawing/2014/main" id="{C6F99875-2988-4020-968D-7670AAC31F73}"/>
              </a:ext>
            </a:extLst>
          </p:cNvPr>
          <p:cNvSpPr txBox="1"/>
          <p:nvPr/>
        </p:nvSpPr>
        <p:spPr>
          <a:xfrm>
            <a:off x="2406389" y="12265660"/>
            <a:ext cx="3483096"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342900" indent="-342900">
              <a:buFont typeface="Arial" panose="020B0604020202020204" pitchFamily="34" charset="0"/>
              <a:buChar char="•"/>
            </a:pPr>
            <a:r>
              <a:rPr lang="en-US" sz="1600" b="1" dirty="0">
                <a:latin typeface="IBM Plex Sans Light" panose="020B0403050203000203" pitchFamily="34" charset="0"/>
              </a:rPr>
              <a:t>Gained purpose &amp;  perspective </a:t>
            </a:r>
          </a:p>
        </p:txBody>
      </p:sp>
      <p:sp>
        <p:nvSpPr>
          <p:cNvPr id="174" name="Isosceles Triangle 173">
            <a:extLst>
              <a:ext uri="{FF2B5EF4-FFF2-40B4-BE49-F238E27FC236}">
                <a16:creationId xmlns:a16="http://schemas.microsoft.com/office/drawing/2014/main" id="{40EEA3D5-522D-4A7C-8F91-ADCACF912C9F}"/>
              </a:ext>
            </a:extLst>
          </p:cNvPr>
          <p:cNvSpPr/>
          <p:nvPr/>
        </p:nvSpPr>
        <p:spPr>
          <a:xfrm>
            <a:off x="6338587" y="11696115"/>
            <a:ext cx="399936" cy="1182013"/>
          </a:xfrm>
          <a:prstGeom prst="triangle">
            <a:avLst/>
          </a:prstGeom>
          <a:solidFill>
            <a:srgbClr val="2E6BF2"/>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IN" sz="3200" kern="0" dirty="0">
              <a:solidFill>
                <a:srgbClr val="FFFFFF"/>
              </a:solidFill>
              <a:latin typeface="IBM Plex Sans Light" panose="020B0403050203000203" pitchFamily="34" charset="0"/>
              <a:ea typeface="Calibri Light" panose="020F0302020204030204" pitchFamily="34" charset="0"/>
              <a:cs typeface="Calibri Light" panose="020F0302020204030204" pitchFamily="34" charset="0"/>
              <a:sym typeface="Helvetica Neue Light"/>
            </a:endParaRPr>
          </a:p>
        </p:txBody>
      </p:sp>
      <p:sp>
        <p:nvSpPr>
          <p:cNvPr id="186" name="TextBox 185">
            <a:extLst>
              <a:ext uri="{FF2B5EF4-FFF2-40B4-BE49-F238E27FC236}">
                <a16:creationId xmlns:a16="http://schemas.microsoft.com/office/drawing/2014/main" id="{54F4439F-D9B0-42B6-BBF8-FFD88886BAF0}"/>
              </a:ext>
            </a:extLst>
          </p:cNvPr>
          <p:cNvSpPr txBox="1"/>
          <p:nvPr/>
        </p:nvSpPr>
        <p:spPr>
          <a:xfrm>
            <a:off x="9924301" y="1377951"/>
            <a:ext cx="3062800" cy="4924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3200" b="1" kern="0" dirty="0">
                <a:solidFill>
                  <a:srgbClr val="1B2834"/>
                </a:solidFill>
                <a:effectLst>
                  <a:outerShdw blurRad="38100" dist="38100" dir="2700000" algn="tl">
                    <a:srgbClr val="000000">
                      <a:alpha val="43137"/>
                    </a:srgbClr>
                  </a:outerShdw>
                </a:effectLst>
                <a:latin typeface="IBM Plex Sans Light" panose="020B0403050203000203" pitchFamily="34" charset="0"/>
                <a:sym typeface="Helvetica Neue"/>
              </a:rPr>
              <a:t>2025</a:t>
            </a:r>
            <a:endParaRPr lang="en-US" sz="3200" kern="0" dirty="0">
              <a:solidFill>
                <a:srgbClr val="1B2834"/>
              </a:solidFill>
              <a:effectLst>
                <a:outerShdw blurRad="38100" dist="38100" dir="2700000" algn="tl">
                  <a:srgbClr val="000000">
                    <a:alpha val="43137"/>
                  </a:srgbClr>
                </a:outerShdw>
              </a:effectLst>
              <a:latin typeface="IBM Plex Sans Light" panose="020B0403050203000203" pitchFamily="34" charset="0"/>
              <a:sym typeface="Helvetica Neue"/>
            </a:endParaRPr>
          </a:p>
        </p:txBody>
      </p:sp>
      <p:sp>
        <p:nvSpPr>
          <p:cNvPr id="187" name="TextBox 186">
            <a:extLst>
              <a:ext uri="{FF2B5EF4-FFF2-40B4-BE49-F238E27FC236}">
                <a16:creationId xmlns:a16="http://schemas.microsoft.com/office/drawing/2014/main" id="{BD29F5D4-D034-47FA-8496-AB5D540111E8}"/>
              </a:ext>
            </a:extLst>
          </p:cNvPr>
          <p:cNvSpPr txBox="1"/>
          <p:nvPr/>
        </p:nvSpPr>
        <p:spPr>
          <a:xfrm>
            <a:off x="198641" y="4006123"/>
            <a:ext cx="306280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825500" hangingPunct="0"/>
            <a:r>
              <a:rPr lang="en-US" sz="1600" b="1" kern="0" dirty="0">
                <a:solidFill>
                  <a:srgbClr val="00B050"/>
                </a:solidFill>
                <a:latin typeface="IBM Plex Sans Light" panose="020B0403050203000203" pitchFamily="34" charset="0"/>
                <a:sym typeface="Helvetica Neue"/>
              </a:rPr>
              <a:t>Journey</a:t>
            </a:r>
            <a:endParaRPr lang="en-US" sz="1600" kern="0" dirty="0">
              <a:solidFill>
                <a:srgbClr val="00B050"/>
              </a:solidFill>
              <a:latin typeface="IBM Plex Sans Light" panose="020B0403050203000203" pitchFamily="34" charset="0"/>
              <a:sym typeface="Helvetica Neue"/>
            </a:endParaRPr>
          </a:p>
        </p:txBody>
      </p:sp>
      <p:pic>
        <p:nvPicPr>
          <p:cNvPr id="188" name="Picture 187">
            <a:extLst>
              <a:ext uri="{FF2B5EF4-FFF2-40B4-BE49-F238E27FC236}">
                <a16:creationId xmlns:a16="http://schemas.microsoft.com/office/drawing/2014/main" id="{E707FB1C-55C1-4659-96DC-9F68202565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61840" y="12147089"/>
            <a:ext cx="424006" cy="424006"/>
          </a:xfrm>
          <a:prstGeom prst="rect">
            <a:avLst/>
          </a:prstGeom>
        </p:spPr>
      </p:pic>
      <p:sp>
        <p:nvSpPr>
          <p:cNvPr id="189" name="TextBox 188">
            <a:extLst>
              <a:ext uri="{FF2B5EF4-FFF2-40B4-BE49-F238E27FC236}">
                <a16:creationId xmlns:a16="http://schemas.microsoft.com/office/drawing/2014/main" id="{F526468A-8BFB-452C-9119-B11B066B63B2}"/>
              </a:ext>
            </a:extLst>
          </p:cNvPr>
          <p:cNvSpPr txBox="1"/>
          <p:nvPr/>
        </p:nvSpPr>
        <p:spPr>
          <a:xfrm>
            <a:off x="14399802" y="12265661"/>
            <a:ext cx="2563878"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b="1" kern="0" dirty="0">
                <a:solidFill>
                  <a:srgbClr val="1B2834"/>
                </a:solidFill>
                <a:latin typeface="IBM Plex Sans Light" panose="020B0403050203000203" pitchFamily="34" charset="0"/>
                <a:sym typeface="Helvetica Neue"/>
              </a:rPr>
              <a:t>Run and Demonstrate</a:t>
            </a:r>
          </a:p>
        </p:txBody>
      </p:sp>
      <p:cxnSp>
        <p:nvCxnSpPr>
          <p:cNvPr id="117" name="Straight Connector 116">
            <a:extLst>
              <a:ext uri="{FF2B5EF4-FFF2-40B4-BE49-F238E27FC236}">
                <a16:creationId xmlns:a16="http://schemas.microsoft.com/office/drawing/2014/main" id="{B3E7369C-F9A1-4A61-8B2B-8321A7E56BD6}"/>
              </a:ext>
            </a:extLst>
          </p:cNvPr>
          <p:cNvCxnSpPr/>
          <p:nvPr/>
        </p:nvCxnSpPr>
        <p:spPr>
          <a:xfrm>
            <a:off x="1517783" y="3810876"/>
            <a:ext cx="21310380"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4" name="Straight Connector 133">
            <a:extLst>
              <a:ext uri="{FF2B5EF4-FFF2-40B4-BE49-F238E27FC236}">
                <a16:creationId xmlns:a16="http://schemas.microsoft.com/office/drawing/2014/main" id="{6A95925E-6CC4-4E28-9B99-9184F495DD9B}"/>
              </a:ext>
            </a:extLst>
          </p:cNvPr>
          <p:cNvCxnSpPr>
            <a:cxnSpLocks/>
          </p:cNvCxnSpPr>
          <p:nvPr/>
        </p:nvCxnSpPr>
        <p:spPr>
          <a:xfrm>
            <a:off x="12624459" y="3340604"/>
            <a:ext cx="0" cy="655052"/>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37" name="Straight Connector 136">
            <a:extLst>
              <a:ext uri="{FF2B5EF4-FFF2-40B4-BE49-F238E27FC236}">
                <a16:creationId xmlns:a16="http://schemas.microsoft.com/office/drawing/2014/main" id="{49D0328A-A2A6-4F35-B14A-F078BD4D3A7D}"/>
              </a:ext>
            </a:extLst>
          </p:cNvPr>
          <p:cNvCxnSpPr/>
          <p:nvPr/>
        </p:nvCxnSpPr>
        <p:spPr>
          <a:xfrm>
            <a:off x="17191959" y="3397884"/>
            <a:ext cx="0" cy="655052"/>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25" name="Isosceles Triangle 24">
            <a:extLst>
              <a:ext uri="{FF2B5EF4-FFF2-40B4-BE49-F238E27FC236}">
                <a16:creationId xmlns:a16="http://schemas.microsoft.com/office/drawing/2014/main" id="{3683A49F-367F-47B8-8718-1F9B79C746DE}"/>
              </a:ext>
            </a:extLst>
          </p:cNvPr>
          <p:cNvSpPr/>
          <p:nvPr/>
        </p:nvSpPr>
        <p:spPr>
          <a:xfrm>
            <a:off x="4844685" y="4081807"/>
            <a:ext cx="331564" cy="1182013"/>
          </a:xfrm>
          <a:prstGeom prst="triangle">
            <a:avLst/>
          </a:prstGeom>
          <a:solidFill>
            <a:srgbClr val="00B0F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IN" sz="3200" kern="0" dirty="0">
              <a:solidFill>
                <a:srgbClr val="FFFFFF"/>
              </a:solidFill>
              <a:latin typeface="IBM Plex Sans Light" panose="020B0403050203000203" pitchFamily="34" charset="0"/>
              <a:ea typeface="Calibri Light" panose="020F0302020204030204" pitchFamily="34" charset="0"/>
              <a:cs typeface="Calibri Light" panose="020F0302020204030204" pitchFamily="34" charset="0"/>
              <a:sym typeface="Helvetica Neue Light"/>
            </a:endParaRPr>
          </a:p>
        </p:txBody>
      </p:sp>
      <p:sp>
        <p:nvSpPr>
          <p:cNvPr id="35" name="TextBox 34">
            <a:extLst>
              <a:ext uri="{FF2B5EF4-FFF2-40B4-BE49-F238E27FC236}">
                <a16:creationId xmlns:a16="http://schemas.microsoft.com/office/drawing/2014/main" id="{35A14B38-F030-44AC-9569-08FC26C6AE2F}"/>
              </a:ext>
            </a:extLst>
          </p:cNvPr>
          <p:cNvSpPr txBox="1"/>
          <p:nvPr/>
        </p:nvSpPr>
        <p:spPr>
          <a:xfrm>
            <a:off x="2854425" y="3503169"/>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solidFill>
                  <a:srgbClr val="1B2834"/>
                </a:solidFill>
                <a:latin typeface="IBM Plex Sans Light" panose="020B0403050203000203" pitchFamily="34" charset="0"/>
                <a:sym typeface="Helvetica Neue"/>
              </a:rPr>
              <a:t>W1</a:t>
            </a:r>
          </a:p>
        </p:txBody>
      </p:sp>
      <p:sp>
        <p:nvSpPr>
          <p:cNvPr id="36" name="TextBox 35">
            <a:extLst>
              <a:ext uri="{FF2B5EF4-FFF2-40B4-BE49-F238E27FC236}">
                <a16:creationId xmlns:a16="http://schemas.microsoft.com/office/drawing/2014/main" id="{E2395E9E-8DD3-4A33-9669-3AC9358C8B0E}"/>
              </a:ext>
            </a:extLst>
          </p:cNvPr>
          <p:cNvSpPr txBox="1"/>
          <p:nvPr/>
        </p:nvSpPr>
        <p:spPr>
          <a:xfrm>
            <a:off x="3567357" y="3502987"/>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solidFill>
                  <a:srgbClr val="1B2834"/>
                </a:solidFill>
                <a:latin typeface="IBM Plex Sans Light" panose="020B0403050203000203" pitchFamily="34" charset="0"/>
                <a:sym typeface="Helvetica Neue"/>
              </a:rPr>
              <a:t>W2</a:t>
            </a:r>
          </a:p>
        </p:txBody>
      </p:sp>
      <p:sp>
        <p:nvSpPr>
          <p:cNvPr id="46" name="TextBox 45">
            <a:extLst>
              <a:ext uri="{FF2B5EF4-FFF2-40B4-BE49-F238E27FC236}">
                <a16:creationId xmlns:a16="http://schemas.microsoft.com/office/drawing/2014/main" id="{FBDAB0A7-A0A2-4E82-96BA-2C5872455333}"/>
              </a:ext>
            </a:extLst>
          </p:cNvPr>
          <p:cNvSpPr txBox="1"/>
          <p:nvPr/>
        </p:nvSpPr>
        <p:spPr>
          <a:xfrm>
            <a:off x="4570555" y="3445453"/>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solidFill>
                  <a:srgbClr val="1B2834"/>
                </a:solidFill>
                <a:latin typeface="IBM Plex Sans Light" panose="020B0403050203000203" pitchFamily="34" charset="0"/>
                <a:sym typeface="Helvetica Neue"/>
              </a:rPr>
              <a:t>W3</a:t>
            </a:r>
          </a:p>
        </p:txBody>
      </p:sp>
      <p:sp>
        <p:nvSpPr>
          <p:cNvPr id="58" name="TextBox 57">
            <a:extLst>
              <a:ext uri="{FF2B5EF4-FFF2-40B4-BE49-F238E27FC236}">
                <a16:creationId xmlns:a16="http://schemas.microsoft.com/office/drawing/2014/main" id="{EC201769-C74F-4311-9FF9-929C9E37F752}"/>
              </a:ext>
            </a:extLst>
          </p:cNvPr>
          <p:cNvSpPr txBox="1"/>
          <p:nvPr/>
        </p:nvSpPr>
        <p:spPr>
          <a:xfrm>
            <a:off x="5341451" y="3495557"/>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solidFill>
                  <a:srgbClr val="1B2834"/>
                </a:solidFill>
                <a:latin typeface="IBM Plex Sans Light" panose="020B0403050203000203" pitchFamily="34" charset="0"/>
                <a:sym typeface="Helvetica Neue"/>
              </a:rPr>
              <a:t>W4</a:t>
            </a:r>
          </a:p>
        </p:txBody>
      </p:sp>
      <p:sp>
        <p:nvSpPr>
          <p:cNvPr id="59" name="TextBox 58">
            <a:extLst>
              <a:ext uri="{FF2B5EF4-FFF2-40B4-BE49-F238E27FC236}">
                <a16:creationId xmlns:a16="http://schemas.microsoft.com/office/drawing/2014/main" id="{3EB65701-F5BE-4BD5-876E-FAB14DDB2A33}"/>
              </a:ext>
            </a:extLst>
          </p:cNvPr>
          <p:cNvSpPr txBox="1"/>
          <p:nvPr/>
        </p:nvSpPr>
        <p:spPr>
          <a:xfrm>
            <a:off x="6331235" y="3508981"/>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solidFill>
                  <a:srgbClr val="1B2834"/>
                </a:solidFill>
                <a:latin typeface="IBM Plex Sans Light" panose="020B0403050203000203" pitchFamily="34" charset="0"/>
                <a:sym typeface="Helvetica Neue"/>
              </a:rPr>
              <a:t>W5</a:t>
            </a:r>
          </a:p>
        </p:txBody>
      </p:sp>
      <p:sp>
        <p:nvSpPr>
          <p:cNvPr id="60" name="TextBox 59">
            <a:extLst>
              <a:ext uri="{FF2B5EF4-FFF2-40B4-BE49-F238E27FC236}">
                <a16:creationId xmlns:a16="http://schemas.microsoft.com/office/drawing/2014/main" id="{E1FD0A1E-BA8D-4E8C-B139-BBF86BD6A437}"/>
              </a:ext>
            </a:extLst>
          </p:cNvPr>
          <p:cNvSpPr txBox="1"/>
          <p:nvPr/>
        </p:nvSpPr>
        <p:spPr>
          <a:xfrm>
            <a:off x="7227743" y="3489753"/>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solidFill>
                  <a:srgbClr val="1B2834"/>
                </a:solidFill>
                <a:latin typeface="IBM Plex Sans Light" panose="020B0403050203000203" pitchFamily="34" charset="0"/>
                <a:sym typeface="Helvetica Neue"/>
              </a:rPr>
              <a:t>W6</a:t>
            </a:r>
          </a:p>
        </p:txBody>
      </p:sp>
      <p:sp>
        <p:nvSpPr>
          <p:cNvPr id="61" name="TextBox 60">
            <a:extLst>
              <a:ext uri="{FF2B5EF4-FFF2-40B4-BE49-F238E27FC236}">
                <a16:creationId xmlns:a16="http://schemas.microsoft.com/office/drawing/2014/main" id="{9D9ABD12-C57E-4A25-9D12-A689722E5A3C}"/>
              </a:ext>
            </a:extLst>
          </p:cNvPr>
          <p:cNvSpPr txBox="1"/>
          <p:nvPr/>
        </p:nvSpPr>
        <p:spPr>
          <a:xfrm>
            <a:off x="8777081" y="3489755"/>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solidFill>
                  <a:srgbClr val="1B2834"/>
                </a:solidFill>
                <a:latin typeface="IBM Plex Sans Light" panose="020B0403050203000203" pitchFamily="34" charset="0"/>
                <a:sym typeface="Helvetica Neue"/>
              </a:rPr>
              <a:t>W7</a:t>
            </a:r>
          </a:p>
        </p:txBody>
      </p:sp>
      <p:sp>
        <p:nvSpPr>
          <p:cNvPr id="62" name="TextBox 61">
            <a:extLst>
              <a:ext uri="{FF2B5EF4-FFF2-40B4-BE49-F238E27FC236}">
                <a16:creationId xmlns:a16="http://schemas.microsoft.com/office/drawing/2014/main" id="{4A71E85F-9CC4-4F81-892C-335E8C2F517D}"/>
              </a:ext>
            </a:extLst>
          </p:cNvPr>
          <p:cNvSpPr txBox="1"/>
          <p:nvPr/>
        </p:nvSpPr>
        <p:spPr>
          <a:xfrm>
            <a:off x="14714913" y="2239673"/>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solidFill>
                  <a:srgbClr val="1B2834"/>
                </a:solidFill>
                <a:latin typeface="IBM Plex Sans Light" panose="020B0403050203000203" pitchFamily="34" charset="0"/>
                <a:sym typeface="Helvetica Neue"/>
              </a:rPr>
              <a:t>Aug</a:t>
            </a:r>
          </a:p>
        </p:txBody>
      </p:sp>
      <p:sp>
        <p:nvSpPr>
          <p:cNvPr id="63" name="TextBox 62">
            <a:extLst>
              <a:ext uri="{FF2B5EF4-FFF2-40B4-BE49-F238E27FC236}">
                <a16:creationId xmlns:a16="http://schemas.microsoft.com/office/drawing/2014/main" id="{C72A7ED7-095D-48E2-871E-EAA6A018F1B7}"/>
              </a:ext>
            </a:extLst>
          </p:cNvPr>
          <p:cNvSpPr txBox="1"/>
          <p:nvPr/>
        </p:nvSpPr>
        <p:spPr>
          <a:xfrm>
            <a:off x="18650259" y="2276607"/>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latin typeface="IBM Plex Sans Light" panose="020B0403050203000203" pitchFamily="34" charset="0"/>
                <a:sym typeface="Helvetica Neue"/>
              </a:rPr>
              <a:t>Sep</a:t>
            </a:r>
          </a:p>
        </p:txBody>
      </p:sp>
      <p:sp>
        <p:nvSpPr>
          <p:cNvPr id="67" name="TextBox 66">
            <a:extLst>
              <a:ext uri="{FF2B5EF4-FFF2-40B4-BE49-F238E27FC236}">
                <a16:creationId xmlns:a16="http://schemas.microsoft.com/office/drawing/2014/main" id="{3DCC230C-52DF-4742-8BE5-009E34560F53}"/>
              </a:ext>
            </a:extLst>
          </p:cNvPr>
          <p:cNvSpPr txBox="1"/>
          <p:nvPr/>
        </p:nvSpPr>
        <p:spPr>
          <a:xfrm>
            <a:off x="9818783" y="3534533"/>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solidFill>
                  <a:srgbClr val="1B2834"/>
                </a:solidFill>
                <a:latin typeface="IBM Plex Sans Light" panose="020B0403050203000203" pitchFamily="34" charset="0"/>
                <a:sym typeface="Helvetica Neue"/>
              </a:rPr>
              <a:t>W8</a:t>
            </a:r>
          </a:p>
        </p:txBody>
      </p:sp>
      <p:sp>
        <p:nvSpPr>
          <p:cNvPr id="71" name="TextBox 70">
            <a:extLst>
              <a:ext uri="{FF2B5EF4-FFF2-40B4-BE49-F238E27FC236}">
                <a16:creationId xmlns:a16="http://schemas.microsoft.com/office/drawing/2014/main" id="{BC8B3923-8F1C-4F2A-847E-1623102AC194}"/>
              </a:ext>
            </a:extLst>
          </p:cNvPr>
          <p:cNvSpPr txBox="1"/>
          <p:nvPr/>
        </p:nvSpPr>
        <p:spPr>
          <a:xfrm>
            <a:off x="10683911" y="3524277"/>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solidFill>
                  <a:srgbClr val="1B2834"/>
                </a:solidFill>
                <a:latin typeface="IBM Plex Sans Light" panose="020B0403050203000203" pitchFamily="34" charset="0"/>
                <a:sym typeface="Helvetica Neue"/>
              </a:rPr>
              <a:t>W9</a:t>
            </a:r>
          </a:p>
        </p:txBody>
      </p:sp>
      <p:sp>
        <p:nvSpPr>
          <p:cNvPr id="72" name="TextBox 71">
            <a:extLst>
              <a:ext uri="{FF2B5EF4-FFF2-40B4-BE49-F238E27FC236}">
                <a16:creationId xmlns:a16="http://schemas.microsoft.com/office/drawing/2014/main" id="{2329D4C9-AC19-4F9E-ACFB-CD4A71FDEA83}"/>
              </a:ext>
            </a:extLst>
          </p:cNvPr>
          <p:cNvSpPr txBox="1"/>
          <p:nvPr/>
        </p:nvSpPr>
        <p:spPr>
          <a:xfrm>
            <a:off x="11801999" y="3505483"/>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solidFill>
                  <a:srgbClr val="1B2834"/>
                </a:solidFill>
                <a:latin typeface="IBM Plex Sans Light" panose="020B0403050203000203" pitchFamily="34" charset="0"/>
                <a:sym typeface="Helvetica Neue"/>
              </a:rPr>
              <a:t>W10</a:t>
            </a:r>
          </a:p>
        </p:txBody>
      </p:sp>
      <p:sp>
        <p:nvSpPr>
          <p:cNvPr id="73" name="TextBox 72">
            <a:extLst>
              <a:ext uri="{FF2B5EF4-FFF2-40B4-BE49-F238E27FC236}">
                <a16:creationId xmlns:a16="http://schemas.microsoft.com/office/drawing/2014/main" id="{04A5B33C-CFA6-4D87-A170-4A61AA2C961F}"/>
              </a:ext>
            </a:extLst>
          </p:cNvPr>
          <p:cNvSpPr txBox="1"/>
          <p:nvPr/>
        </p:nvSpPr>
        <p:spPr>
          <a:xfrm>
            <a:off x="12695709" y="3505483"/>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solidFill>
                  <a:srgbClr val="1B2834"/>
                </a:solidFill>
                <a:latin typeface="IBM Plex Sans Light" panose="020B0403050203000203" pitchFamily="34" charset="0"/>
                <a:sym typeface="Helvetica Neue"/>
              </a:rPr>
              <a:t>W11</a:t>
            </a:r>
          </a:p>
        </p:txBody>
      </p:sp>
      <p:sp>
        <p:nvSpPr>
          <p:cNvPr id="85" name="TextBox 84">
            <a:extLst>
              <a:ext uri="{FF2B5EF4-FFF2-40B4-BE49-F238E27FC236}">
                <a16:creationId xmlns:a16="http://schemas.microsoft.com/office/drawing/2014/main" id="{51BCFE43-7321-4793-B6F7-E8EB99512FE2}"/>
              </a:ext>
            </a:extLst>
          </p:cNvPr>
          <p:cNvSpPr txBox="1"/>
          <p:nvPr/>
        </p:nvSpPr>
        <p:spPr>
          <a:xfrm>
            <a:off x="13912319" y="3505055"/>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solidFill>
                  <a:srgbClr val="1B2834"/>
                </a:solidFill>
                <a:latin typeface="IBM Plex Sans Light" panose="020B0403050203000203" pitchFamily="34" charset="0"/>
                <a:sym typeface="Helvetica Neue"/>
              </a:rPr>
              <a:t>W12</a:t>
            </a:r>
          </a:p>
        </p:txBody>
      </p:sp>
      <p:sp>
        <p:nvSpPr>
          <p:cNvPr id="86" name="TextBox 85">
            <a:extLst>
              <a:ext uri="{FF2B5EF4-FFF2-40B4-BE49-F238E27FC236}">
                <a16:creationId xmlns:a16="http://schemas.microsoft.com/office/drawing/2014/main" id="{5435515F-BCD8-4AC5-8D5A-EB5B9512AF0B}"/>
              </a:ext>
            </a:extLst>
          </p:cNvPr>
          <p:cNvSpPr txBox="1"/>
          <p:nvPr/>
        </p:nvSpPr>
        <p:spPr>
          <a:xfrm>
            <a:off x="14952011" y="3518767"/>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latin typeface="IBM Plex Sans Light" panose="020B0403050203000203" pitchFamily="34" charset="0"/>
                <a:sym typeface="Helvetica Neue"/>
              </a:rPr>
              <a:t>W13</a:t>
            </a:r>
          </a:p>
        </p:txBody>
      </p:sp>
      <p:sp>
        <p:nvSpPr>
          <p:cNvPr id="89" name="TextBox 88">
            <a:extLst>
              <a:ext uri="{FF2B5EF4-FFF2-40B4-BE49-F238E27FC236}">
                <a16:creationId xmlns:a16="http://schemas.microsoft.com/office/drawing/2014/main" id="{4AF34B27-09D5-4A9E-A2D3-3B241D307C58}"/>
              </a:ext>
            </a:extLst>
          </p:cNvPr>
          <p:cNvSpPr txBox="1"/>
          <p:nvPr/>
        </p:nvSpPr>
        <p:spPr>
          <a:xfrm>
            <a:off x="15868025" y="3505481"/>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latin typeface="IBM Plex Sans Light" panose="020B0403050203000203" pitchFamily="34" charset="0"/>
                <a:sym typeface="Helvetica Neue"/>
              </a:rPr>
              <a:t>W14</a:t>
            </a:r>
          </a:p>
        </p:txBody>
      </p:sp>
      <p:cxnSp>
        <p:nvCxnSpPr>
          <p:cNvPr id="206" name="Straight Connector 205">
            <a:extLst>
              <a:ext uri="{FF2B5EF4-FFF2-40B4-BE49-F238E27FC236}">
                <a16:creationId xmlns:a16="http://schemas.microsoft.com/office/drawing/2014/main" id="{E92B9E19-ACA6-4439-AADB-6380E1622930}"/>
              </a:ext>
            </a:extLst>
          </p:cNvPr>
          <p:cNvCxnSpPr>
            <a:cxnSpLocks/>
          </p:cNvCxnSpPr>
          <p:nvPr/>
        </p:nvCxnSpPr>
        <p:spPr>
          <a:xfrm>
            <a:off x="12671527" y="2276606"/>
            <a:ext cx="0" cy="655052"/>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08" name="Straight Connector 207">
            <a:extLst>
              <a:ext uri="{FF2B5EF4-FFF2-40B4-BE49-F238E27FC236}">
                <a16:creationId xmlns:a16="http://schemas.microsoft.com/office/drawing/2014/main" id="{F111A3E1-A293-4173-BD68-DF75ACF24D27}"/>
              </a:ext>
            </a:extLst>
          </p:cNvPr>
          <p:cNvCxnSpPr>
            <a:cxnSpLocks/>
          </p:cNvCxnSpPr>
          <p:nvPr/>
        </p:nvCxnSpPr>
        <p:spPr>
          <a:xfrm>
            <a:off x="4394571" y="2262114"/>
            <a:ext cx="0" cy="66954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09" name="Straight Connector 208">
            <a:extLst>
              <a:ext uri="{FF2B5EF4-FFF2-40B4-BE49-F238E27FC236}">
                <a16:creationId xmlns:a16="http://schemas.microsoft.com/office/drawing/2014/main" id="{7E7DE0D6-0A40-4F41-8249-6A57D372FD57}"/>
              </a:ext>
            </a:extLst>
          </p:cNvPr>
          <p:cNvCxnSpPr>
            <a:cxnSpLocks/>
          </p:cNvCxnSpPr>
          <p:nvPr/>
        </p:nvCxnSpPr>
        <p:spPr>
          <a:xfrm>
            <a:off x="4411659" y="3383392"/>
            <a:ext cx="0" cy="66954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10" name="Straight Connector 209">
            <a:extLst>
              <a:ext uri="{FF2B5EF4-FFF2-40B4-BE49-F238E27FC236}">
                <a16:creationId xmlns:a16="http://schemas.microsoft.com/office/drawing/2014/main" id="{A6C6FC17-5356-4490-AEF9-B634CDF733D7}"/>
              </a:ext>
            </a:extLst>
          </p:cNvPr>
          <p:cNvCxnSpPr>
            <a:cxnSpLocks/>
          </p:cNvCxnSpPr>
          <p:nvPr/>
        </p:nvCxnSpPr>
        <p:spPr>
          <a:xfrm>
            <a:off x="8354455" y="3238706"/>
            <a:ext cx="0" cy="669544"/>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11" name="Straight Connector 210">
            <a:extLst>
              <a:ext uri="{FF2B5EF4-FFF2-40B4-BE49-F238E27FC236}">
                <a16:creationId xmlns:a16="http://schemas.microsoft.com/office/drawing/2014/main" id="{B8657A99-D181-4CEF-BACC-BBC1A17BB1AE}"/>
              </a:ext>
            </a:extLst>
          </p:cNvPr>
          <p:cNvCxnSpPr/>
          <p:nvPr/>
        </p:nvCxnSpPr>
        <p:spPr>
          <a:xfrm>
            <a:off x="20935717" y="3383392"/>
            <a:ext cx="0" cy="655052"/>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108" name="Picture 107">
            <a:extLst>
              <a:ext uri="{FF2B5EF4-FFF2-40B4-BE49-F238E27FC236}">
                <a16:creationId xmlns:a16="http://schemas.microsoft.com/office/drawing/2014/main" id="{903C3277-AA9A-4E82-9CF1-3AA3493D4F34}"/>
              </a:ext>
            </a:extLst>
          </p:cNvPr>
          <p:cNvPicPr>
            <a:picLocks noChangeAspect="1"/>
          </p:cNvPicPr>
          <p:nvPr/>
        </p:nvPicPr>
        <p:blipFill>
          <a:blip r:embed="rId3"/>
          <a:stretch>
            <a:fillRect/>
          </a:stretch>
        </p:blipFill>
        <p:spPr>
          <a:xfrm>
            <a:off x="3001657" y="4227270"/>
            <a:ext cx="734460" cy="734460"/>
          </a:xfrm>
          <a:prstGeom prst="rect">
            <a:avLst/>
          </a:prstGeom>
        </p:spPr>
      </p:pic>
      <p:pic>
        <p:nvPicPr>
          <p:cNvPr id="139" name="Picture 138">
            <a:extLst>
              <a:ext uri="{FF2B5EF4-FFF2-40B4-BE49-F238E27FC236}">
                <a16:creationId xmlns:a16="http://schemas.microsoft.com/office/drawing/2014/main" id="{22B6DDAE-6093-4C34-8DDE-4B8D40AA4F21}"/>
              </a:ext>
            </a:extLst>
          </p:cNvPr>
          <p:cNvPicPr>
            <a:picLocks noChangeAspect="1"/>
          </p:cNvPicPr>
          <p:nvPr/>
        </p:nvPicPr>
        <p:blipFill>
          <a:blip r:embed="rId3"/>
          <a:stretch>
            <a:fillRect/>
          </a:stretch>
        </p:blipFill>
        <p:spPr>
          <a:xfrm>
            <a:off x="7765211" y="5556244"/>
            <a:ext cx="734460" cy="734460"/>
          </a:xfrm>
          <a:prstGeom prst="rect">
            <a:avLst/>
          </a:prstGeom>
        </p:spPr>
      </p:pic>
      <p:sp>
        <p:nvSpPr>
          <p:cNvPr id="214" name="TextBox 213">
            <a:extLst>
              <a:ext uri="{FF2B5EF4-FFF2-40B4-BE49-F238E27FC236}">
                <a16:creationId xmlns:a16="http://schemas.microsoft.com/office/drawing/2014/main" id="{12AAB9D7-D5EB-443C-AA47-D76A939F09DA}"/>
              </a:ext>
            </a:extLst>
          </p:cNvPr>
          <p:cNvSpPr txBox="1"/>
          <p:nvPr/>
        </p:nvSpPr>
        <p:spPr>
          <a:xfrm>
            <a:off x="2698589" y="3998639"/>
            <a:ext cx="4878252"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i="1" kern="0" dirty="0">
                <a:solidFill>
                  <a:srgbClr val="1B2834"/>
                </a:solidFill>
                <a:latin typeface="IBM Plex Sans Light" panose="020B0403050203000203" pitchFamily="34" charset="0"/>
                <a:sym typeface="Helvetica Neue"/>
              </a:rPr>
              <a:t>Illustrate -  What, Why, How  &amp; Scope</a:t>
            </a:r>
            <a:endParaRPr lang="en-IN" sz="1800" i="1" dirty="0">
              <a:latin typeface="IBM Plex Sans Light" panose="020B0403050203000203" pitchFamily="34" charset="0"/>
            </a:endParaRPr>
          </a:p>
        </p:txBody>
      </p:sp>
      <p:sp>
        <p:nvSpPr>
          <p:cNvPr id="141" name="Isosceles Triangle 140">
            <a:extLst>
              <a:ext uri="{FF2B5EF4-FFF2-40B4-BE49-F238E27FC236}">
                <a16:creationId xmlns:a16="http://schemas.microsoft.com/office/drawing/2014/main" id="{4A72351C-01FD-4D27-BF88-DEA156F3B69A}"/>
              </a:ext>
            </a:extLst>
          </p:cNvPr>
          <p:cNvSpPr/>
          <p:nvPr/>
        </p:nvSpPr>
        <p:spPr>
          <a:xfrm>
            <a:off x="1765121" y="11654659"/>
            <a:ext cx="424004" cy="1182013"/>
          </a:xfrm>
          <a:prstGeom prst="triangle">
            <a:avLst/>
          </a:prstGeom>
          <a:solidFill>
            <a:srgbClr val="00B0F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IN" sz="3200" kern="0" dirty="0">
              <a:solidFill>
                <a:srgbClr val="FFFFFF"/>
              </a:solidFill>
              <a:latin typeface="IBM Plex Sans Light" panose="020B0403050203000203" pitchFamily="34" charset="0"/>
              <a:ea typeface="Calibri Light" panose="020F0302020204030204" pitchFamily="34" charset="0"/>
              <a:cs typeface="Calibri Light" panose="020F0302020204030204" pitchFamily="34" charset="0"/>
              <a:sym typeface="Helvetica Neue Light"/>
            </a:endParaRPr>
          </a:p>
        </p:txBody>
      </p:sp>
      <p:sp>
        <p:nvSpPr>
          <p:cNvPr id="144" name="TextBox 143">
            <a:extLst>
              <a:ext uri="{FF2B5EF4-FFF2-40B4-BE49-F238E27FC236}">
                <a16:creationId xmlns:a16="http://schemas.microsoft.com/office/drawing/2014/main" id="{6DA62535-F2A1-4273-B4D5-553652BBA526}"/>
              </a:ext>
            </a:extLst>
          </p:cNvPr>
          <p:cNvSpPr txBox="1"/>
          <p:nvPr/>
        </p:nvSpPr>
        <p:spPr>
          <a:xfrm>
            <a:off x="5232264" y="5198673"/>
            <a:ext cx="899210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i="1" kern="0" dirty="0">
                <a:solidFill>
                  <a:srgbClr val="1B2834"/>
                </a:solidFill>
                <a:latin typeface="IBM Plex Sans Light" panose="020B0403050203000203" pitchFamily="34" charset="0"/>
                <a:sym typeface="Helvetica Neue"/>
              </a:rPr>
              <a:t>Identify / Create  sample  target content for review from source storage (Git)</a:t>
            </a:r>
            <a:endParaRPr lang="en-IN" sz="1800" i="1" dirty="0">
              <a:latin typeface="IBM Plex Sans Light" panose="020B0403050203000203" pitchFamily="34" charset="0"/>
            </a:endParaRPr>
          </a:p>
        </p:txBody>
      </p:sp>
      <p:cxnSp>
        <p:nvCxnSpPr>
          <p:cNvPr id="220" name="Straight Arrow Connector 219">
            <a:extLst>
              <a:ext uri="{FF2B5EF4-FFF2-40B4-BE49-F238E27FC236}">
                <a16:creationId xmlns:a16="http://schemas.microsoft.com/office/drawing/2014/main" id="{2BA00B8C-D77A-4652-95F3-DA171A14329E}"/>
              </a:ext>
            </a:extLst>
          </p:cNvPr>
          <p:cNvCxnSpPr/>
          <p:nvPr/>
        </p:nvCxnSpPr>
        <p:spPr>
          <a:xfrm>
            <a:off x="10153809" y="6155228"/>
            <a:ext cx="1051196"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21" name="TextBox 220">
            <a:extLst>
              <a:ext uri="{FF2B5EF4-FFF2-40B4-BE49-F238E27FC236}">
                <a16:creationId xmlns:a16="http://schemas.microsoft.com/office/drawing/2014/main" id="{500793BC-80F9-4747-878A-95CC178FCFBD}"/>
              </a:ext>
            </a:extLst>
          </p:cNvPr>
          <p:cNvSpPr txBox="1"/>
          <p:nvPr/>
        </p:nvSpPr>
        <p:spPr>
          <a:xfrm>
            <a:off x="10742467" y="5851111"/>
            <a:ext cx="228868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solidFill>
                  <a:srgbClr val="1B2834"/>
                </a:solidFill>
                <a:latin typeface="IBM Plex Sans Light" panose="020B0403050203000203" pitchFamily="34" charset="0"/>
                <a:sym typeface="Helvetica Neue"/>
              </a:rPr>
              <a:t>Delivery</a:t>
            </a:r>
          </a:p>
        </p:txBody>
      </p:sp>
      <p:pic>
        <p:nvPicPr>
          <p:cNvPr id="146" name="Picture 145">
            <a:extLst>
              <a:ext uri="{FF2B5EF4-FFF2-40B4-BE49-F238E27FC236}">
                <a16:creationId xmlns:a16="http://schemas.microsoft.com/office/drawing/2014/main" id="{3C47662D-DBA0-41ED-B62A-9186888059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236818" y="7268701"/>
            <a:ext cx="424006" cy="424006"/>
          </a:xfrm>
          <a:prstGeom prst="rect">
            <a:avLst/>
          </a:prstGeom>
        </p:spPr>
      </p:pic>
      <p:sp>
        <p:nvSpPr>
          <p:cNvPr id="148" name="Isosceles Triangle 147">
            <a:extLst>
              <a:ext uri="{FF2B5EF4-FFF2-40B4-BE49-F238E27FC236}">
                <a16:creationId xmlns:a16="http://schemas.microsoft.com/office/drawing/2014/main" id="{8443DF45-6B74-4475-93B9-05039634D26D}"/>
              </a:ext>
            </a:extLst>
          </p:cNvPr>
          <p:cNvSpPr/>
          <p:nvPr/>
        </p:nvSpPr>
        <p:spPr>
          <a:xfrm>
            <a:off x="13378879" y="6889103"/>
            <a:ext cx="388124" cy="1182013"/>
          </a:xfrm>
          <a:prstGeom prst="triangle">
            <a:avLst/>
          </a:prstGeom>
          <a:solidFill>
            <a:srgbClr val="2E6BF2"/>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IN" sz="3200" kern="0" dirty="0">
              <a:solidFill>
                <a:srgbClr val="FFFFFF"/>
              </a:solidFill>
              <a:latin typeface="IBM Plex Sans Light" panose="020B0403050203000203" pitchFamily="34" charset="0"/>
              <a:sym typeface="Helvetica Neue Light"/>
            </a:endParaRPr>
          </a:p>
        </p:txBody>
      </p:sp>
      <p:pic>
        <p:nvPicPr>
          <p:cNvPr id="150" name="Picture 149">
            <a:extLst>
              <a:ext uri="{FF2B5EF4-FFF2-40B4-BE49-F238E27FC236}">
                <a16:creationId xmlns:a16="http://schemas.microsoft.com/office/drawing/2014/main" id="{9ED7CE41-4217-40C7-B928-D7894002867C}"/>
              </a:ext>
            </a:extLst>
          </p:cNvPr>
          <p:cNvPicPr>
            <a:picLocks noChangeAspect="1"/>
          </p:cNvPicPr>
          <p:nvPr/>
        </p:nvPicPr>
        <p:blipFill>
          <a:blip r:embed="rId3"/>
          <a:stretch>
            <a:fillRect/>
          </a:stretch>
        </p:blipFill>
        <p:spPr>
          <a:xfrm>
            <a:off x="15310651" y="7071094"/>
            <a:ext cx="734460" cy="734460"/>
          </a:xfrm>
          <a:prstGeom prst="rect">
            <a:avLst/>
          </a:prstGeom>
        </p:spPr>
      </p:pic>
      <p:pic>
        <p:nvPicPr>
          <p:cNvPr id="152" name="Picture 151">
            <a:extLst>
              <a:ext uri="{FF2B5EF4-FFF2-40B4-BE49-F238E27FC236}">
                <a16:creationId xmlns:a16="http://schemas.microsoft.com/office/drawing/2014/main" id="{2723F8BA-95B9-4E9C-9293-76095AC6053A}"/>
              </a:ext>
            </a:extLst>
          </p:cNvPr>
          <p:cNvPicPr>
            <a:picLocks noChangeAspect="1"/>
          </p:cNvPicPr>
          <p:nvPr/>
        </p:nvPicPr>
        <p:blipFill>
          <a:blip r:embed="rId3"/>
          <a:stretch>
            <a:fillRect/>
          </a:stretch>
        </p:blipFill>
        <p:spPr>
          <a:xfrm>
            <a:off x="16305665" y="7071094"/>
            <a:ext cx="734460" cy="734460"/>
          </a:xfrm>
          <a:prstGeom prst="rect">
            <a:avLst/>
          </a:prstGeom>
        </p:spPr>
      </p:pic>
      <p:sp>
        <p:nvSpPr>
          <p:cNvPr id="154" name="Isosceles Triangle 153">
            <a:extLst>
              <a:ext uri="{FF2B5EF4-FFF2-40B4-BE49-F238E27FC236}">
                <a16:creationId xmlns:a16="http://schemas.microsoft.com/office/drawing/2014/main" id="{AFCDE050-6FA6-4F43-B698-12E0EEE8063D}"/>
              </a:ext>
            </a:extLst>
          </p:cNvPr>
          <p:cNvSpPr/>
          <p:nvPr/>
        </p:nvSpPr>
        <p:spPr>
          <a:xfrm>
            <a:off x="17621537" y="6854189"/>
            <a:ext cx="506268" cy="1182013"/>
          </a:xfrm>
          <a:prstGeom prst="triangle">
            <a:avLst/>
          </a:prstGeom>
          <a:solidFill>
            <a:srgbClr val="0070C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IN" sz="3200" kern="0" dirty="0">
              <a:solidFill>
                <a:srgbClr val="FFFFFF"/>
              </a:solidFill>
              <a:latin typeface="IBM Plex Sans Light" panose="020B0403050203000203" pitchFamily="34" charset="0"/>
              <a:sym typeface="Helvetica Neue Light"/>
            </a:endParaRPr>
          </a:p>
        </p:txBody>
      </p:sp>
      <p:pic>
        <p:nvPicPr>
          <p:cNvPr id="228" name="Picture 227">
            <a:extLst>
              <a:ext uri="{FF2B5EF4-FFF2-40B4-BE49-F238E27FC236}">
                <a16:creationId xmlns:a16="http://schemas.microsoft.com/office/drawing/2014/main" id="{45C9971C-7A43-465F-AD26-480C318BC1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638292" y="7268701"/>
            <a:ext cx="424006" cy="424006"/>
          </a:xfrm>
          <a:prstGeom prst="rect">
            <a:avLst/>
          </a:prstGeom>
        </p:spPr>
      </p:pic>
      <p:sp>
        <p:nvSpPr>
          <p:cNvPr id="230" name="TextBox 229">
            <a:extLst>
              <a:ext uri="{FF2B5EF4-FFF2-40B4-BE49-F238E27FC236}">
                <a16:creationId xmlns:a16="http://schemas.microsoft.com/office/drawing/2014/main" id="{31564ECE-8022-45E4-8461-D3E90E9DE752}"/>
              </a:ext>
            </a:extLst>
          </p:cNvPr>
          <p:cNvSpPr txBox="1"/>
          <p:nvPr/>
        </p:nvSpPr>
        <p:spPr>
          <a:xfrm>
            <a:off x="10161819" y="6533522"/>
            <a:ext cx="627336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i="1" kern="0" dirty="0">
                <a:solidFill>
                  <a:srgbClr val="1B2834"/>
                </a:solidFill>
                <a:latin typeface="IBM Plex Sans Light" panose="020B0403050203000203" pitchFamily="34" charset="0"/>
                <a:sym typeface="Helvetica Neue"/>
              </a:rPr>
              <a:t>Implement Doc review AI -Agent engine using  Tech Stack</a:t>
            </a:r>
            <a:endParaRPr lang="en-IN" sz="1800" i="1" dirty="0">
              <a:latin typeface="IBM Plex Sans Light" panose="020B0403050203000203" pitchFamily="34" charset="0"/>
            </a:endParaRPr>
          </a:p>
        </p:txBody>
      </p:sp>
      <p:cxnSp>
        <p:nvCxnSpPr>
          <p:cNvPr id="231" name="Straight Connector 230">
            <a:extLst>
              <a:ext uri="{FF2B5EF4-FFF2-40B4-BE49-F238E27FC236}">
                <a16:creationId xmlns:a16="http://schemas.microsoft.com/office/drawing/2014/main" id="{479B16E0-B018-4CD1-9BC3-DA79C2421EF2}"/>
              </a:ext>
            </a:extLst>
          </p:cNvPr>
          <p:cNvCxnSpPr>
            <a:cxnSpLocks/>
          </p:cNvCxnSpPr>
          <p:nvPr/>
        </p:nvCxnSpPr>
        <p:spPr>
          <a:xfrm flipV="1">
            <a:off x="8282374" y="4533408"/>
            <a:ext cx="48746" cy="5692932"/>
          </a:xfrm>
          <a:prstGeom prst="line">
            <a:avLst/>
          </a:prstGeom>
          <a:noFill/>
          <a:ln w="9525" cap="flat">
            <a:solidFill>
              <a:schemeClr val="bg2"/>
            </a:solidFill>
            <a:prstDash val="solid"/>
            <a:miter lim="400000"/>
          </a:ln>
          <a:effectLst/>
          <a:sp3d/>
        </p:spPr>
        <p:style>
          <a:lnRef idx="0">
            <a:scrgbClr r="0" g="0" b="0"/>
          </a:lnRef>
          <a:fillRef idx="0">
            <a:scrgbClr r="0" g="0" b="0"/>
          </a:fillRef>
          <a:effectRef idx="0">
            <a:scrgbClr r="0" g="0" b="0"/>
          </a:effectRef>
          <a:fontRef idx="none"/>
        </p:style>
      </p:cxnSp>
      <p:cxnSp>
        <p:nvCxnSpPr>
          <p:cNvPr id="234" name="Straight Connector 233">
            <a:extLst>
              <a:ext uri="{FF2B5EF4-FFF2-40B4-BE49-F238E27FC236}">
                <a16:creationId xmlns:a16="http://schemas.microsoft.com/office/drawing/2014/main" id="{F7B18D39-C9EF-48A0-B505-2AE293676209}"/>
              </a:ext>
            </a:extLst>
          </p:cNvPr>
          <p:cNvCxnSpPr>
            <a:cxnSpLocks/>
          </p:cNvCxnSpPr>
          <p:nvPr/>
        </p:nvCxnSpPr>
        <p:spPr>
          <a:xfrm flipV="1">
            <a:off x="12658251" y="4479883"/>
            <a:ext cx="0" cy="5746458"/>
          </a:xfrm>
          <a:prstGeom prst="line">
            <a:avLst/>
          </a:prstGeom>
          <a:noFill/>
          <a:ln w="9525" cap="flat">
            <a:solidFill>
              <a:schemeClr val="bg2"/>
            </a:solidFill>
            <a:prstDash val="solid"/>
            <a:miter lim="400000"/>
          </a:ln>
          <a:effectLst/>
          <a:sp3d/>
        </p:spPr>
        <p:style>
          <a:lnRef idx="0">
            <a:scrgbClr r="0" g="0" b="0"/>
          </a:lnRef>
          <a:fillRef idx="0">
            <a:scrgbClr r="0" g="0" b="0"/>
          </a:fillRef>
          <a:effectRef idx="0">
            <a:scrgbClr r="0" g="0" b="0"/>
          </a:effectRef>
          <a:fontRef idx="none"/>
        </p:style>
      </p:cxnSp>
      <p:cxnSp>
        <p:nvCxnSpPr>
          <p:cNvPr id="235" name="Straight Connector 234">
            <a:extLst>
              <a:ext uri="{FF2B5EF4-FFF2-40B4-BE49-F238E27FC236}">
                <a16:creationId xmlns:a16="http://schemas.microsoft.com/office/drawing/2014/main" id="{6AA01CF5-8A5D-4509-ACAF-A627EFF0B6A1}"/>
              </a:ext>
            </a:extLst>
          </p:cNvPr>
          <p:cNvCxnSpPr>
            <a:cxnSpLocks/>
          </p:cNvCxnSpPr>
          <p:nvPr/>
        </p:nvCxnSpPr>
        <p:spPr>
          <a:xfrm flipV="1">
            <a:off x="21754043" y="4456608"/>
            <a:ext cx="0" cy="5692932"/>
          </a:xfrm>
          <a:prstGeom prst="line">
            <a:avLst/>
          </a:prstGeom>
          <a:noFill/>
          <a:ln w="9525" cap="flat">
            <a:solidFill>
              <a:schemeClr val="bg2"/>
            </a:solidFill>
            <a:prstDash val="solid"/>
            <a:miter lim="400000"/>
          </a:ln>
          <a:effectLst/>
          <a:sp3d/>
        </p:spPr>
        <p:style>
          <a:lnRef idx="0">
            <a:scrgbClr r="0" g="0" b="0"/>
          </a:lnRef>
          <a:fillRef idx="0">
            <a:scrgbClr r="0" g="0" b="0"/>
          </a:fillRef>
          <a:effectRef idx="0">
            <a:scrgbClr r="0" g="0" b="0"/>
          </a:effectRef>
          <a:fontRef idx="none"/>
        </p:style>
      </p:cxnSp>
      <p:cxnSp>
        <p:nvCxnSpPr>
          <p:cNvPr id="240" name="Straight Arrow Connector 239">
            <a:extLst>
              <a:ext uri="{FF2B5EF4-FFF2-40B4-BE49-F238E27FC236}">
                <a16:creationId xmlns:a16="http://schemas.microsoft.com/office/drawing/2014/main" id="{8711BBFD-F74A-4D9D-BDFA-E863C87197D2}"/>
              </a:ext>
            </a:extLst>
          </p:cNvPr>
          <p:cNvCxnSpPr>
            <a:cxnSpLocks/>
          </p:cNvCxnSpPr>
          <p:nvPr/>
        </p:nvCxnSpPr>
        <p:spPr>
          <a:xfrm>
            <a:off x="22017846" y="10115794"/>
            <a:ext cx="1641646"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41" name="TextBox 240">
            <a:extLst>
              <a:ext uri="{FF2B5EF4-FFF2-40B4-BE49-F238E27FC236}">
                <a16:creationId xmlns:a16="http://schemas.microsoft.com/office/drawing/2014/main" id="{2FE4311A-9855-4F93-B6BE-1CF0DC2AF042}"/>
              </a:ext>
            </a:extLst>
          </p:cNvPr>
          <p:cNvSpPr txBox="1"/>
          <p:nvPr/>
        </p:nvSpPr>
        <p:spPr>
          <a:xfrm>
            <a:off x="21822014" y="9605436"/>
            <a:ext cx="246781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solidFill>
                  <a:srgbClr val="1B2834"/>
                </a:solidFill>
                <a:latin typeface="IBM Plex Sans Light" panose="020B0403050203000203" pitchFamily="34" charset="0"/>
                <a:sym typeface="Helvetica Neue"/>
              </a:rPr>
              <a:t>Final Delivery/Publication </a:t>
            </a:r>
          </a:p>
        </p:txBody>
      </p:sp>
      <p:sp>
        <p:nvSpPr>
          <p:cNvPr id="243" name="TextBox 242">
            <a:extLst>
              <a:ext uri="{FF2B5EF4-FFF2-40B4-BE49-F238E27FC236}">
                <a16:creationId xmlns:a16="http://schemas.microsoft.com/office/drawing/2014/main" id="{163D2C18-8C4F-4226-BE59-091AB84AE9C1}"/>
              </a:ext>
            </a:extLst>
          </p:cNvPr>
          <p:cNvSpPr txBox="1"/>
          <p:nvPr/>
        </p:nvSpPr>
        <p:spPr>
          <a:xfrm>
            <a:off x="6837983" y="12258003"/>
            <a:ext cx="2365008"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342900" indent="-342900">
              <a:buFont typeface="Arial" panose="020B0604020202020204" pitchFamily="34" charset="0"/>
              <a:buChar char="•"/>
            </a:pPr>
            <a:r>
              <a:rPr lang="en-US" sz="1600" b="1" dirty="0">
                <a:latin typeface="IBM Plex Sans Light" panose="020B0403050203000203" pitchFamily="34" charset="0"/>
              </a:rPr>
              <a:t> Artifact Ready</a:t>
            </a:r>
          </a:p>
        </p:txBody>
      </p:sp>
      <p:sp>
        <p:nvSpPr>
          <p:cNvPr id="245" name="Isosceles Triangle 244">
            <a:extLst>
              <a:ext uri="{FF2B5EF4-FFF2-40B4-BE49-F238E27FC236}">
                <a16:creationId xmlns:a16="http://schemas.microsoft.com/office/drawing/2014/main" id="{B0886224-3811-4579-8338-750BDD4EADD3}"/>
              </a:ext>
            </a:extLst>
          </p:cNvPr>
          <p:cNvSpPr/>
          <p:nvPr/>
        </p:nvSpPr>
        <p:spPr>
          <a:xfrm>
            <a:off x="9406013" y="11783219"/>
            <a:ext cx="517528" cy="1182013"/>
          </a:xfrm>
          <a:prstGeom prst="triangle">
            <a:avLst/>
          </a:prstGeom>
          <a:solidFill>
            <a:srgbClr val="0070C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IN" sz="3200" kern="0" dirty="0">
              <a:solidFill>
                <a:srgbClr val="FFFFFF"/>
              </a:solidFill>
              <a:latin typeface="IBM Plex Sans Light" panose="020B0403050203000203" pitchFamily="34" charset="0"/>
              <a:sym typeface="Helvetica Neue Light"/>
            </a:endParaRPr>
          </a:p>
        </p:txBody>
      </p:sp>
      <p:sp>
        <p:nvSpPr>
          <p:cNvPr id="247" name="TextBox 246">
            <a:extLst>
              <a:ext uri="{FF2B5EF4-FFF2-40B4-BE49-F238E27FC236}">
                <a16:creationId xmlns:a16="http://schemas.microsoft.com/office/drawing/2014/main" id="{81026C6F-3AE7-41B1-869F-EC5B383BBCFC}"/>
              </a:ext>
            </a:extLst>
          </p:cNvPr>
          <p:cNvSpPr txBox="1"/>
          <p:nvPr/>
        </p:nvSpPr>
        <p:spPr>
          <a:xfrm>
            <a:off x="9945972" y="12003868"/>
            <a:ext cx="2856566"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342900" indent="-342900">
              <a:buFont typeface="Arial" panose="020B0604020202020204" pitchFamily="34" charset="0"/>
              <a:buChar char="•"/>
            </a:pPr>
            <a:r>
              <a:rPr lang="en-US" sz="1600" b="1" dirty="0">
                <a:latin typeface="IBM Plex Sans Light" panose="020B0403050203000203" pitchFamily="34" charset="0"/>
              </a:rPr>
              <a:t>Artifact ready</a:t>
            </a:r>
          </a:p>
          <a:p>
            <a:pPr marL="342900" indent="-342900">
              <a:buFont typeface="Arial" panose="020B0604020202020204" pitchFamily="34" charset="0"/>
              <a:buChar char="•"/>
            </a:pPr>
            <a:r>
              <a:rPr lang="en-US" sz="1600" b="1" dirty="0">
                <a:latin typeface="IBM Plex Sans Light" panose="020B0403050203000203" pitchFamily="34" charset="0"/>
              </a:rPr>
              <a:t>Benefit realization approach</a:t>
            </a:r>
          </a:p>
        </p:txBody>
      </p:sp>
      <p:pic>
        <p:nvPicPr>
          <p:cNvPr id="254" name="logoSlate.pdf" descr="logoSlate.pdf">
            <a:extLst>
              <a:ext uri="{FF2B5EF4-FFF2-40B4-BE49-F238E27FC236}">
                <a16:creationId xmlns:a16="http://schemas.microsoft.com/office/drawing/2014/main" id="{B3E9F178-CCC9-49B5-9B0F-9E158480D501}"/>
              </a:ext>
            </a:extLst>
          </p:cNvPr>
          <p:cNvPicPr>
            <a:picLocks noChangeAspect="1"/>
          </p:cNvPicPr>
          <p:nvPr/>
        </p:nvPicPr>
        <p:blipFill>
          <a:blip r:embed="rId5"/>
          <a:stretch>
            <a:fillRect/>
          </a:stretch>
        </p:blipFill>
        <p:spPr>
          <a:xfrm>
            <a:off x="22934869" y="12910108"/>
            <a:ext cx="1190472" cy="480640"/>
          </a:xfrm>
          <a:prstGeom prst="rect">
            <a:avLst/>
          </a:prstGeom>
          <a:ln w="12700">
            <a:miter lim="400000"/>
          </a:ln>
        </p:spPr>
      </p:pic>
      <p:sp>
        <p:nvSpPr>
          <p:cNvPr id="259" name="TextBox 258">
            <a:extLst>
              <a:ext uri="{FF2B5EF4-FFF2-40B4-BE49-F238E27FC236}">
                <a16:creationId xmlns:a16="http://schemas.microsoft.com/office/drawing/2014/main" id="{C7938352-2F7D-4381-B5BD-65E9EDFBFFAA}"/>
              </a:ext>
            </a:extLst>
          </p:cNvPr>
          <p:cNvSpPr txBox="1"/>
          <p:nvPr/>
        </p:nvSpPr>
        <p:spPr>
          <a:xfrm>
            <a:off x="2577890" y="2262114"/>
            <a:ext cx="1120229"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solidFill>
                  <a:srgbClr val="1B2834"/>
                </a:solidFill>
                <a:latin typeface="IBM Plex Sans Light" panose="020B0403050203000203" pitchFamily="34" charset="0"/>
                <a:sym typeface="Helvetica Neue"/>
              </a:rPr>
              <a:t>Mid May</a:t>
            </a:r>
          </a:p>
        </p:txBody>
      </p:sp>
      <p:grpSp>
        <p:nvGrpSpPr>
          <p:cNvPr id="9" name="Group 8">
            <a:extLst>
              <a:ext uri="{FF2B5EF4-FFF2-40B4-BE49-F238E27FC236}">
                <a16:creationId xmlns:a16="http://schemas.microsoft.com/office/drawing/2014/main" id="{8B162B65-DAA6-EC2A-88DF-13E3A180C116}"/>
              </a:ext>
            </a:extLst>
          </p:cNvPr>
          <p:cNvGrpSpPr/>
          <p:nvPr/>
        </p:nvGrpSpPr>
        <p:grpSpPr>
          <a:xfrm>
            <a:off x="21424673" y="172829"/>
            <a:ext cx="1316190" cy="1212978"/>
            <a:chOff x="8779209" y="1287624"/>
            <a:chExt cx="957556" cy="914400"/>
          </a:xfrm>
        </p:grpSpPr>
        <p:sp>
          <p:nvSpPr>
            <p:cNvPr id="10" name="Oval 9">
              <a:extLst>
                <a:ext uri="{FF2B5EF4-FFF2-40B4-BE49-F238E27FC236}">
                  <a16:creationId xmlns:a16="http://schemas.microsoft.com/office/drawing/2014/main" id="{CA34E064-726B-25A2-E6F9-2B2A8972E57F}"/>
                </a:ext>
              </a:extLst>
            </p:cNvPr>
            <p:cNvSpPr/>
            <p:nvPr/>
          </p:nvSpPr>
          <p:spPr>
            <a:xfrm>
              <a:off x="8822365" y="1287624"/>
              <a:ext cx="914400" cy="914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a:p>
          </p:txBody>
        </p:sp>
        <p:sp>
          <p:nvSpPr>
            <p:cNvPr id="12" name="TextBox 11">
              <a:extLst>
                <a:ext uri="{FF2B5EF4-FFF2-40B4-BE49-F238E27FC236}">
                  <a16:creationId xmlns:a16="http://schemas.microsoft.com/office/drawing/2014/main" id="{42753BC7-0873-B78F-6881-D9863FF74DA5}"/>
                </a:ext>
              </a:extLst>
            </p:cNvPr>
            <p:cNvSpPr txBox="1"/>
            <p:nvPr/>
          </p:nvSpPr>
          <p:spPr>
            <a:xfrm>
              <a:off x="8779209" y="1410233"/>
              <a:ext cx="898222" cy="626445"/>
            </a:xfrm>
            <a:prstGeom prst="rect">
              <a:avLst/>
            </a:prstGeom>
            <a:noFill/>
          </p:spPr>
          <p:txBody>
            <a:bodyPr wrap="none" rtlCol="0">
              <a:spAutoFit/>
            </a:bodyPr>
            <a:lstStyle/>
            <a:p>
              <a:r>
                <a:rPr lang="en-IN" sz="4800" dirty="0"/>
                <a:t>OIC</a:t>
              </a:r>
            </a:p>
          </p:txBody>
        </p:sp>
      </p:grpSp>
      <p:sp>
        <p:nvSpPr>
          <p:cNvPr id="2" name="TextBox 1">
            <a:extLst>
              <a:ext uri="{FF2B5EF4-FFF2-40B4-BE49-F238E27FC236}">
                <a16:creationId xmlns:a16="http://schemas.microsoft.com/office/drawing/2014/main" id="{38ED8182-8298-3E31-4923-4A4B22736A7E}"/>
              </a:ext>
            </a:extLst>
          </p:cNvPr>
          <p:cNvSpPr txBox="1"/>
          <p:nvPr/>
        </p:nvSpPr>
        <p:spPr>
          <a:xfrm>
            <a:off x="21383801" y="2281605"/>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latin typeface="IBM Plex Sans Light" panose="020B0403050203000203" pitchFamily="34" charset="0"/>
                <a:sym typeface="Helvetica Neue"/>
              </a:rPr>
              <a:t>Oct</a:t>
            </a:r>
          </a:p>
        </p:txBody>
      </p:sp>
      <p:sp>
        <p:nvSpPr>
          <p:cNvPr id="4" name="TextBox 3">
            <a:extLst>
              <a:ext uri="{FF2B5EF4-FFF2-40B4-BE49-F238E27FC236}">
                <a16:creationId xmlns:a16="http://schemas.microsoft.com/office/drawing/2014/main" id="{FC50C74B-26E8-1EBA-910A-3D631CB236B6}"/>
              </a:ext>
            </a:extLst>
          </p:cNvPr>
          <p:cNvSpPr txBox="1"/>
          <p:nvPr/>
        </p:nvSpPr>
        <p:spPr>
          <a:xfrm>
            <a:off x="16631333" y="3532267"/>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latin typeface="IBM Plex Sans Light" panose="020B0403050203000203" pitchFamily="34" charset="0"/>
                <a:sym typeface="Helvetica Neue"/>
              </a:rPr>
              <a:t>W15</a:t>
            </a:r>
          </a:p>
        </p:txBody>
      </p:sp>
      <p:sp>
        <p:nvSpPr>
          <p:cNvPr id="13" name="TextBox 12">
            <a:extLst>
              <a:ext uri="{FF2B5EF4-FFF2-40B4-BE49-F238E27FC236}">
                <a16:creationId xmlns:a16="http://schemas.microsoft.com/office/drawing/2014/main" id="{EF50C853-B0E5-A97C-EA29-628B851B8ACB}"/>
              </a:ext>
            </a:extLst>
          </p:cNvPr>
          <p:cNvSpPr txBox="1"/>
          <p:nvPr/>
        </p:nvSpPr>
        <p:spPr>
          <a:xfrm>
            <a:off x="17441283" y="3545861"/>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latin typeface="IBM Plex Sans Light" panose="020B0403050203000203" pitchFamily="34" charset="0"/>
                <a:sym typeface="Helvetica Neue"/>
              </a:rPr>
              <a:t>W16</a:t>
            </a:r>
          </a:p>
        </p:txBody>
      </p:sp>
      <p:sp>
        <p:nvSpPr>
          <p:cNvPr id="14" name="TextBox 13">
            <a:extLst>
              <a:ext uri="{FF2B5EF4-FFF2-40B4-BE49-F238E27FC236}">
                <a16:creationId xmlns:a16="http://schemas.microsoft.com/office/drawing/2014/main" id="{2DC52E91-C85C-0F3B-F9AA-6B10C13D5AD3}"/>
              </a:ext>
            </a:extLst>
          </p:cNvPr>
          <p:cNvSpPr txBox="1"/>
          <p:nvPr/>
        </p:nvSpPr>
        <p:spPr>
          <a:xfrm>
            <a:off x="18528609" y="3529449"/>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latin typeface="IBM Plex Sans Light" panose="020B0403050203000203" pitchFamily="34" charset="0"/>
                <a:sym typeface="Helvetica Neue"/>
              </a:rPr>
              <a:t>W17</a:t>
            </a:r>
          </a:p>
        </p:txBody>
      </p:sp>
      <p:sp>
        <p:nvSpPr>
          <p:cNvPr id="15" name="TextBox 14">
            <a:extLst>
              <a:ext uri="{FF2B5EF4-FFF2-40B4-BE49-F238E27FC236}">
                <a16:creationId xmlns:a16="http://schemas.microsoft.com/office/drawing/2014/main" id="{87A35C97-ABDC-8BF2-E53D-983058FFF7D6}"/>
              </a:ext>
            </a:extLst>
          </p:cNvPr>
          <p:cNvSpPr txBox="1"/>
          <p:nvPr/>
        </p:nvSpPr>
        <p:spPr>
          <a:xfrm>
            <a:off x="19433169" y="3533777"/>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latin typeface="IBM Plex Sans Light" panose="020B0403050203000203" pitchFamily="34" charset="0"/>
                <a:sym typeface="Helvetica Neue"/>
              </a:rPr>
              <a:t>W18</a:t>
            </a:r>
          </a:p>
        </p:txBody>
      </p:sp>
      <p:sp>
        <p:nvSpPr>
          <p:cNvPr id="16" name="TextBox 15">
            <a:extLst>
              <a:ext uri="{FF2B5EF4-FFF2-40B4-BE49-F238E27FC236}">
                <a16:creationId xmlns:a16="http://schemas.microsoft.com/office/drawing/2014/main" id="{CFA0F8CB-3752-EC1F-96FB-9331AB3C15B3}"/>
              </a:ext>
            </a:extLst>
          </p:cNvPr>
          <p:cNvSpPr txBox="1"/>
          <p:nvPr/>
        </p:nvSpPr>
        <p:spPr>
          <a:xfrm>
            <a:off x="512785" y="8601541"/>
            <a:ext cx="338237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825500" hangingPunct="0"/>
            <a:r>
              <a:rPr lang="en-US" sz="1600" b="1" kern="0" dirty="0">
                <a:solidFill>
                  <a:srgbClr val="0365C0">
                    <a:lumMod val="75000"/>
                  </a:srgbClr>
                </a:solidFill>
                <a:latin typeface="IBM Plex Sans Light" panose="020B0403050203000203" pitchFamily="34" charset="0"/>
                <a:sym typeface="Helvetica Neue"/>
              </a:rPr>
              <a:t>Build  user interface  &amp;  Containerized</a:t>
            </a:r>
            <a:endParaRPr lang="en-US" sz="1600" kern="0" dirty="0">
              <a:solidFill>
                <a:srgbClr val="0365C0">
                  <a:lumMod val="75000"/>
                </a:srgbClr>
              </a:solidFill>
              <a:latin typeface="IBM Plex Sans Light" panose="020B0403050203000203" pitchFamily="34" charset="0"/>
              <a:sym typeface="Helvetica Neue"/>
            </a:endParaRPr>
          </a:p>
        </p:txBody>
      </p:sp>
      <p:cxnSp>
        <p:nvCxnSpPr>
          <p:cNvPr id="17" name="Straight Connector 16">
            <a:extLst>
              <a:ext uri="{FF2B5EF4-FFF2-40B4-BE49-F238E27FC236}">
                <a16:creationId xmlns:a16="http://schemas.microsoft.com/office/drawing/2014/main" id="{03535B31-D27B-2563-0D46-F695A1B74EF8}"/>
              </a:ext>
            </a:extLst>
          </p:cNvPr>
          <p:cNvCxnSpPr>
            <a:cxnSpLocks/>
          </p:cNvCxnSpPr>
          <p:nvPr/>
        </p:nvCxnSpPr>
        <p:spPr>
          <a:xfrm>
            <a:off x="1072623" y="9106748"/>
            <a:ext cx="20681420" cy="0"/>
          </a:xfrm>
          <a:prstGeom prst="line">
            <a:avLst/>
          </a:prstGeom>
          <a:noFill/>
          <a:ln w="9525" cap="flat">
            <a:solidFill>
              <a:schemeClr val="tx2">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pic>
        <p:nvPicPr>
          <p:cNvPr id="18" name="Picture 17">
            <a:extLst>
              <a:ext uri="{FF2B5EF4-FFF2-40B4-BE49-F238E27FC236}">
                <a16:creationId xmlns:a16="http://schemas.microsoft.com/office/drawing/2014/main" id="{2E5A6A0F-53B4-8739-8F86-2E551C3A108D}"/>
              </a:ext>
            </a:extLst>
          </p:cNvPr>
          <p:cNvPicPr>
            <a:picLocks noChangeAspect="1"/>
          </p:cNvPicPr>
          <p:nvPr/>
        </p:nvPicPr>
        <p:blipFill>
          <a:blip r:embed="rId3"/>
          <a:stretch>
            <a:fillRect/>
          </a:stretch>
        </p:blipFill>
        <p:spPr>
          <a:xfrm>
            <a:off x="10783439" y="8196140"/>
            <a:ext cx="734460" cy="734460"/>
          </a:xfrm>
          <a:prstGeom prst="rect">
            <a:avLst/>
          </a:prstGeom>
        </p:spPr>
      </p:pic>
      <p:pic>
        <p:nvPicPr>
          <p:cNvPr id="20" name="Picture 19">
            <a:extLst>
              <a:ext uri="{FF2B5EF4-FFF2-40B4-BE49-F238E27FC236}">
                <a16:creationId xmlns:a16="http://schemas.microsoft.com/office/drawing/2014/main" id="{65AE25E2-0E42-D116-A0BB-0B187A229183}"/>
              </a:ext>
            </a:extLst>
          </p:cNvPr>
          <p:cNvPicPr>
            <a:picLocks noChangeAspect="1"/>
          </p:cNvPicPr>
          <p:nvPr/>
        </p:nvPicPr>
        <p:blipFill>
          <a:blip r:embed="rId3"/>
          <a:stretch>
            <a:fillRect/>
          </a:stretch>
        </p:blipFill>
        <p:spPr>
          <a:xfrm>
            <a:off x="11996463" y="8193724"/>
            <a:ext cx="734460" cy="734460"/>
          </a:xfrm>
          <a:prstGeom prst="rect">
            <a:avLst/>
          </a:prstGeom>
        </p:spPr>
      </p:pic>
      <p:pic>
        <p:nvPicPr>
          <p:cNvPr id="21" name="Picture 20">
            <a:extLst>
              <a:ext uri="{FF2B5EF4-FFF2-40B4-BE49-F238E27FC236}">
                <a16:creationId xmlns:a16="http://schemas.microsoft.com/office/drawing/2014/main" id="{BF07A0ED-F623-DE4C-D139-804339C14E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224370" y="8431917"/>
            <a:ext cx="424006" cy="424006"/>
          </a:xfrm>
          <a:prstGeom prst="rect">
            <a:avLst/>
          </a:prstGeom>
        </p:spPr>
      </p:pic>
      <p:sp>
        <p:nvSpPr>
          <p:cNvPr id="22" name="Isosceles Triangle 21">
            <a:extLst>
              <a:ext uri="{FF2B5EF4-FFF2-40B4-BE49-F238E27FC236}">
                <a16:creationId xmlns:a16="http://schemas.microsoft.com/office/drawing/2014/main" id="{599BE8AB-E423-650A-F255-2F32C97B5DDA}"/>
              </a:ext>
            </a:extLst>
          </p:cNvPr>
          <p:cNvSpPr/>
          <p:nvPr/>
        </p:nvSpPr>
        <p:spPr>
          <a:xfrm>
            <a:off x="13366431" y="8052319"/>
            <a:ext cx="388124" cy="1182013"/>
          </a:xfrm>
          <a:prstGeom prst="triangle">
            <a:avLst/>
          </a:prstGeom>
          <a:solidFill>
            <a:srgbClr val="2E6BF2"/>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IN" sz="3200" kern="0" dirty="0">
              <a:solidFill>
                <a:srgbClr val="FFFFFF"/>
              </a:solidFill>
              <a:latin typeface="IBM Plex Sans Light" panose="020B0403050203000203" pitchFamily="34" charset="0"/>
              <a:sym typeface="Helvetica Neue Light"/>
            </a:endParaRPr>
          </a:p>
        </p:txBody>
      </p:sp>
      <p:sp>
        <p:nvSpPr>
          <p:cNvPr id="29" name="Isosceles Triangle 28">
            <a:extLst>
              <a:ext uri="{FF2B5EF4-FFF2-40B4-BE49-F238E27FC236}">
                <a16:creationId xmlns:a16="http://schemas.microsoft.com/office/drawing/2014/main" id="{8D1302AC-A481-9F72-643C-1DC0A6FA2361}"/>
              </a:ext>
            </a:extLst>
          </p:cNvPr>
          <p:cNvSpPr/>
          <p:nvPr/>
        </p:nvSpPr>
        <p:spPr>
          <a:xfrm>
            <a:off x="8717825" y="5346381"/>
            <a:ext cx="388124" cy="1182013"/>
          </a:xfrm>
          <a:prstGeom prst="triangle">
            <a:avLst/>
          </a:prstGeom>
          <a:solidFill>
            <a:srgbClr val="2E6BF2"/>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IN" sz="3200" kern="0" dirty="0">
              <a:solidFill>
                <a:srgbClr val="FFFFFF"/>
              </a:solidFill>
              <a:latin typeface="IBM Plex Sans Light" panose="020B0403050203000203" pitchFamily="34" charset="0"/>
              <a:sym typeface="Helvetica Neue Light"/>
            </a:endParaRPr>
          </a:p>
        </p:txBody>
      </p:sp>
      <p:sp>
        <p:nvSpPr>
          <p:cNvPr id="34" name="TextBox 33">
            <a:extLst>
              <a:ext uri="{FF2B5EF4-FFF2-40B4-BE49-F238E27FC236}">
                <a16:creationId xmlns:a16="http://schemas.microsoft.com/office/drawing/2014/main" id="{440D41A8-566F-3D82-DFAB-CE4262B7A2CE}"/>
              </a:ext>
            </a:extLst>
          </p:cNvPr>
          <p:cNvSpPr txBox="1"/>
          <p:nvPr/>
        </p:nvSpPr>
        <p:spPr>
          <a:xfrm>
            <a:off x="432153" y="10161165"/>
            <a:ext cx="3629279"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825500" hangingPunct="0"/>
            <a:r>
              <a:rPr lang="en-US" sz="1600" b="1" kern="0" dirty="0">
                <a:solidFill>
                  <a:srgbClr val="0365C0">
                    <a:lumMod val="75000"/>
                  </a:srgbClr>
                </a:solidFill>
                <a:latin typeface="IBM Plex Sans Light" panose="020B0403050203000203" pitchFamily="34" charset="0"/>
                <a:sym typeface="Helvetica Neue"/>
              </a:rPr>
              <a:t>End to End integration &amp;  Deployment</a:t>
            </a:r>
            <a:endParaRPr lang="en-US" sz="1600" kern="0" dirty="0">
              <a:solidFill>
                <a:srgbClr val="0365C0">
                  <a:lumMod val="75000"/>
                </a:srgbClr>
              </a:solidFill>
              <a:latin typeface="IBM Plex Sans Light" panose="020B0403050203000203" pitchFamily="34" charset="0"/>
              <a:sym typeface="Helvetica Neue"/>
            </a:endParaRPr>
          </a:p>
        </p:txBody>
      </p:sp>
      <p:cxnSp>
        <p:nvCxnSpPr>
          <p:cNvPr id="38" name="Straight Connector 37">
            <a:extLst>
              <a:ext uri="{FF2B5EF4-FFF2-40B4-BE49-F238E27FC236}">
                <a16:creationId xmlns:a16="http://schemas.microsoft.com/office/drawing/2014/main" id="{EF691D82-E77E-C3D3-0F47-D57366CB13DE}"/>
              </a:ext>
            </a:extLst>
          </p:cNvPr>
          <p:cNvCxnSpPr>
            <a:cxnSpLocks/>
          </p:cNvCxnSpPr>
          <p:nvPr/>
        </p:nvCxnSpPr>
        <p:spPr>
          <a:xfrm flipV="1">
            <a:off x="1072623" y="10319270"/>
            <a:ext cx="20681420" cy="148744"/>
          </a:xfrm>
          <a:prstGeom prst="line">
            <a:avLst/>
          </a:prstGeom>
          <a:noFill/>
          <a:ln w="9525" cap="flat">
            <a:solidFill>
              <a:schemeClr val="tx2">
                <a:lumMod val="40000"/>
                <a:lumOff val="60000"/>
              </a:schemeClr>
            </a:solidFill>
            <a:prstDash val="solid"/>
            <a:miter lim="400000"/>
          </a:ln>
          <a:effectLst/>
          <a:sp3d/>
        </p:spPr>
        <p:style>
          <a:lnRef idx="0">
            <a:scrgbClr r="0" g="0" b="0"/>
          </a:lnRef>
          <a:fillRef idx="0">
            <a:scrgbClr r="0" g="0" b="0"/>
          </a:fillRef>
          <a:effectRef idx="0">
            <a:scrgbClr r="0" g="0" b="0"/>
          </a:effectRef>
          <a:fontRef idx="none"/>
        </p:style>
      </p:cxnSp>
      <p:pic>
        <p:nvPicPr>
          <p:cNvPr id="52" name="Picture 51">
            <a:extLst>
              <a:ext uri="{FF2B5EF4-FFF2-40B4-BE49-F238E27FC236}">
                <a16:creationId xmlns:a16="http://schemas.microsoft.com/office/drawing/2014/main" id="{D2032CD7-E23F-D3C2-8492-DD04AB9775E0}"/>
              </a:ext>
            </a:extLst>
          </p:cNvPr>
          <p:cNvPicPr>
            <a:picLocks noChangeAspect="1"/>
          </p:cNvPicPr>
          <p:nvPr/>
        </p:nvPicPr>
        <p:blipFill>
          <a:blip r:embed="rId3"/>
          <a:stretch>
            <a:fillRect/>
          </a:stretch>
        </p:blipFill>
        <p:spPr>
          <a:xfrm>
            <a:off x="17774265" y="9510076"/>
            <a:ext cx="734460" cy="734460"/>
          </a:xfrm>
          <a:prstGeom prst="rect">
            <a:avLst/>
          </a:prstGeom>
        </p:spPr>
      </p:pic>
      <p:pic>
        <p:nvPicPr>
          <p:cNvPr id="53" name="Picture 52">
            <a:extLst>
              <a:ext uri="{FF2B5EF4-FFF2-40B4-BE49-F238E27FC236}">
                <a16:creationId xmlns:a16="http://schemas.microsoft.com/office/drawing/2014/main" id="{14F8B0F1-CF9B-D894-834A-B665BB77E5BE}"/>
              </a:ext>
            </a:extLst>
          </p:cNvPr>
          <p:cNvPicPr>
            <a:picLocks noChangeAspect="1"/>
          </p:cNvPicPr>
          <p:nvPr/>
        </p:nvPicPr>
        <p:blipFill>
          <a:blip r:embed="rId3"/>
          <a:stretch>
            <a:fillRect/>
          </a:stretch>
        </p:blipFill>
        <p:spPr>
          <a:xfrm>
            <a:off x="18787857" y="9491880"/>
            <a:ext cx="734460" cy="734460"/>
          </a:xfrm>
          <a:prstGeom prst="rect">
            <a:avLst/>
          </a:prstGeom>
        </p:spPr>
      </p:pic>
      <p:sp>
        <p:nvSpPr>
          <p:cNvPr id="54" name="Isosceles Triangle 53">
            <a:extLst>
              <a:ext uri="{FF2B5EF4-FFF2-40B4-BE49-F238E27FC236}">
                <a16:creationId xmlns:a16="http://schemas.microsoft.com/office/drawing/2014/main" id="{F6FC0938-D35D-8952-2A92-72C6819EAE73}"/>
              </a:ext>
            </a:extLst>
          </p:cNvPr>
          <p:cNvSpPr/>
          <p:nvPr/>
        </p:nvSpPr>
        <p:spPr>
          <a:xfrm>
            <a:off x="20027807" y="9253313"/>
            <a:ext cx="506268" cy="1182013"/>
          </a:xfrm>
          <a:prstGeom prst="triangle">
            <a:avLst/>
          </a:prstGeom>
          <a:solidFill>
            <a:srgbClr val="0070C0"/>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825500" hangingPunct="0"/>
            <a:endParaRPr lang="en-IN" sz="3200" kern="0" dirty="0">
              <a:solidFill>
                <a:srgbClr val="FFFFFF"/>
              </a:solidFill>
              <a:latin typeface="IBM Plex Sans Light" panose="020B0403050203000203" pitchFamily="34" charset="0"/>
              <a:sym typeface="Helvetica Neue Light"/>
            </a:endParaRPr>
          </a:p>
        </p:txBody>
      </p:sp>
      <p:pic>
        <p:nvPicPr>
          <p:cNvPr id="55" name="Picture 54">
            <a:extLst>
              <a:ext uri="{FF2B5EF4-FFF2-40B4-BE49-F238E27FC236}">
                <a16:creationId xmlns:a16="http://schemas.microsoft.com/office/drawing/2014/main" id="{DE345701-B593-499A-8805-D831B3BDC9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91682" y="9691789"/>
            <a:ext cx="424006" cy="424006"/>
          </a:xfrm>
          <a:prstGeom prst="rect">
            <a:avLst/>
          </a:prstGeom>
        </p:spPr>
      </p:pic>
      <p:sp>
        <p:nvSpPr>
          <p:cNvPr id="82" name="TextBox 81">
            <a:extLst>
              <a:ext uri="{FF2B5EF4-FFF2-40B4-BE49-F238E27FC236}">
                <a16:creationId xmlns:a16="http://schemas.microsoft.com/office/drawing/2014/main" id="{DF295B53-3205-9FD9-E600-3ED5A1351181}"/>
              </a:ext>
            </a:extLst>
          </p:cNvPr>
          <p:cNvSpPr txBox="1"/>
          <p:nvPr/>
        </p:nvSpPr>
        <p:spPr>
          <a:xfrm>
            <a:off x="20298377" y="3502903"/>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latin typeface="IBM Plex Sans Light" panose="020B0403050203000203" pitchFamily="34" charset="0"/>
                <a:sym typeface="Helvetica Neue"/>
              </a:rPr>
              <a:t>W19</a:t>
            </a:r>
          </a:p>
        </p:txBody>
      </p:sp>
      <p:sp>
        <p:nvSpPr>
          <p:cNvPr id="84" name="TextBox 83">
            <a:extLst>
              <a:ext uri="{FF2B5EF4-FFF2-40B4-BE49-F238E27FC236}">
                <a16:creationId xmlns:a16="http://schemas.microsoft.com/office/drawing/2014/main" id="{AC6071A7-ACE6-7582-A87C-621C97FDBD96}"/>
              </a:ext>
            </a:extLst>
          </p:cNvPr>
          <p:cNvSpPr txBox="1"/>
          <p:nvPr/>
        </p:nvSpPr>
        <p:spPr>
          <a:xfrm>
            <a:off x="10115818" y="7885143"/>
            <a:ext cx="477065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i="1" kern="0" dirty="0">
                <a:solidFill>
                  <a:srgbClr val="1B2834"/>
                </a:solidFill>
                <a:latin typeface="IBM Plex Sans Light" panose="020B0403050203000203" pitchFamily="34" charset="0"/>
                <a:sym typeface="Helvetica Neue"/>
              </a:rPr>
              <a:t>Implement UI</a:t>
            </a:r>
            <a:endParaRPr lang="en-IN" sz="1800" i="1" dirty="0">
              <a:latin typeface="IBM Plex Sans Light" panose="020B0403050203000203" pitchFamily="34" charset="0"/>
            </a:endParaRPr>
          </a:p>
        </p:txBody>
      </p:sp>
      <p:sp>
        <p:nvSpPr>
          <p:cNvPr id="23" name="TextBox 22">
            <a:extLst>
              <a:ext uri="{FF2B5EF4-FFF2-40B4-BE49-F238E27FC236}">
                <a16:creationId xmlns:a16="http://schemas.microsoft.com/office/drawing/2014/main" id="{4E3CE48F-807D-1E3A-228E-BB15CE6EFA34}"/>
              </a:ext>
            </a:extLst>
          </p:cNvPr>
          <p:cNvSpPr txBox="1"/>
          <p:nvPr/>
        </p:nvSpPr>
        <p:spPr>
          <a:xfrm>
            <a:off x="319734" y="63519"/>
            <a:ext cx="8028734" cy="830997"/>
          </a:xfrm>
          <a:prstGeom prst="rect">
            <a:avLst/>
          </a:prstGeom>
          <a:noFill/>
        </p:spPr>
        <p:txBody>
          <a:bodyPr wrap="square" rtlCol="0">
            <a:spAutoFit/>
          </a:bodyPr>
          <a:lstStyle/>
          <a:p>
            <a:r>
              <a:rPr lang="en-IN" sz="4800" b="1" dirty="0"/>
              <a:t>Plan</a:t>
            </a:r>
          </a:p>
        </p:txBody>
      </p:sp>
      <p:sp>
        <p:nvSpPr>
          <p:cNvPr id="26" name="TextBox 25">
            <a:extLst>
              <a:ext uri="{FF2B5EF4-FFF2-40B4-BE49-F238E27FC236}">
                <a16:creationId xmlns:a16="http://schemas.microsoft.com/office/drawing/2014/main" id="{7689668E-E388-FAE4-A631-E10B9EB37BC3}"/>
              </a:ext>
            </a:extLst>
          </p:cNvPr>
          <p:cNvSpPr txBox="1"/>
          <p:nvPr/>
        </p:nvSpPr>
        <p:spPr>
          <a:xfrm>
            <a:off x="145591" y="13067382"/>
            <a:ext cx="14254211" cy="466859"/>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lvl="0">
              <a:lnSpc>
                <a:spcPct val="107000"/>
              </a:lnSpc>
              <a:spcAft>
                <a:spcPts val="800"/>
              </a:spcAft>
              <a:buSzPts val="1000"/>
              <a:tabLst>
                <a:tab pos="457200" algn="l"/>
              </a:tabLst>
            </a:pPr>
            <a:r>
              <a:rPr lang="en-IN" sz="2400" kern="0" dirty="0">
                <a:effectLst/>
                <a:latin typeface="IBM Plex Sans" panose="020B0503050203000203" pitchFamily="34" charset="0"/>
                <a:ea typeface="Times New Roman" panose="02020603050405020304" pitchFamily="18" charset="0"/>
                <a:cs typeface="Times New Roman" panose="02020603050405020304" pitchFamily="18" charset="0"/>
              </a:rPr>
              <a:t>OIC Initiative : </a:t>
            </a:r>
            <a:r>
              <a:rPr lang="en-US" sz="2400" dirty="0">
                <a:hlinkClick r:id="rId6"/>
              </a:rPr>
              <a:t>Initiative - </a:t>
            </a:r>
            <a:r>
              <a:rPr lang="en-US" sz="2400" dirty="0" err="1">
                <a:hlinkClick r:id="rId6"/>
              </a:rPr>
              <a:t>IntelliDoc</a:t>
            </a:r>
            <a:r>
              <a:rPr lang="en-US" sz="2400" dirty="0">
                <a:hlinkClick r:id="rId6"/>
              </a:rPr>
              <a:t> Reviewer AI-Agent: An AI-Powered Document Review Solution</a:t>
            </a:r>
            <a:r>
              <a:rPr lang="en-US" sz="2400" dirty="0"/>
              <a:t> </a:t>
            </a:r>
            <a:endParaRPr lang="en-IN" sz="2400" kern="0" dirty="0">
              <a:effectLst/>
              <a:latin typeface="IBM Plex Sans" panose="020B0503050203000203" pitchFamily="34" charset="0"/>
              <a:ea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EE954B25-2E74-9714-2E7E-67CE80402248}"/>
              </a:ext>
            </a:extLst>
          </p:cNvPr>
          <p:cNvSpPr txBox="1"/>
          <p:nvPr/>
        </p:nvSpPr>
        <p:spPr>
          <a:xfrm>
            <a:off x="21147308" y="3506317"/>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latin typeface="IBM Plex Sans Light" panose="020B0403050203000203" pitchFamily="34" charset="0"/>
                <a:sym typeface="Helvetica Neue"/>
              </a:rPr>
              <a:t>W20</a:t>
            </a:r>
          </a:p>
        </p:txBody>
      </p:sp>
      <p:sp>
        <p:nvSpPr>
          <p:cNvPr id="31" name="TextBox 30">
            <a:extLst>
              <a:ext uri="{FF2B5EF4-FFF2-40B4-BE49-F238E27FC236}">
                <a16:creationId xmlns:a16="http://schemas.microsoft.com/office/drawing/2014/main" id="{9E8DED8B-0E97-8B02-6AE6-298D3460F9E4}"/>
              </a:ext>
            </a:extLst>
          </p:cNvPr>
          <p:cNvSpPr txBox="1"/>
          <p:nvPr/>
        </p:nvSpPr>
        <p:spPr>
          <a:xfrm>
            <a:off x="21822014" y="3506317"/>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latin typeface="IBM Plex Sans Light" panose="020B0403050203000203" pitchFamily="34" charset="0"/>
                <a:sym typeface="Helvetica Neue"/>
              </a:rPr>
              <a:t>W21</a:t>
            </a:r>
          </a:p>
        </p:txBody>
      </p:sp>
      <p:sp>
        <p:nvSpPr>
          <p:cNvPr id="32" name="TextBox 31">
            <a:extLst>
              <a:ext uri="{FF2B5EF4-FFF2-40B4-BE49-F238E27FC236}">
                <a16:creationId xmlns:a16="http://schemas.microsoft.com/office/drawing/2014/main" id="{57E602A9-BA16-73F6-37C3-78777F7F136D}"/>
              </a:ext>
            </a:extLst>
          </p:cNvPr>
          <p:cNvSpPr txBox="1"/>
          <p:nvPr/>
        </p:nvSpPr>
        <p:spPr>
          <a:xfrm>
            <a:off x="22408059" y="3527204"/>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latin typeface="IBM Plex Sans Light" panose="020B0403050203000203" pitchFamily="34" charset="0"/>
                <a:sym typeface="Helvetica Neue"/>
              </a:rPr>
              <a:t>W22</a:t>
            </a:r>
          </a:p>
        </p:txBody>
      </p:sp>
      <p:sp>
        <p:nvSpPr>
          <p:cNvPr id="33" name="TextBox 32">
            <a:extLst>
              <a:ext uri="{FF2B5EF4-FFF2-40B4-BE49-F238E27FC236}">
                <a16:creationId xmlns:a16="http://schemas.microsoft.com/office/drawing/2014/main" id="{E8F6078F-B8E8-E91E-1B17-506242A49221}"/>
              </a:ext>
            </a:extLst>
          </p:cNvPr>
          <p:cNvSpPr txBox="1"/>
          <p:nvPr/>
        </p:nvSpPr>
        <p:spPr>
          <a:xfrm>
            <a:off x="22982205" y="3545904"/>
            <a:ext cx="56716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defTabSz="825500" hangingPunct="0"/>
            <a:r>
              <a:rPr lang="en-US" sz="1600" kern="0" dirty="0">
                <a:latin typeface="IBM Plex Sans Light" panose="020B0403050203000203" pitchFamily="34" charset="0"/>
                <a:sym typeface="Helvetica Neue"/>
              </a:rPr>
              <a:t>W23</a:t>
            </a:r>
          </a:p>
        </p:txBody>
      </p:sp>
    </p:spTree>
    <p:extLst>
      <p:ext uri="{BB962C8B-B14F-4D97-AF65-F5344CB8AC3E}">
        <p14:creationId xmlns:p14="http://schemas.microsoft.com/office/powerpoint/2010/main" val="346921485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8E2DC89-F069-A9A1-321B-0340A1D6A98F}"/>
              </a:ext>
            </a:extLst>
          </p:cNvPr>
          <p:cNvSpPr/>
          <p:nvPr/>
        </p:nvSpPr>
        <p:spPr bwMode="auto">
          <a:xfrm>
            <a:off x="13475492" y="1479649"/>
            <a:ext cx="10709455" cy="10276118"/>
          </a:xfrm>
          <a:prstGeom prst="rect">
            <a:avLst/>
          </a:prstGeom>
          <a:no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IBM Plex Sans Light"/>
              <a:buNone/>
              <a:tabLst/>
              <a:defRPr/>
            </a:pPr>
            <a:endParaRPr kumimoji="0" lang="en-US" sz="1400" b="0" i="0" u="none" strike="noStrike" kern="1200" cap="none" spc="0" normalizeH="0" baseline="0" noProof="0" dirty="0">
              <a:ln>
                <a:noFill/>
              </a:ln>
              <a:solidFill>
                <a:srgbClr val="FFFFFF"/>
              </a:solidFill>
              <a:effectLst/>
              <a:uLnTx/>
              <a:uFillTx/>
              <a:latin typeface="IBM Plex Sans Light"/>
              <a:ea typeface="+mn-ea"/>
              <a:cs typeface="+mn-cs"/>
            </a:endParaRPr>
          </a:p>
        </p:txBody>
      </p:sp>
      <p:sp>
        <p:nvSpPr>
          <p:cNvPr id="2" name="Title 1">
            <a:extLst>
              <a:ext uri="{FF2B5EF4-FFF2-40B4-BE49-F238E27FC236}">
                <a16:creationId xmlns:a16="http://schemas.microsoft.com/office/drawing/2014/main" id="{6DFD5AF8-8632-070C-E741-BD5848037BD2}"/>
              </a:ext>
            </a:extLst>
          </p:cNvPr>
          <p:cNvSpPr>
            <a:spLocks noGrp="1"/>
          </p:cNvSpPr>
          <p:nvPr>
            <p:ph type="title"/>
          </p:nvPr>
        </p:nvSpPr>
        <p:spPr>
          <a:xfrm>
            <a:off x="576072" y="384048"/>
            <a:ext cx="11050588" cy="939785"/>
          </a:xfrm>
        </p:spPr>
        <p:txBody>
          <a:bodyPr/>
          <a:lstStyle/>
          <a:p>
            <a:r>
              <a:rPr lang="en-US" sz="6000" dirty="0">
                <a:latin typeface="+mn-lt"/>
              </a:rPr>
              <a:t>Insight - Technology Stack</a:t>
            </a:r>
          </a:p>
        </p:txBody>
      </p:sp>
      <p:sp>
        <p:nvSpPr>
          <p:cNvPr id="4" name="Slide Number Placeholder 3">
            <a:extLst>
              <a:ext uri="{FF2B5EF4-FFF2-40B4-BE49-F238E27FC236}">
                <a16:creationId xmlns:a16="http://schemas.microsoft.com/office/drawing/2014/main" id="{631DB856-D9C0-232B-61B6-60057AB1730C}"/>
              </a:ext>
            </a:extLst>
          </p:cNvPr>
          <p:cNvSpPr>
            <a:spLocks noGrp="1"/>
          </p:cNvSpPr>
          <p:nvPr>
            <p:ph type="sldNum" sz="quarter" idx="4"/>
          </p:nvPr>
        </p:nvSpPr>
        <p:spPr>
          <a:xfrm>
            <a:off x="23509655" y="12211057"/>
            <a:ext cx="246862" cy="246221"/>
          </a:xfrm>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600" b="0" i="0" u="none" strike="noStrike" kern="1200" cap="none" spc="0" normalizeH="0" baseline="0" noProof="0" smtClean="0">
                <a:ln>
                  <a:noFill/>
                </a:ln>
                <a:solidFill>
                  <a:srgbClr val="000000"/>
                </a:solidFill>
                <a:effectLst/>
                <a:uLnTx/>
                <a:uFillTx/>
                <a:latin typeface="IBM Plex Sans Light"/>
                <a:ea typeface="+mn-ea"/>
                <a:cs typeface="+mn-cs"/>
                <a:sym typeface="IBM Plex Sans"/>
              </a:rPr>
              <a:pPr marL="0" marR="0" lvl="0" indent="0" algn="r" defTabSz="1829379" rtl="0" eaLnBrk="1" fontAlgn="auto" latinLnBrk="0" hangingPunct="1">
                <a:lnSpc>
                  <a:spcPct val="100000"/>
                </a:lnSpc>
                <a:spcBef>
                  <a:spcPts val="0"/>
                </a:spcBef>
                <a:spcAft>
                  <a:spcPts val="0"/>
                </a:spcAft>
                <a:buClrTx/>
                <a:buSzTx/>
                <a:buFontTx/>
                <a:buNone/>
                <a:tabLst/>
                <a:defRPr/>
              </a:pPr>
              <a:t>7</a:t>
            </a:fld>
            <a:endParaRPr kumimoji="0" lang="en-US" sz="1600" b="0" i="0" u="none" strike="noStrike" kern="1200" cap="none" spc="0" normalizeH="0" baseline="0" noProof="0">
              <a:ln>
                <a:noFill/>
              </a:ln>
              <a:solidFill>
                <a:srgbClr val="000000"/>
              </a:solidFill>
              <a:effectLst/>
              <a:uLnTx/>
              <a:uFillTx/>
              <a:latin typeface="IBM Plex Sans Light"/>
              <a:ea typeface="+mn-ea"/>
              <a:cs typeface="+mn-cs"/>
              <a:sym typeface="IBM Plex Sans"/>
            </a:endParaRPr>
          </a:p>
        </p:txBody>
      </p:sp>
      <p:pic>
        <p:nvPicPr>
          <p:cNvPr id="14" name="Picture 13" descr="A circular design with circles and circles&#10;&#10;Description automatically generated with medium confidence">
            <a:extLst>
              <a:ext uri="{FF2B5EF4-FFF2-40B4-BE49-F238E27FC236}">
                <a16:creationId xmlns:a16="http://schemas.microsoft.com/office/drawing/2014/main" id="{C52DA2D9-9B0F-36DC-CD53-E87E30875D1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3496692" y="5080025"/>
            <a:ext cx="2938676" cy="2938676"/>
          </a:xfrm>
          <a:prstGeom prst="rect">
            <a:avLst/>
          </a:prstGeom>
        </p:spPr>
      </p:pic>
      <p:pic>
        <p:nvPicPr>
          <p:cNvPr id="16" name="Picture 15" descr="A circular object with different shapes&#10;&#10;Description automatically generated with medium confidence">
            <a:extLst>
              <a:ext uri="{FF2B5EF4-FFF2-40B4-BE49-F238E27FC236}">
                <a16:creationId xmlns:a16="http://schemas.microsoft.com/office/drawing/2014/main" id="{4BCBE76B-2357-1745-9C4D-D6FA1950D84A}"/>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3496692" y="1617321"/>
            <a:ext cx="2938676" cy="2938676"/>
          </a:xfrm>
          <a:prstGeom prst="rect">
            <a:avLst/>
          </a:prstGeom>
        </p:spPr>
      </p:pic>
      <p:sp>
        <p:nvSpPr>
          <p:cNvPr id="19" name="TextBox 18">
            <a:extLst>
              <a:ext uri="{FF2B5EF4-FFF2-40B4-BE49-F238E27FC236}">
                <a16:creationId xmlns:a16="http://schemas.microsoft.com/office/drawing/2014/main" id="{D061915B-5431-044E-6739-74512292090E}"/>
              </a:ext>
            </a:extLst>
          </p:cNvPr>
          <p:cNvSpPr txBox="1"/>
          <p:nvPr/>
        </p:nvSpPr>
        <p:spPr>
          <a:xfrm>
            <a:off x="16503300" y="1587236"/>
            <a:ext cx="7307803" cy="3108543"/>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marL="0" marR="0" lvl="0" indent="0" algn="l" defTabSz="182937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A02B93"/>
                </a:solidFill>
                <a:effectLst/>
                <a:uLnTx/>
                <a:uFillTx/>
                <a:latin typeface="IBM Plex Sans Light"/>
                <a:ea typeface="+mn-ea"/>
                <a:cs typeface="+mn-cs"/>
              </a:rPr>
              <a:t>watsonx.data</a:t>
            </a:r>
            <a:r>
              <a:rPr kumimoji="0" lang="en-US" sz="2800" b="1" i="0" u="none" strike="noStrike" kern="1200" cap="none" spc="0" normalizeH="0" baseline="0" noProof="0" dirty="0">
                <a:ln>
                  <a:noFill/>
                </a:ln>
                <a:solidFill>
                  <a:srgbClr val="A02B93"/>
                </a:solidFill>
                <a:effectLst/>
                <a:uLnTx/>
                <a:uFillTx/>
                <a:latin typeface="IBM Plex Sans Light"/>
                <a:ea typeface="+mn-ea"/>
                <a:cs typeface="+mn-cs"/>
              </a:rPr>
              <a:t> *</a:t>
            </a:r>
          </a:p>
          <a:p>
            <a:pPr marL="285750" marR="0" lvl="0" indent="-285750" algn="l" defTabSz="182937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161616"/>
                </a:solidFill>
                <a:effectLst/>
                <a:uLnTx/>
                <a:uFillTx/>
                <a:latin typeface="IBM Plex Sans Light"/>
                <a:ea typeface="+mn-ea"/>
                <a:cs typeface="+mn-cs"/>
              </a:rPr>
              <a:t>Support for Data Lake Storage, Cloud Storage</a:t>
            </a:r>
          </a:p>
          <a:p>
            <a:pPr marL="285750" marR="0" lvl="0" indent="-285750" algn="l" defTabSz="182937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161616"/>
                </a:solidFill>
                <a:effectLst/>
                <a:uLnTx/>
                <a:uFillTx/>
                <a:latin typeface="IBM Plex Sans Light"/>
                <a:ea typeface="+mn-ea"/>
                <a:cs typeface="+mn-cs"/>
              </a:rPr>
              <a:t>Data sources - MariaDB, </a:t>
            </a:r>
            <a:r>
              <a:rPr kumimoji="0" lang="en-US" sz="2800" b="0" i="0" u="none" strike="noStrike" kern="1200" cap="none" spc="0" normalizeH="0" baseline="0" noProof="0" dirty="0" err="1">
                <a:ln>
                  <a:noFill/>
                </a:ln>
                <a:solidFill>
                  <a:srgbClr val="161616"/>
                </a:solidFill>
                <a:effectLst/>
                <a:uLnTx/>
                <a:uFillTx/>
                <a:latin typeface="IBM Plex Sans Light"/>
                <a:ea typeface="+mn-ea"/>
                <a:cs typeface="+mn-cs"/>
              </a:rPr>
              <a:t>Bigquery</a:t>
            </a:r>
            <a:r>
              <a:rPr kumimoji="0" lang="en-US" sz="2800" b="0" i="0" u="none" strike="noStrike" kern="1200" cap="none" spc="0" normalizeH="0" baseline="0" noProof="0" dirty="0">
                <a:ln>
                  <a:noFill/>
                </a:ln>
                <a:solidFill>
                  <a:srgbClr val="161616"/>
                </a:solidFill>
                <a:effectLst/>
                <a:uLnTx/>
                <a:uFillTx/>
                <a:latin typeface="IBM Plex Sans Light"/>
                <a:ea typeface="+mn-ea"/>
                <a:cs typeface="+mn-cs"/>
              </a:rPr>
              <a:t>, etc.</a:t>
            </a:r>
          </a:p>
          <a:p>
            <a:pPr marL="285750" marR="0" lvl="0" indent="-285750" algn="l" defTabSz="182937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err="1">
                <a:ln>
                  <a:noFill/>
                </a:ln>
                <a:solidFill>
                  <a:srgbClr val="161616"/>
                </a:solidFill>
                <a:effectLst/>
                <a:uLnTx/>
                <a:uFillTx/>
                <a:latin typeface="IBM Plex Sans Light"/>
                <a:ea typeface="+mn-ea"/>
                <a:cs typeface="+mn-cs"/>
              </a:rPr>
              <a:t>VectorDb</a:t>
            </a:r>
            <a:r>
              <a:rPr kumimoji="0" lang="en-US" sz="2800" b="0" i="0" u="none" strike="noStrike" kern="1200" cap="none" spc="0" normalizeH="0" baseline="0" noProof="0" dirty="0">
                <a:ln>
                  <a:noFill/>
                </a:ln>
                <a:solidFill>
                  <a:srgbClr val="161616"/>
                </a:solidFill>
                <a:effectLst/>
                <a:uLnTx/>
                <a:uFillTx/>
                <a:latin typeface="IBM Plex Sans Light"/>
                <a:ea typeface="+mn-ea"/>
                <a:cs typeface="+mn-cs"/>
              </a:rPr>
              <a:t> to vectorize data for RAG</a:t>
            </a:r>
          </a:p>
          <a:p>
            <a:pPr marL="285750" marR="0" lvl="0" indent="-285750" algn="l" defTabSz="182937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161616"/>
                </a:solidFill>
                <a:effectLst/>
                <a:uLnTx/>
                <a:uFillTx/>
                <a:latin typeface="IBM Plex Sans Light"/>
                <a:ea typeface="+mn-ea"/>
                <a:cs typeface="+mn-cs"/>
              </a:rPr>
              <a:t>For managing content data as staging platform </a:t>
            </a:r>
          </a:p>
        </p:txBody>
      </p:sp>
      <p:sp>
        <p:nvSpPr>
          <p:cNvPr id="20" name="TextBox 19">
            <a:extLst>
              <a:ext uri="{FF2B5EF4-FFF2-40B4-BE49-F238E27FC236}">
                <a16:creationId xmlns:a16="http://schemas.microsoft.com/office/drawing/2014/main" id="{DCB7B97C-16D1-43FF-738E-6E41E82912B5}"/>
              </a:ext>
            </a:extLst>
          </p:cNvPr>
          <p:cNvSpPr txBox="1"/>
          <p:nvPr/>
        </p:nvSpPr>
        <p:spPr>
          <a:xfrm>
            <a:off x="16725466" y="4923424"/>
            <a:ext cx="7307803" cy="3108543"/>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marL="0" marR="0" lvl="0" indent="0" algn="l" defTabSz="182937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A02B93"/>
                </a:solidFill>
                <a:effectLst/>
                <a:uLnTx/>
                <a:uFillTx/>
                <a:latin typeface="IBM Plex Sans Light"/>
                <a:ea typeface="+mn-ea"/>
                <a:cs typeface="+mn-cs"/>
              </a:rPr>
              <a:t>watsonx.ai</a:t>
            </a:r>
          </a:p>
          <a:p>
            <a:pPr marL="285750" marR="0" lvl="0" indent="-285750" algn="l" defTabSz="182937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161616"/>
                </a:solidFill>
                <a:effectLst/>
                <a:uLnTx/>
                <a:uFillTx/>
                <a:latin typeface="IBM Plex Sans Light"/>
                <a:ea typeface="+mn-ea"/>
                <a:cs typeface="+mn-cs"/>
              </a:rPr>
              <a:t>Embedding models API</a:t>
            </a:r>
          </a:p>
          <a:p>
            <a:pPr marL="285750" marR="0" lvl="0" indent="-285750" algn="l" defTabSz="182937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161616"/>
                </a:solidFill>
                <a:effectLst/>
                <a:uLnTx/>
                <a:uFillTx/>
                <a:latin typeface="IBM Plex Sans Light"/>
                <a:ea typeface="+mn-ea"/>
                <a:cs typeface="+mn-cs"/>
              </a:rPr>
              <a:t>Granite code models open-source</a:t>
            </a:r>
          </a:p>
          <a:p>
            <a:pPr marL="285750" marR="0" lvl="0" indent="-285750" algn="l" defTabSz="182937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161616"/>
                </a:solidFill>
                <a:effectLst/>
                <a:uLnTx/>
                <a:uFillTx/>
                <a:latin typeface="IBM Plex Sans Light"/>
                <a:ea typeface="+mn-ea"/>
                <a:cs typeface="+mn-cs"/>
              </a:rPr>
              <a:t>Instruct Lab tuned models available in prompt lab</a:t>
            </a:r>
          </a:p>
          <a:p>
            <a:pPr marL="285750" marR="0" lvl="0" indent="-285750" algn="l" defTabSz="182937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161616"/>
                </a:solidFill>
                <a:effectLst/>
                <a:uLnTx/>
                <a:uFillTx/>
                <a:latin typeface="IBM Plex Sans Light"/>
                <a:ea typeface="+mn-ea"/>
                <a:cs typeface="+mn-cs"/>
              </a:rPr>
              <a:t>Arabic, Korean, Italian support added</a:t>
            </a:r>
          </a:p>
          <a:p>
            <a:pPr marL="285750" marR="0" lvl="0" indent="-285750" algn="l" defTabSz="182937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161616"/>
                </a:solidFill>
                <a:effectLst/>
                <a:uLnTx/>
                <a:uFillTx/>
                <a:latin typeface="IBM Plex Sans Light"/>
                <a:ea typeface="+mn-ea"/>
                <a:cs typeface="+mn-cs"/>
              </a:rPr>
              <a:t>Use Llama3 for AI-Agents.</a:t>
            </a:r>
          </a:p>
        </p:txBody>
      </p:sp>
      <p:grpSp>
        <p:nvGrpSpPr>
          <p:cNvPr id="29" name="Group 28">
            <a:extLst>
              <a:ext uri="{FF2B5EF4-FFF2-40B4-BE49-F238E27FC236}">
                <a16:creationId xmlns:a16="http://schemas.microsoft.com/office/drawing/2014/main" id="{E5685F3B-2141-FCF9-4BEF-811FBF7A77E5}"/>
              </a:ext>
            </a:extLst>
          </p:cNvPr>
          <p:cNvGrpSpPr/>
          <p:nvPr/>
        </p:nvGrpSpPr>
        <p:grpSpPr>
          <a:xfrm>
            <a:off x="282367" y="1786264"/>
            <a:ext cx="12716631" cy="9813250"/>
            <a:chOff x="416673" y="5595844"/>
            <a:chExt cx="11083534" cy="4420412"/>
          </a:xfrm>
          <a:noFill/>
        </p:grpSpPr>
        <p:sp>
          <p:nvSpPr>
            <p:cNvPr id="8" name="Freeform: Shape 7">
              <a:extLst>
                <a:ext uri="{FF2B5EF4-FFF2-40B4-BE49-F238E27FC236}">
                  <a16:creationId xmlns:a16="http://schemas.microsoft.com/office/drawing/2014/main" id="{183546AF-936F-421D-0D4D-88C62F459A26}"/>
                </a:ext>
              </a:extLst>
            </p:cNvPr>
            <p:cNvSpPr/>
            <p:nvPr/>
          </p:nvSpPr>
          <p:spPr>
            <a:xfrm>
              <a:off x="962649" y="5595844"/>
              <a:ext cx="2879113" cy="827911"/>
            </a:xfrm>
            <a:custGeom>
              <a:avLst/>
              <a:gdLst>
                <a:gd name="connsiteX0" fmla="*/ 0 w 2195015"/>
                <a:gd name="connsiteY0" fmla="*/ 131701 h 1317009"/>
                <a:gd name="connsiteX1" fmla="*/ 131701 w 2195015"/>
                <a:gd name="connsiteY1" fmla="*/ 0 h 1317009"/>
                <a:gd name="connsiteX2" fmla="*/ 2063314 w 2195015"/>
                <a:gd name="connsiteY2" fmla="*/ 0 h 1317009"/>
                <a:gd name="connsiteX3" fmla="*/ 2195015 w 2195015"/>
                <a:gd name="connsiteY3" fmla="*/ 131701 h 1317009"/>
                <a:gd name="connsiteX4" fmla="*/ 2195015 w 2195015"/>
                <a:gd name="connsiteY4" fmla="*/ 1185308 h 1317009"/>
                <a:gd name="connsiteX5" fmla="*/ 2063314 w 2195015"/>
                <a:gd name="connsiteY5" fmla="*/ 1317009 h 1317009"/>
                <a:gd name="connsiteX6" fmla="*/ 131701 w 2195015"/>
                <a:gd name="connsiteY6" fmla="*/ 1317009 h 1317009"/>
                <a:gd name="connsiteX7" fmla="*/ 0 w 2195015"/>
                <a:gd name="connsiteY7" fmla="*/ 1185308 h 1317009"/>
                <a:gd name="connsiteX8" fmla="*/ 0 w 2195015"/>
                <a:gd name="connsiteY8" fmla="*/ 131701 h 131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5015" h="1317009">
                  <a:moveTo>
                    <a:pt x="0" y="131701"/>
                  </a:moveTo>
                  <a:cubicBezTo>
                    <a:pt x="0" y="58965"/>
                    <a:pt x="58965" y="0"/>
                    <a:pt x="131701" y="0"/>
                  </a:cubicBezTo>
                  <a:lnTo>
                    <a:pt x="2063314" y="0"/>
                  </a:lnTo>
                  <a:cubicBezTo>
                    <a:pt x="2136050" y="0"/>
                    <a:pt x="2195015" y="58965"/>
                    <a:pt x="2195015" y="131701"/>
                  </a:cubicBezTo>
                  <a:lnTo>
                    <a:pt x="2195015" y="1185308"/>
                  </a:lnTo>
                  <a:cubicBezTo>
                    <a:pt x="2195015" y="1258044"/>
                    <a:pt x="2136050" y="1317009"/>
                    <a:pt x="2063314" y="1317009"/>
                  </a:cubicBezTo>
                  <a:lnTo>
                    <a:pt x="131701" y="1317009"/>
                  </a:lnTo>
                  <a:cubicBezTo>
                    <a:pt x="58965" y="1317009"/>
                    <a:pt x="0" y="1258044"/>
                    <a:pt x="0" y="1185308"/>
                  </a:cubicBezTo>
                  <a:lnTo>
                    <a:pt x="0" y="131701"/>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724" tIns="95724" rIns="95724" bIns="95724" numCol="1" spcCol="1270" anchor="ctr" anchorCtr="0">
              <a:noAutofit/>
            </a:bodyPr>
            <a:lstStyle/>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2800" b="1" i="0" u="none" strike="noStrike" kern="1200" cap="none" spc="0" normalizeH="0" baseline="0" noProof="0" dirty="0" err="1">
                  <a:ln>
                    <a:noFill/>
                  </a:ln>
                  <a:solidFill>
                    <a:srgbClr val="000000"/>
                  </a:solidFill>
                  <a:effectLst/>
                  <a:uLnTx/>
                  <a:uFillTx/>
                  <a:latin typeface="IBM Plex Sans Light"/>
                  <a:ea typeface="+mn-ea"/>
                  <a:cs typeface="+mn-cs"/>
                </a:rPr>
                <a:t>LangChain</a:t>
              </a:r>
              <a:r>
                <a:rPr kumimoji="0" lang="en-US" sz="2800" b="0" i="0" u="none" strike="noStrike" kern="1200" cap="none" spc="0" normalizeH="0" baseline="0" noProof="0" dirty="0">
                  <a:ln>
                    <a:noFill/>
                  </a:ln>
                  <a:solidFill>
                    <a:srgbClr val="000000"/>
                  </a:solidFill>
                  <a:effectLst/>
                  <a:uLnTx/>
                  <a:uFillTx/>
                  <a:latin typeface="IBM Plex Sans Light"/>
                  <a:ea typeface="+mn-ea"/>
                  <a:cs typeface="+mn-cs"/>
                </a:rPr>
                <a:t>: </a:t>
              </a:r>
            </a:p>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IBM Plex Sans Light"/>
                  <a:ea typeface="+mn-ea"/>
                  <a:cs typeface="+mn-cs"/>
                </a:rPr>
                <a:t> prompt library. </a:t>
              </a:r>
            </a:p>
          </p:txBody>
        </p:sp>
        <p:sp>
          <p:nvSpPr>
            <p:cNvPr id="9" name="Freeform: Shape 8">
              <a:extLst>
                <a:ext uri="{FF2B5EF4-FFF2-40B4-BE49-F238E27FC236}">
                  <a16:creationId xmlns:a16="http://schemas.microsoft.com/office/drawing/2014/main" id="{11FC3D7E-1857-B5E7-5871-E10AFD7F65D0}"/>
                </a:ext>
              </a:extLst>
            </p:cNvPr>
            <p:cNvSpPr/>
            <p:nvPr/>
          </p:nvSpPr>
          <p:spPr>
            <a:xfrm>
              <a:off x="613583" y="6825032"/>
              <a:ext cx="2879113" cy="411015"/>
            </a:xfrm>
            <a:custGeom>
              <a:avLst/>
              <a:gdLst>
                <a:gd name="connsiteX0" fmla="*/ 0 w 2195015"/>
                <a:gd name="connsiteY0" fmla="*/ 131701 h 1317009"/>
                <a:gd name="connsiteX1" fmla="*/ 131701 w 2195015"/>
                <a:gd name="connsiteY1" fmla="*/ 0 h 1317009"/>
                <a:gd name="connsiteX2" fmla="*/ 2063314 w 2195015"/>
                <a:gd name="connsiteY2" fmla="*/ 0 h 1317009"/>
                <a:gd name="connsiteX3" fmla="*/ 2195015 w 2195015"/>
                <a:gd name="connsiteY3" fmla="*/ 131701 h 1317009"/>
                <a:gd name="connsiteX4" fmla="*/ 2195015 w 2195015"/>
                <a:gd name="connsiteY4" fmla="*/ 1185308 h 1317009"/>
                <a:gd name="connsiteX5" fmla="*/ 2063314 w 2195015"/>
                <a:gd name="connsiteY5" fmla="*/ 1317009 h 1317009"/>
                <a:gd name="connsiteX6" fmla="*/ 131701 w 2195015"/>
                <a:gd name="connsiteY6" fmla="*/ 1317009 h 1317009"/>
                <a:gd name="connsiteX7" fmla="*/ 0 w 2195015"/>
                <a:gd name="connsiteY7" fmla="*/ 1185308 h 1317009"/>
                <a:gd name="connsiteX8" fmla="*/ 0 w 2195015"/>
                <a:gd name="connsiteY8" fmla="*/ 131701 h 131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5015" h="1317009">
                  <a:moveTo>
                    <a:pt x="0" y="131701"/>
                  </a:moveTo>
                  <a:cubicBezTo>
                    <a:pt x="0" y="58965"/>
                    <a:pt x="58965" y="0"/>
                    <a:pt x="131701" y="0"/>
                  </a:cubicBezTo>
                  <a:lnTo>
                    <a:pt x="2063314" y="0"/>
                  </a:lnTo>
                  <a:cubicBezTo>
                    <a:pt x="2136050" y="0"/>
                    <a:pt x="2195015" y="58965"/>
                    <a:pt x="2195015" y="131701"/>
                  </a:cubicBezTo>
                  <a:lnTo>
                    <a:pt x="2195015" y="1185308"/>
                  </a:lnTo>
                  <a:cubicBezTo>
                    <a:pt x="2195015" y="1258044"/>
                    <a:pt x="2136050" y="1317009"/>
                    <a:pt x="2063314" y="1317009"/>
                  </a:cubicBezTo>
                  <a:lnTo>
                    <a:pt x="131701" y="1317009"/>
                  </a:lnTo>
                  <a:cubicBezTo>
                    <a:pt x="58965" y="1317009"/>
                    <a:pt x="0" y="1258044"/>
                    <a:pt x="0" y="1185308"/>
                  </a:cubicBezTo>
                  <a:lnTo>
                    <a:pt x="0" y="131701"/>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724" tIns="95724" rIns="95724" bIns="95724" numCol="1" spcCol="1270" anchor="ctr" anchorCtr="0">
              <a:noAutofit/>
            </a:bodyPr>
            <a:lstStyle/>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2800" i="0" u="none" strike="noStrike" kern="1200" cap="none" spc="0" normalizeH="0" baseline="0" noProof="0" dirty="0">
                  <a:ln>
                    <a:noFill/>
                  </a:ln>
                  <a:solidFill>
                    <a:srgbClr val="000000"/>
                  </a:solidFill>
                  <a:effectLst/>
                  <a:uLnTx/>
                  <a:uFillTx/>
                  <a:latin typeface="IBM Plex Sans Light"/>
                  <a:ea typeface="+mn-ea"/>
                  <a:cs typeface="+mn-cs"/>
                </a:rPr>
                <a:t>Crewai.com </a:t>
              </a:r>
            </a:p>
          </p:txBody>
        </p:sp>
        <p:sp>
          <p:nvSpPr>
            <p:cNvPr id="10" name="Freeform: Shape 9">
              <a:extLst>
                <a:ext uri="{FF2B5EF4-FFF2-40B4-BE49-F238E27FC236}">
                  <a16:creationId xmlns:a16="http://schemas.microsoft.com/office/drawing/2014/main" id="{EA1EACB5-474F-7FB5-2B94-406AC7E7AD07}"/>
                </a:ext>
              </a:extLst>
            </p:cNvPr>
            <p:cNvSpPr/>
            <p:nvPr/>
          </p:nvSpPr>
          <p:spPr>
            <a:xfrm>
              <a:off x="416673" y="7982657"/>
              <a:ext cx="3625339" cy="1108966"/>
            </a:xfrm>
            <a:custGeom>
              <a:avLst/>
              <a:gdLst>
                <a:gd name="connsiteX0" fmla="*/ 0 w 2195015"/>
                <a:gd name="connsiteY0" fmla="*/ 131701 h 1317009"/>
                <a:gd name="connsiteX1" fmla="*/ 131701 w 2195015"/>
                <a:gd name="connsiteY1" fmla="*/ 0 h 1317009"/>
                <a:gd name="connsiteX2" fmla="*/ 2063314 w 2195015"/>
                <a:gd name="connsiteY2" fmla="*/ 0 h 1317009"/>
                <a:gd name="connsiteX3" fmla="*/ 2195015 w 2195015"/>
                <a:gd name="connsiteY3" fmla="*/ 131701 h 1317009"/>
                <a:gd name="connsiteX4" fmla="*/ 2195015 w 2195015"/>
                <a:gd name="connsiteY4" fmla="*/ 1185308 h 1317009"/>
                <a:gd name="connsiteX5" fmla="*/ 2063314 w 2195015"/>
                <a:gd name="connsiteY5" fmla="*/ 1317009 h 1317009"/>
                <a:gd name="connsiteX6" fmla="*/ 131701 w 2195015"/>
                <a:gd name="connsiteY6" fmla="*/ 1317009 h 1317009"/>
                <a:gd name="connsiteX7" fmla="*/ 0 w 2195015"/>
                <a:gd name="connsiteY7" fmla="*/ 1185308 h 1317009"/>
                <a:gd name="connsiteX8" fmla="*/ 0 w 2195015"/>
                <a:gd name="connsiteY8" fmla="*/ 131701 h 131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5015" h="1317009">
                  <a:moveTo>
                    <a:pt x="0" y="131701"/>
                  </a:moveTo>
                  <a:cubicBezTo>
                    <a:pt x="0" y="58965"/>
                    <a:pt x="58965" y="0"/>
                    <a:pt x="131701" y="0"/>
                  </a:cubicBezTo>
                  <a:lnTo>
                    <a:pt x="2063314" y="0"/>
                  </a:lnTo>
                  <a:cubicBezTo>
                    <a:pt x="2136050" y="0"/>
                    <a:pt x="2195015" y="58965"/>
                    <a:pt x="2195015" y="131701"/>
                  </a:cubicBezTo>
                  <a:lnTo>
                    <a:pt x="2195015" y="1185308"/>
                  </a:lnTo>
                  <a:cubicBezTo>
                    <a:pt x="2195015" y="1258044"/>
                    <a:pt x="2136050" y="1317009"/>
                    <a:pt x="2063314" y="1317009"/>
                  </a:cubicBezTo>
                  <a:lnTo>
                    <a:pt x="131701" y="1317009"/>
                  </a:lnTo>
                  <a:cubicBezTo>
                    <a:pt x="58965" y="1317009"/>
                    <a:pt x="0" y="1258044"/>
                    <a:pt x="0" y="1185308"/>
                  </a:cubicBezTo>
                  <a:lnTo>
                    <a:pt x="0" y="131701"/>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724" tIns="95724" rIns="95724" bIns="95724" numCol="1" spcCol="1270" anchor="ctr" anchorCtr="0">
              <a:noAutofit/>
            </a:bodyPr>
            <a:lstStyle/>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IBM Plex Sans Light"/>
                  <a:ea typeface="+mn-ea"/>
                  <a:cs typeface="+mn-cs"/>
                </a:rPr>
                <a:t>watsonx.ai LLM</a:t>
              </a:r>
              <a:r>
                <a:rPr kumimoji="0" lang="en-US" sz="2800" b="0" i="0" u="none" strike="noStrike" kern="1200" cap="none" spc="0" normalizeH="0" baseline="0" noProof="0" dirty="0">
                  <a:ln>
                    <a:noFill/>
                  </a:ln>
                  <a:solidFill>
                    <a:srgbClr val="000000"/>
                  </a:solidFill>
                  <a:effectLst/>
                  <a:uLnTx/>
                  <a:uFillTx/>
                  <a:latin typeface="IBM Plex Sans Light"/>
                  <a:ea typeface="+mn-ea"/>
                  <a:cs typeface="+mn-cs"/>
                </a:rPr>
                <a:t>: </a:t>
              </a:r>
            </a:p>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2800" i="0" u="none" strike="noStrike" kern="1200" cap="none" spc="0" normalizeH="0" baseline="0" noProof="0" dirty="0">
                  <a:ln>
                    <a:noFill/>
                  </a:ln>
                  <a:solidFill>
                    <a:srgbClr val="000000"/>
                  </a:solidFill>
                  <a:effectLst/>
                  <a:uLnTx/>
                  <a:uFillTx/>
                  <a:latin typeface="IBM Plex Sans Light"/>
                  <a:ea typeface="+mn-ea"/>
                  <a:cs typeface="+mn-cs"/>
                </a:rPr>
                <a:t>llama-3-3-70b-instruct or llama-4-maverick-17b-128e-instruct-fp8 </a:t>
              </a:r>
            </a:p>
          </p:txBody>
        </p:sp>
        <p:sp>
          <p:nvSpPr>
            <p:cNvPr id="11" name="Freeform: Shape 10">
              <a:extLst>
                <a:ext uri="{FF2B5EF4-FFF2-40B4-BE49-F238E27FC236}">
                  <a16:creationId xmlns:a16="http://schemas.microsoft.com/office/drawing/2014/main" id="{5960E3EF-E09D-7DBE-B82A-F4D8BEC8AAAC}"/>
                </a:ext>
              </a:extLst>
            </p:cNvPr>
            <p:cNvSpPr/>
            <p:nvPr/>
          </p:nvSpPr>
          <p:spPr>
            <a:xfrm>
              <a:off x="4791870" y="7882643"/>
              <a:ext cx="3260532" cy="1120285"/>
            </a:xfrm>
            <a:custGeom>
              <a:avLst/>
              <a:gdLst>
                <a:gd name="connsiteX0" fmla="*/ 0 w 2195015"/>
                <a:gd name="connsiteY0" fmla="*/ 131701 h 1317009"/>
                <a:gd name="connsiteX1" fmla="*/ 131701 w 2195015"/>
                <a:gd name="connsiteY1" fmla="*/ 0 h 1317009"/>
                <a:gd name="connsiteX2" fmla="*/ 2063314 w 2195015"/>
                <a:gd name="connsiteY2" fmla="*/ 0 h 1317009"/>
                <a:gd name="connsiteX3" fmla="*/ 2195015 w 2195015"/>
                <a:gd name="connsiteY3" fmla="*/ 131701 h 1317009"/>
                <a:gd name="connsiteX4" fmla="*/ 2195015 w 2195015"/>
                <a:gd name="connsiteY4" fmla="*/ 1185308 h 1317009"/>
                <a:gd name="connsiteX5" fmla="*/ 2063314 w 2195015"/>
                <a:gd name="connsiteY5" fmla="*/ 1317009 h 1317009"/>
                <a:gd name="connsiteX6" fmla="*/ 131701 w 2195015"/>
                <a:gd name="connsiteY6" fmla="*/ 1317009 h 1317009"/>
                <a:gd name="connsiteX7" fmla="*/ 0 w 2195015"/>
                <a:gd name="connsiteY7" fmla="*/ 1185308 h 1317009"/>
                <a:gd name="connsiteX8" fmla="*/ 0 w 2195015"/>
                <a:gd name="connsiteY8" fmla="*/ 131701 h 131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5015" h="1317009">
                  <a:moveTo>
                    <a:pt x="0" y="131701"/>
                  </a:moveTo>
                  <a:cubicBezTo>
                    <a:pt x="0" y="58965"/>
                    <a:pt x="58965" y="0"/>
                    <a:pt x="131701" y="0"/>
                  </a:cubicBezTo>
                  <a:lnTo>
                    <a:pt x="2063314" y="0"/>
                  </a:lnTo>
                  <a:cubicBezTo>
                    <a:pt x="2136050" y="0"/>
                    <a:pt x="2195015" y="58965"/>
                    <a:pt x="2195015" y="131701"/>
                  </a:cubicBezTo>
                  <a:lnTo>
                    <a:pt x="2195015" y="1185308"/>
                  </a:lnTo>
                  <a:cubicBezTo>
                    <a:pt x="2195015" y="1258044"/>
                    <a:pt x="2136050" y="1317009"/>
                    <a:pt x="2063314" y="1317009"/>
                  </a:cubicBezTo>
                  <a:lnTo>
                    <a:pt x="131701" y="1317009"/>
                  </a:lnTo>
                  <a:cubicBezTo>
                    <a:pt x="58965" y="1317009"/>
                    <a:pt x="0" y="1258044"/>
                    <a:pt x="0" y="1185308"/>
                  </a:cubicBezTo>
                  <a:lnTo>
                    <a:pt x="0" y="131701"/>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724" tIns="95724" rIns="95724" bIns="95724" numCol="1" spcCol="1270" anchor="ctr" anchorCtr="0">
              <a:noAutofit/>
            </a:bodyPr>
            <a:lstStyle/>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err="1">
                  <a:ln>
                    <a:noFill/>
                  </a:ln>
                  <a:solidFill>
                    <a:srgbClr val="000000"/>
                  </a:solidFill>
                  <a:effectLst/>
                  <a:uLnTx/>
                  <a:uFillTx/>
                  <a:latin typeface="IBM Plex Sans Light"/>
                  <a:ea typeface="+mn-ea"/>
                  <a:cs typeface="+mn-cs"/>
                </a:rPr>
                <a:t>watsonx.data</a:t>
              </a:r>
              <a:r>
                <a:rPr kumimoji="0" lang="en-US" sz="3200" b="0" i="0" u="none" strike="noStrike" kern="1200" cap="none" spc="0" normalizeH="0" baseline="0" noProof="0" dirty="0">
                  <a:ln>
                    <a:noFill/>
                  </a:ln>
                  <a:solidFill>
                    <a:srgbClr val="000000"/>
                  </a:solidFill>
                  <a:effectLst/>
                  <a:uLnTx/>
                  <a:uFillTx/>
                  <a:latin typeface="IBM Plex Sans Light"/>
                  <a:ea typeface="+mn-ea"/>
                  <a:cs typeface="+mn-cs"/>
                </a:rPr>
                <a:t>: </a:t>
              </a:r>
            </a:p>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IBM Plex Sans Light"/>
                  <a:ea typeface="+mn-ea"/>
                  <a:cs typeface="+mn-cs"/>
                </a:rPr>
                <a:t>data management (CSV file, Recommendation report, URLs to be refreshed). </a:t>
              </a:r>
            </a:p>
          </p:txBody>
        </p:sp>
        <p:sp>
          <p:nvSpPr>
            <p:cNvPr id="13" name="Freeform: Shape 12">
              <a:extLst>
                <a:ext uri="{FF2B5EF4-FFF2-40B4-BE49-F238E27FC236}">
                  <a16:creationId xmlns:a16="http://schemas.microsoft.com/office/drawing/2014/main" id="{342AD070-62F2-F95F-20F9-1D70DAD0A270}"/>
                </a:ext>
              </a:extLst>
            </p:cNvPr>
            <p:cNvSpPr/>
            <p:nvPr/>
          </p:nvSpPr>
          <p:spPr>
            <a:xfrm>
              <a:off x="4515423" y="6799851"/>
              <a:ext cx="3260531" cy="827911"/>
            </a:xfrm>
            <a:custGeom>
              <a:avLst/>
              <a:gdLst>
                <a:gd name="connsiteX0" fmla="*/ 0 w 2195015"/>
                <a:gd name="connsiteY0" fmla="*/ 131701 h 1317009"/>
                <a:gd name="connsiteX1" fmla="*/ 131701 w 2195015"/>
                <a:gd name="connsiteY1" fmla="*/ 0 h 1317009"/>
                <a:gd name="connsiteX2" fmla="*/ 2063314 w 2195015"/>
                <a:gd name="connsiteY2" fmla="*/ 0 h 1317009"/>
                <a:gd name="connsiteX3" fmla="*/ 2195015 w 2195015"/>
                <a:gd name="connsiteY3" fmla="*/ 131701 h 1317009"/>
                <a:gd name="connsiteX4" fmla="*/ 2195015 w 2195015"/>
                <a:gd name="connsiteY4" fmla="*/ 1185308 h 1317009"/>
                <a:gd name="connsiteX5" fmla="*/ 2063314 w 2195015"/>
                <a:gd name="connsiteY5" fmla="*/ 1317009 h 1317009"/>
                <a:gd name="connsiteX6" fmla="*/ 131701 w 2195015"/>
                <a:gd name="connsiteY6" fmla="*/ 1317009 h 1317009"/>
                <a:gd name="connsiteX7" fmla="*/ 0 w 2195015"/>
                <a:gd name="connsiteY7" fmla="*/ 1185308 h 1317009"/>
                <a:gd name="connsiteX8" fmla="*/ 0 w 2195015"/>
                <a:gd name="connsiteY8" fmla="*/ 131701 h 131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5015" h="1317009">
                  <a:moveTo>
                    <a:pt x="0" y="131701"/>
                  </a:moveTo>
                  <a:cubicBezTo>
                    <a:pt x="0" y="58965"/>
                    <a:pt x="58965" y="0"/>
                    <a:pt x="131701" y="0"/>
                  </a:cubicBezTo>
                  <a:lnTo>
                    <a:pt x="2063314" y="0"/>
                  </a:lnTo>
                  <a:cubicBezTo>
                    <a:pt x="2136050" y="0"/>
                    <a:pt x="2195015" y="58965"/>
                    <a:pt x="2195015" y="131701"/>
                  </a:cubicBezTo>
                  <a:lnTo>
                    <a:pt x="2195015" y="1185308"/>
                  </a:lnTo>
                  <a:cubicBezTo>
                    <a:pt x="2195015" y="1258044"/>
                    <a:pt x="2136050" y="1317009"/>
                    <a:pt x="2063314" y="1317009"/>
                  </a:cubicBezTo>
                  <a:lnTo>
                    <a:pt x="131701" y="1317009"/>
                  </a:lnTo>
                  <a:cubicBezTo>
                    <a:pt x="58965" y="1317009"/>
                    <a:pt x="0" y="1258044"/>
                    <a:pt x="0" y="1185308"/>
                  </a:cubicBezTo>
                  <a:lnTo>
                    <a:pt x="0" y="131701"/>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724" tIns="95724" rIns="95724" bIns="95724" numCol="1" spcCol="1270" anchor="ctr" anchorCtr="0">
              <a:noAutofit/>
            </a:bodyPr>
            <a:lstStyle/>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IBM Plex Sans Light"/>
                  <a:ea typeface="+mn-ea"/>
                  <a:cs typeface="+mn-cs"/>
                </a:rPr>
                <a:t>GitHub</a:t>
              </a:r>
              <a:r>
                <a:rPr kumimoji="0" lang="en-US" sz="2800" b="0" i="0" u="none" strike="noStrike" kern="1200" cap="none" spc="0" normalizeH="0" baseline="0" noProof="0" dirty="0">
                  <a:ln>
                    <a:noFill/>
                  </a:ln>
                  <a:solidFill>
                    <a:srgbClr val="000000"/>
                  </a:solidFill>
                  <a:effectLst/>
                  <a:uLnTx/>
                  <a:uFillTx/>
                  <a:latin typeface="IBM Plex Sans Light"/>
                  <a:ea typeface="+mn-ea"/>
                  <a:cs typeface="+mn-cs"/>
                </a:rPr>
                <a:t>: </a:t>
              </a:r>
            </a:p>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IBM Plex Sans Light"/>
                  <a:ea typeface="+mn-ea"/>
                  <a:cs typeface="+mn-cs"/>
                </a:rPr>
                <a:t>SCM and  web content publishing. </a:t>
              </a:r>
            </a:p>
          </p:txBody>
        </p:sp>
        <p:sp>
          <p:nvSpPr>
            <p:cNvPr id="15" name="Freeform: Shape 14">
              <a:extLst>
                <a:ext uri="{FF2B5EF4-FFF2-40B4-BE49-F238E27FC236}">
                  <a16:creationId xmlns:a16="http://schemas.microsoft.com/office/drawing/2014/main" id="{00EF149D-95FD-8878-8640-93D259DAC32A}"/>
                </a:ext>
              </a:extLst>
            </p:cNvPr>
            <p:cNvSpPr/>
            <p:nvPr/>
          </p:nvSpPr>
          <p:spPr>
            <a:xfrm>
              <a:off x="4673266" y="5708742"/>
              <a:ext cx="3260532" cy="827911"/>
            </a:xfrm>
            <a:custGeom>
              <a:avLst/>
              <a:gdLst>
                <a:gd name="connsiteX0" fmla="*/ 0 w 2195015"/>
                <a:gd name="connsiteY0" fmla="*/ 131701 h 1317009"/>
                <a:gd name="connsiteX1" fmla="*/ 131701 w 2195015"/>
                <a:gd name="connsiteY1" fmla="*/ 0 h 1317009"/>
                <a:gd name="connsiteX2" fmla="*/ 2063314 w 2195015"/>
                <a:gd name="connsiteY2" fmla="*/ 0 h 1317009"/>
                <a:gd name="connsiteX3" fmla="*/ 2195015 w 2195015"/>
                <a:gd name="connsiteY3" fmla="*/ 131701 h 1317009"/>
                <a:gd name="connsiteX4" fmla="*/ 2195015 w 2195015"/>
                <a:gd name="connsiteY4" fmla="*/ 1185308 h 1317009"/>
                <a:gd name="connsiteX5" fmla="*/ 2063314 w 2195015"/>
                <a:gd name="connsiteY5" fmla="*/ 1317009 h 1317009"/>
                <a:gd name="connsiteX6" fmla="*/ 131701 w 2195015"/>
                <a:gd name="connsiteY6" fmla="*/ 1317009 h 1317009"/>
                <a:gd name="connsiteX7" fmla="*/ 0 w 2195015"/>
                <a:gd name="connsiteY7" fmla="*/ 1185308 h 1317009"/>
                <a:gd name="connsiteX8" fmla="*/ 0 w 2195015"/>
                <a:gd name="connsiteY8" fmla="*/ 131701 h 131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5015" h="1317009">
                  <a:moveTo>
                    <a:pt x="0" y="131701"/>
                  </a:moveTo>
                  <a:cubicBezTo>
                    <a:pt x="0" y="58965"/>
                    <a:pt x="58965" y="0"/>
                    <a:pt x="131701" y="0"/>
                  </a:cubicBezTo>
                  <a:lnTo>
                    <a:pt x="2063314" y="0"/>
                  </a:lnTo>
                  <a:cubicBezTo>
                    <a:pt x="2136050" y="0"/>
                    <a:pt x="2195015" y="58965"/>
                    <a:pt x="2195015" y="131701"/>
                  </a:cubicBezTo>
                  <a:lnTo>
                    <a:pt x="2195015" y="1185308"/>
                  </a:lnTo>
                  <a:cubicBezTo>
                    <a:pt x="2195015" y="1258044"/>
                    <a:pt x="2136050" y="1317009"/>
                    <a:pt x="2063314" y="1317009"/>
                  </a:cubicBezTo>
                  <a:lnTo>
                    <a:pt x="131701" y="1317009"/>
                  </a:lnTo>
                  <a:cubicBezTo>
                    <a:pt x="58965" y="1317009"/>
                    <a:pt x="0" y="1258044"/>
                    <a:pt x="0" y="1185308"/>
                  </a:cubicBezTo>
                  <a:lnTo>
                    <a:pt x="0" y="131701"/>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724" tIns="95724" rIns="95724" bIns="95724" numCol="1" spcCol="1270" anchor="ctr" anchorCtr="0">
              <a:noAutofit/>
            </a:bodyPr>
            <a:lstStyle/>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IBM Plex Sans Light"/>
                  <a:ea typeface="+mn-ea"/>
                  <a:cs typeface="+mn-cs"/>
                </a:rPr>
                <a:t>Django Web Framework/</a:t>
              </a:r>
              <a:r>
                <a:rPr kumimoji="0" lang="en-US" sz="2800" b="1" i="0" u="none" strike="noStrike" kern="1200" cap="none" spc="0" normalizeH="0" baseline="0" noProof="0" dirty="0" err="1">
                  <a:ln>
                    <a:noFill/>
                  </a:ln>
                  <a:solidFill>
                    <a:srgbClr val="000000"/>
                  </a:solidFill>
                  <a:effectLst/>
                  <a:uLnTx/>
                  <a:uFillTx/>
                  <a:latin typeface="IBM Plex Sans Light"/>
                  <a:ea typeface="+mn-ea"/>
                  <a:cs typeface="+mn-cs"/>
                </a:rPr>
                <a:t>FastAPI</a:t>
              </a:r>
              <a:r>
                <a:rPr kumimoji="0" lang="en-US" sz="2800" b="1" i="0" u="none" strike="noStrike" kern="1200" cap="none" spc="0" normalizeH="0" baseline="0" noProof="0" dirty="0">
                  <a:ln>
                    <a:noFill/>
                  </a:ln>
                  <a:solidFill>
                    <a:srgbClr val="000000"/>
                  </a:solidFill>
                  <a:effectLst/>
                  <a:uLnTx/>
                  <a:uFillTx/>
                  <a:latin typeface="IBM Plex Sans Light"/>
                  <a:ea typeface="+mn-ea"/>
                  <a:cs typeface="+mn-cs"/>
                </a:rPr>
                <a:t> : </a:t>
              </a:r>
            </a:p>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IBM Plex Sans Light"/>
                  <a:ea typeface="+mn-ea"/>
                  <a:cs typeface="+mn-cs"/>
                </a:rPr>
                <a:t>Web UI and REST services</a:t>
              </a:r>
            </a:p>
          </p:txBody>
        </p:sp>
        <p:sp>
          <p:nvSpPr>
            <p:cNvPr id="17" name="Freeform: Shape 16">
              <a:extLst>
                <a:ext uri="{FF2B5EF4-FFF2-40B4-BE49-F238E27FC236}">
                  <a16:creationId xmlns:a16="http://schemas.microsoft.com/office/drawing/2014/main" id="{709E1AAA-4099-DCEF-A21C-60C0576815B0}"/>
                </a:ext>
              </a:extLst>
            </p:cNvPr>
            <p:cNvSpPr/>
            <p:nvPr/>
          </p:nvSpPr>
          <p:spPr>
            <a:xfrm>
              <a:off x="8621094" y="5856231"/>
              <a:ext cx="2879113" cy="827911"/>
            </a:xfrm>
            <a:custGeom>
              <a:avLst/>
              <a:gdLst>
                <a:gd name="connsiteX0" fmla="*/ 0 w 2195015"/>
                <a:gd name="connsiteY0" fmla="*/ 131701 h 1317009"/>
                <a:gd name="connsiteX1" fmla="*/ 131701 w 2195015"/>
                <a:gd name="connsiteY1" fmla="*/ 0 h 1317009"/>
                <a:gd name="connsiteX2" fmla="*/ 2063314 w 2195015"/>
                <a:gd name="connsiteY2" fmla="*/ 0 h 1317009"/>
                <a:gd name="connsiteX3" fmla="*/ 2195015 w 2195015"/>
                <a:gd name="connsiteY3" fmla="*/ 131701 h 1317009"/>
                <a:gd name="connsiteX4" fmla="*/ 2195015 w 2195015"/>
                <a:gd name="connsiteY4" fmla="*/ 1185308 h 1317009"/>
                <a:gd name="connsiteX5" fmla="*/ 2063314 w 2195015"/>
                <a:gd name="connsiteY5" fmla="*/ 1317009 h 1317009"/>
                <a:gd name="connsiteX6" fmla="*/ 131701 w 2195015"/>
                <a:gd name="connsiteY6" fmla="*/ 1317009 h 1317009"/>
                <a:gd name="connsiteX7" fmla="*/ 0 w 2195015"/>
                <a:gd name="connsiteY7" fmla="*/ 1185308 h 1317009"/>
                <a:gd name="connsiteX8" fmla="*/ 0 w 2195015"/>
                <a:gd name="connsiteY8" fmla="*/ 131701 h 131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5015" h="1317009">
                  <a:moveTo>
                    <a:pt x="0" y="131701"/>
                  </a:moveTo>
                  <a:cubicBezTo>
                    <a:pt x="0" y="58965"/>
                    <a:pt x="58965" y="0"/>
                    <a:pt x="131701" y="0"/>
                  </a:cubicBezTo>
                  <a:lnTo>
                    <a:pt x="2063314" y="0"/>
                  </a:lnTo>
                  <a:cubicBezTo>
                    <a:pt x="2136050" y="0"/>
                    <a:pt x="2195015" y="58965"/>
                    <a:pt x="2195015" y="131701"/>
                  </a:cubicBezTo>
                  <a:lnTo>
                    <a:pt x="2195015" y="1185308"/>
                  </a:lnTo>
                  <a:cubicBezTo>
                    <a:pt x="2195015" y="1258044"/>
                    <a:pt x="2136050" y="1317009"/>
                    <a:pt x="2063314" y="1317009"/>
                  </a:cubicBezTo>
                  <a:lnTo>
                    <a:pt x="131701" y="1317009"/>
                  </a:lnTo>
                  <a:cubicBezTo>
                    <a:pt x="58965" y="1317009"/>
                    <a:pt x="0" y="1258044"/>
                    <a:pt x="0" y="1185308"/>
                  </a:cubicBezTo>
                  <a:lnTo>
                    <a:pt x="0" y="131701"/>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724" tIns="95724" rIns="95724" bIns="95724" numCol="1" spcCol="1270" anchor="ctr" anchorCtr="0">
              <a:noAutofit/>
            </a:bodyPr>
            <a:lstStyle/>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IBM Plex Sans Light"/>
                  <a:ea typeface="+mn-ea"/>
                  <a:cs typeface="+mn-cs"/>
                </a:rPr>
                <a:t>OCP on IBM Cloud </a:t>
              </a:r>
              <a:r>
                <a:rPr kumimoji="0" lang="en-US" sz="2800" b="0" i="0" u="none" strike="noStrike" kern="1200" cap="none" spc="0" normalizeH="0" baseline="0" noProof="0" dirty="0">
                  <a:ln>
                    <a:noFill/>
                  </a:ln>
                  <a:solidFill>
                    <a:srgbClr val="000000"/>
                  </a:solidFill>
                  <a:effectLst/>
                  <a:uLnTx/>
                  <a:uFillTx/>
                  <a:latin typeface="IBM Plex Sans Light"/>
                  <a:ea typeface="+mn-ea"/>
                  <a:cs typeface="+mn-cs"/>
                </a:rPr>
                <a:t>: </a:t>
              </a:r>
            </a:p>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IBM Plex Sans Light"/>
                  <a:ea typeface="+mn-ea"/>
                  <a:cs typeface="+mn-cs"/>
                </a:rPr>
                <a:t>deployment platform</a:t>
              </a:r>
            </a:p>
          </p:txBody>
        </p:sp>
        <p:sp>
          <p:nvSpPr>
            <p:cNvPr id="23" name="Freeform: Shape 22">
              <a:extLst>
                <a:ext uri="{FF2B5EF4-FFF2-40B4-BE49-F238E27FC236}">
                  <a16:creationId xmlns:a16="http://schemas.microsoft.com/office/drawing/2014/main" id="{A1206E67-83A6-2FE7-51D5-CA31DE365752}"/>
                </a:ext>
              </a:extLst>
            </p:cNvPr>
            <p:cNvSpPr/>
            <p:nvPr/>
          </p:nvSpPr>
          <p:spPr>
            <a:xfrm>
              <a:off x="8621094" y="6891120"/>
              <a:ext cx="2879113" cy="827911"/>
            </a:xfrm>
            <a:custGeom>
              <a:avLst/>
              <a:gdLst>
                <a:gd name="connsiteX0" fmla="*/ 0 w 2195015"/>
                <a:gd name="connsiteY0" fmla="*/ 131701 h 1317009"/>
                <a:gd name="connsiteX1" fmla="*/ 131701 w 2195015"/>
                <a:gd name="connsiteY1" fmla="*/ 0 h 1317009"/>
                <a:gd name="connsiteX2" fmla="*/ 2063314 w 2195015"/>
                <a:gd name="connsiteY2" fmla="*/ 0 h 1317009"/>
                <a:gd name="connsiteX3" fmla="*/ 2195015 w 2195015"/>
                <a:gd name="connsiteY3" fmla="*/ 131701 h 1317009"/>
                <a:gd name="connsiteX4" fmla="*/ 2195015 w 2195015"/>
                <a:gd name="connsiteY4" fmla="*/ 1185308 h 1317009"/>
                <a:gd name="connsiteX5" fmla="*/ 2063314 w 2195015"/>
                <a:gd name="connsiteY5" fmla="*/ 1317009 h 1317009"/>
                <a:gd name="connsiteX6" fmla="*/ 131701 w 2195015"/>
                <a:gd name="connsiteY6" fmla="*/ 1317009 h 1317009"/>
                <a:gd name="connsiteX7" fmla="*/ 0 w 2195015"/>
                <a:gd name="connsiteY7" fmla="*/ 1185308 h 1317009"/>
                <a:gd name="connsiteX8" fmla="*/ 0 w 2195015"/>
                <a:gd name="connsiteY8" fmla="*/ 131701 h 131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5015" h="1317009">
                  <a:moveTo>
                    <a:pt x="0" y="131701"/>
                  </a:moveTo>
                  <a:cubicBezTo>
                    <a:pt x="0" y="58965"/>
                    <a:pt x="58965" y="0"/>
                    <a:pt x="131701" y="0"/>
                  </a:cubicBezTo>
                  <a:lnTo>
                    <a:pt x="2063314" y="0"/>
                  </a:lnTo>
                  <a:cubicBezTo>
                    <a:pt x="2136050" y="0"/>
                    <a:pt x="2195015" y="58965"/>
                    <a:pt x="2195015" y="131701"/>
                  </a:cubicBezTo>
                  <a:lnTo>
                    <a:pt x="2195015" y="1185308"/>
                  </a:lnTo>
                  <a:cubicBezTo>
                    <a:pt x="2195015" y="1258044"/>
                    <a:pt x="2136050" y="1317009"/>
                    <a:pt x="2063314" y="1317009"/>
                  </a:cubicBezTo>
                  <a:lnTo>
                    <a:pt x="131701" y="1317009"/>
                  </a:lnTo>
                  <a:cubicBezTo>
                    <a:pt x="58965" y="1317009"/>
                    <a:pt x="0" y="1258044"/>
                    <a:pt x="0" y="1185308"/>
                  </a:cubicBezTo>
                  <a:lnTo>
                    <a:pt x="0" y="131701"/>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724" tIns="95724" rIns="95724" bIns="95724" numCol="1" spcCol="1270" anchor="ctr" anchorCtr="0">
              <a:noAutofit/>
            </a:bodyPr>
            <a:lstStyle/>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IBM Plex Sans Light"/>
                  <a:ea typeface="+mn-ea"/>
                  <a:cs typeface="+mn-cs"/>
                </a:rPr>
                <a:t>Python/NodeJS</a:t>
              </a:r>
              <a:r>
                <a:rPr kumimoji="0" lang="en-US" sz="2800" b="0" i="0" u="none" strike="noStrike" kern="1200" cap="none" spc="0" normalizeH="0" baseline="0" noProof="0" dirty="0">
                  <a:ln>
                    <a:noFill/>
                  </a:ln>
                  <a:solidFill>
                    <a:srgbClr val="000000"/>
                  </a:solidFill>
                  <a:effectLst/>
                  <a:uLnTx/>
                  <a:uFillTx/>
                  <a:latin typeface="IBM Plex Sans Light"/>
                  <a:ea typeface="+mn-ea"/>
                  <a:cs typeface="+mn-cs"/>
                </a:rPr>
                <a:t> : </a:t>
              </a:r>
            </a:p>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IBM Plex Sans Light"/>
                  <a:ea typeface="+mn-ea"/>
                  <a:cs typeface="+mn-cs"/>
                </a:rPr>
                <a:t>development language</a:t>
              </a:r>
            </a:p>
          </p:txBody>
        </p:sp>
        <p:sp>
          <p:nvSpPr>
            <p:cNvPr id="24" name="Freeform: Shape 23">
              <a:extLst>
                <a:ext uri="{FF2B5EF4-FFF2-40B4-BE49-F238E27FC236}">
                  <a16:creationId xmlns:a16="http://schemas.microsoft.com/office/drawing/2014/main" id="{C675831A-1100-AD9C-CFE1-AB6D649BD5E6}"/>
                </a:ext>
              </a:extLst>
            </p:cNvPr>
            <p:cNvSpPr/>
            <p:nvPr/>
          </p:nvSpPr>
          <p:spPr>
            <a:xfrm>
              <a:off x="8588565" y="7883979"/>
              <a:ext cx="2879113" cy="577158"/>
            </a:xfrm>
            <a:custGeom>
              <a:avLst/>
              <a:gdLst>
                <a:gd name="connsiteX0" fmla="*/ 0 w 2195015"/>
                <a:gd name="connsiteY0" fmla="*/ 131701 h 1317009"/>
                <a:gd name="connsiteX1" fmla="*/ 131701 w 2195015"/>
                <a:gd name="connsiteY1" fmla="*/ 0 h 1317009"/>
                <a:gd name="connsiteX2" fmla="*/ 2063314 w 2195015"/>
                <a:gd name="connsiteY2" fmla="*/ 0 h 1317009"/>
                <a:gd name="connsiteX3" fmla="*/ 2195015 w 2195015"/>
                <a:gd name="connsiteY3" fmla="*/ 131701 h 1317009"/>
                <a:gd name="connsiteX4" fmla="*/ 2195015 w 2195015"/>
                <a:gd name="connsiteY4" fmla="*/ 1185308 h 1317009"/>
                <a:gd name="connsiteX5" fmla="*/ 2063314 w 2195015"/>
                <a:gd name="connsiteY5" fmla="*/ 1317009 h 1317009"/>
                <a:gd name="connsiteX6" fmla="*/ 131701 w 2195015"/>
                <a:gd name="connsiteY6" fmla="*/ 1317009 h 1317009"/>
                <a:gd name="connsiteX7" fmla="*/ 0 w 2195015"/>
                <a:gd name="connsiteY7" fmla="*/ 1185308 h 1317009"/>
                <a:gd name="connsiteX8" fmla="*/ 0 w 2195015"/>
                <a:gd name="connsiteY8" fmla="*/ 131701 h 131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5015" h="1317009">
                  <a:moveTo>
                    <a:pt x="0" y="131701"/>
                  </a:moveTo>
                  <a:cubicBezTo>
                    <a:pt x="0" y="58965"/>
                    <a:pt x="58965" y="0"/>
                    <a:pt x="131701" y="0"/>
                  </a:cubicBezTo>
                  <a:lnTo>
                    <a:pt x="2063314" y="0"/>
                  </a:lnTo>
                  <a:cubicBezTo>
                    <a:pt x="2136050" y="0"/>
                    <a:pt x="2195015" y="58965"/>
                    <a:pt x="2195015" y="131701"/>
                  </a:cubicBezTo>
                  <a:lnTo>
                    <a:pt x="2195015" y="1185308"/>
                  </a:lnTo>
                  <a:cubicBezTo>
                    <a:pt x="2195015" y="1258044"/>
                    <a:pt x="2136050" y="1317009"/>
                    <a:pt x="2063314" y="1317009"/>
                  </a:cubicBezTo>
                  <a:lnTo>
                    <a:pt x="131701" y="1317009"/>
                  </a:lnTo>
                  <a:cubicBezTo>
                    <a:pt x="58965" y="1317009"/>
                    <a:pt x="0" y="1258044"/>
                    <a:pt x="0" y="1185308"/>
                  </a:cubicBezTo>
                  <a:lnTo>
                    <a:pt x="0" y="131701"/>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724" tIns="95724" rIns="95724" bIns="95724" numCol="1" spcCol="1270" anchor="ctr" anchorCtr="0">
              <a:noAutofit/>
            </a:bodyPr>
            <a:lstStyle/>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2800" b="1" i="0" u="none" strike="noStrike" kern="1200" cap="none" spc="0" normalizeH="0" baseline="0" noProof="0" dirty="0" err="1">
                  <a:ln>
                    <a:noFill/>
                  </a:ln>
                  <a:solidFill>
                    <a:srgbClr val="000000"/>
                  </a:solidFill>
                  <a:effectLst/>
                  <a:uLnTx/>
                  <a:uFillTx/>
                  <a:latin typeface="IBM Plex Sans Light"/>
                  <a:ea typeface="+mn-ea"/>
                  <a:cs typeface="+mn-cs"/>
                </a:rPr>
                <a:t>VSCode</a:t>
              </a:r>
              <a:r>
                <a:rPr kumimoji="0" lang="en-US" sz="2800" b="0" i="0" u="none" strike="noStrike" kern="1200" cap="none" spc="0" normalizeH="0" baseline="0" noProof="0" dirty="0">
                  <a:ln>
                    <a:noFill/>
                  </a:ln>
                  <a:solidFill>
                    <a:srgbClr val="000000"/>
                  </a:solidFill>
                  <a:effectLst/>
                  <a:uLnTx/>
                  <a:uFillTx/>
                  <a:latin typeface="IBM Plex Sans Light"/>
                  <a:ea typeface="+mn-ea"/>
                  <a:cs typeface="+mn-cs"/>
                </a:rPr>
                <a:t> : </a:t>
              </a:r>
            </a:p>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IBM Plex Sans Light"/>
                  <a:ea typeface="+mn-ea"/>
                  <a:cs typeface="+mn-cs"/>
                </a:rPr>
                <a:t> IDE</a:t>
              </a:r>
            </a:p>
          </p:txBody>
        </p:sp>
        <p:sp>
          <p:nvSpPr>
            <p:cNvPr id="26" name="Freeform: Shape 25">
              <a:extLst>
                <a:ext uri="{FF2B5EF4-FFF2-40B4-BE49-F238E27FC236}">
                  <a16:creationId xmlns:a16="http://schemas.microsoft.com/office/drawing/2014/main" id="{9EF366AC-8EE5-B679-6B24-12A703CD0DEC}"/>
                </a:ext>
              </a:extLst>
            </p:cNvPr>
            <p:cNvSpPr/>
            <p:nvPr/>
          </p:nvSpPr>
          <p:spPr>
            <a:xfrm>
              <a:off x="499721" y="9066861"/>
              <a:ext cx="2879113" cy="593941"/>
            </a:xfrm>
            <a:custGeom>
              <a:avLst/>
              <a:gdLst>
                <a:gd name="connsiteX0" fmla="*/ 0 w 2195015"/>
                <a:gd name="connsiteY0" fmla="*/ 131701 h 1317009"/>
                <a:gd name="connsiteX1" fmla="*/ 131701 w 2195015"/>
                <a:gd name="connsiteY1" fmla="*/ 0 h 1317009"/>
                <a:gd name="connsiteX2" fmla="*/ 2063314 w 2195015"/>
                <a:gd name="connsiteY2" fmla="*/ 0 h 1317009"/>
                <a:gd name="connsiteX3" fmla="*/ 2195015 w 2195015"/>
                <a:gd name="connsiteY3" fmla="*/ 131701 h 1317009"/>
                <a:gd name="connsiteX4" fmla="*/ 2195015 w 2195015"/>
                <a:gd name="connsiteY4" fmla="*/ 1185308 h 1317009"/>
                <a:gd name="connsiteX5" fmla="*/ 2063314 w 2195015"/>
                <a:gd name="connsiteY5" fmla="*/ 1317009 h 1317009"/>
                <a:gd name="connsiteX6" fmla="*/ 131701 w 2195015"/>
                <a:gd name="connsiteY6" fmla="*/ 1317009 h 1317009"/>
                <a:gd name="connsiteX7" fmla="*/ 0 w 2195015"/>
                <a:gd name="connsiteY7" fmla="*/ 1185308 h 1317009"/>
                <a:gd name="connsiteX8" fmla="*/ 0 w 2195015"/>
                <a:gd name="connsiteY8" fmla="*/ 131701 h 131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5015" h="1317009">
                  <a:moveTo>
                    <a:pt x="0" y="131701"/>
                  </a:moveTo>
                  <a:cubicBezTo>
                    <a:pt x="0" y="58965"/>
                    <a:pt x="58965" y="0"/>
                    <a:pt x="131701" y="0"/>
                  </a:cubicBezTo>
                  <a:lnTo>
                    <a:pt x="2063314" y="0"/>
                  </a:lnTo>
                  <a:cubicBezTo>
                    <a:pt x="2136050" y="0"/>
                    <a:pt x="2195015" y="58965"/>
                    <a:pt x="2195015" y="131701"/>
                  </a:cubicBezTo>
                  <a:lnTo>
                    <a:pt x="2195015" y="1185308"/>
                  </a:lnTo>
                  <a:cubicBezTo>
                    <a:pt x="2195015" y="1258044"/>
                    <a:pt x="2136050" y="1317009"/>
                    <a:pt x="2063314" y="1317009"/>
                  </a:cubicBezTo>
                  <a:lnTo>
                    <a:pt x="131701" y="1317009"/>
                  </a:lnTo>
                  <a:cubicBezTo>
                    <a:pt x="58965" y="1317009"/>
                    <a:pt x="0" y="1258044"/>
                    <a:pt x="0" y="1185308"/>
                  </a:cubicBezTo>
                  <a:lnTo>
                    <a:pt x="0" y="131701"/>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724" tIns="95724" rIns="95724" bIns="95724" numCol="1" spcCol="1270" anchor="ctr" anchorCtr="0">
              <a:noAutofit/>
            </a:bodyPr>
            <a:lstStyle/>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IBM Plex Sans Light"/>
                  <a:ea typeface="+mn-ea"/>
                  <a:cs typeface="+mn-cs"/>
                </a:rPr>
                <a:t>Content</a:t>
              </a:r>
              <a:r>
                <a:rPr kumimoji="0" lang="en-US" sz="2800" b="0" i="0" u="none" strike="noStrike" kern="1200" cap="none" spc="0" normalizeH="0" baseline="0" noProof="0" dirty="0">
                  <a:ln>
                    <a:noFill/>
                  </a:ln>
                  <a:solidFill>
                    <a:srgbClr val="000000"/>
                  </a:solidFill>
                  <a:effectLst/>
                  <a:uLnTx/>
                  <a:uFillTx/>
                  <a:latin typeface="IBM Plex Sans Light"/>
                  <a:ea typeface="+mn-ea"/>
                  <a:cs typeface="+mn-cs"/>
                </a:rPr>
                <a:t>: </a:t>
              </a:r>
            </a:p>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IBM Plex Sans Light"/>
                  <a:ea typeface="+mn-ea"/>
                  <a:cs typeface="+mn-cs"/>
                </a:rPr>
                <a:t>Target  Content</a:t>
              </a:r>
            </a:p>
          </p:txBody>
        </p:sp>
        <p:sp>
          <p:nvSpPr>
            <p:cNvPr id="27" name="Freeform: Shape 26">
              <a:extLst>
                <a:ext uri="{FF2B5EF4-FFF2-40B4-BE49-F238E27FC236}">
                  <a16:creationId xmlns:a16="http://schemas.microsoft.com/office/drawing/2014/main" id="{A25303DA-0F4D-0A04-C1C6-3831E36DD9B9}"/>
                </a:ext>
              </a:extLst>
            </p:cNvPr>
            <p:cNvSpPr/>
            <p:nvPr/>
          </p:nvSpPr>
          <p:spPr>
            <a:xfrm>
              <a:off x="4746075" y="9188345"/>
              <a:ext cx="3306328" cy="827911"/>
            </a:xfrm>
            <a:custGeom>
              <a:avLst/>
              <a:gdLst>
                <a:gd name="connsiteX0" fmla="*/ 0 w 2195015"/>
                <a:gd name="connsiteY0" fmla="*/ 131701 h 1317009"/>
                <a:gd name="connsiteX1" fmla="*/ 131701 w 2195015"/>
                <a:gd name="connsiteY1" fmla="*/ 0 h 1317009"/>
                <a:gd name="connsiteX2" fmla="*/ 2063314 w 2195015"/>
                <a:gd name="connsiteY2" fmla="*/ 0 h 1317009"/>
                <a:gd name="connsiteX3" fmla="*/ 2195015 w 2195015"/>
                <a:gd name="connsiteY3" fmla="*/ 131701 h 1317009"/>
                <a:gd name="connsiteX4" fmla="*/ 2195015 w 2195015"/>
                <a:gd name="connsiteY4" fmla="*/ 1185308 h 1317009"/>
                <a:gd name="connsiteX5" fmla="*/ 2063314 w 2195015"/>
                <a:gd name="connsiteY5" fmla="*/ 1317009 h 1317009"/>
                <a:gd name="connsiteX6" fmla="*/ 131701 w 2195015"/>
                <a:gd name="connsiteY6" fmla="*/ 1317009 h 1317009"/>
                <a:gd name="connsiteX7" fmla="*/ 0 w 2195015"/>
                <a:gd name="connsiteY7" fmla="*/ 1185308 h 1317009"/>
                <a:gd name="connsiteX8" fmla="*/ 0 w 2195015"/>
                <a:gd name="connsiteY8" fmla="*/ 131701 h 131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5015" h="1317009">
                  <a:moveTo>
                    <a:pt x="0" y="131701"/>
                  </a:moveTo>
                  <a:cubicBezTo>
                    <a:pt x="0" y="58965"/>
                    <a:pt x="58965" y="0"/>
                    <a:pt x="131701" y="0"/>
                  </a:cubicBezTo>
                  <a:lnTo>
                    <a:pt x="2063314" y="0"/>
                  </a:lnTo>
                  <a:cubicBezTo>
                    <a:pt x="2136050" y="0"/>
                    <a:pt x="2195015" y="58965"/>
                    <a:pt x="2195015" y="131701"/>
                  </a:cubicBezTo>
                  <a:lnTo>
                    <a:pt x="2195015" y="1185308"/>
                  </a:lnTo>
                  <a:cubicBezTo>
                    <a:pt x="2195015" y="1258044"/>
                    <a:pt x="2136050" y="1317009"/>
                    <a:pt x="2063314" y="1317009"/>
                  </a:cubicBezTo>
                  <a:lnTo>
                    <a:pt x="131701" y="1317009"/>
                  </a:lnTo>
                  <a:cubicBezTo>
                    <a:pt x="58965" y="1317009"/>
                    <a:pt x="0" y="1258044"/>
                    <a:pt x="0" y="1185308"/>
                  </a:cubicBezTo>
                  <a:lnTo>
                    <a:pt x="0" y="131701"/>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724" tIns="95724" rIns="95724" bIns="95724" numCol="1" spcCol="1270" anchor="ctr" anchorCtr="0">
              <a:noAutofit/>
            </a:bodyPr>
            <a:lstStyle/>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IBM Plex Sans Light"/>
                  <a:ea typeface="+mn-ea"/>
                  <a:cs typeface="+mn-cs"/>
                </a:rPr>
                <a:t>IBM Carbon/Material UI (React) :</a:t>
              </a:r>
            </a:p>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IBM Plex Sans Light"/>
                  <a:ea typeface="+mn-ea"/>
                  <a:cs typeface="+mn-cs"/>
                </a:rPr>
                <a:t>Dashboard / Control Panel</a:t>
              </a:r>
            </a:p>
          </p:txBody>
        </p:sp>
        <p:sp>
          <p:nvSpPr>
            <p:cNvPr id="28" name="Freeform: Shape 27">
              <a:extLst>
                <a:ext uri="{FF2B5EF4-FFF2-40B4-BE49-F238E27FC236}">
                  <a16:creationId xmlns:a16="http://schemas.microsoft.com/office/drawing/2014/main" id="{CD67AD99-33A2-7244-57C9-D71293B36853}"/>
                </a:ext>
              </a:extLst>
            </p:cNvPr>
            <p:cNvSpPr/>
            <p:nvPr/>
          </p:nvSpPr>
          <p:spPr>
            <a:xfrm>
              <a:off x="8421943" y="9098596"/>
              <a:ext cx="2879113" cy="785881"/>
            </a:xfrm>
            <a:custGeom>
              <a:avLst/>
              <a:gdLst>
                <a:gd name="connsiteX0" fmla="*/ 0 w 2195015"/>
                <a:gd name="connsiteY0" fmla="*/ 131701 h 1317009"/>
                <a:gd name="connsiteX1" fmla="*/ 131701 w 2195015"/>
                <a:gd name="connsiteY1" fmla="*/ 0 h 1317009"/>
                <a:gd name="connsiteX2" fmla="*/ 2063314 w 2195015"/>
                <a:gd name="connsiteY2" fmla="*/ 0 h 1317009"/>
                <a:gd name="connsiteX3" fmla="*/ 2195015 w 2195015"/>
                <a:gd name="connsiteY3" fmla="*/ 131701 h 1317009"/>
                <a:gd name="connsiteX4" fmla="*/ 2195015 w 2195015"/>
                <a:gd name="connsiteY4" fmla="*/ 1185308 h 1317009"/>
                <a:gd name="connsiteX5" fmla="*/ 2063314 w 2195015"/>
                <a:gd name="connsiteY5" fmla="*/ 1317009 h 1317009"/>
                <a:gd name="connsiteX6" fmla="*/ 131701 w 2195015"/>
                <a:gd name="connsiteY6" fmla="*/ 1317009 h 1317009"/>
                <a:gd name="connsiteX7" fmla="*/ 0 w 2195015"/>
                <a:gd name="connsiteY7" fmla="*/ 1185308 h 1317009"/>
                <a:gd name="connsiteX8" fmla="*/ 0 w 2195015"/>
                <a:gd name="connsiteY8" fmla="*/ 131701 h 131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5015" h="1317009">
                  <a:moveTo>
                    <a:pt x="0" y="131701"/>
                  </a:moveTo>
                  <a:cubicBezTo>
                    <a:pt x="0" y="58965"/>
                    <a:pt x="58965" y="0"/>
                    <a:pt x="131701" y="0"/>
                  </a:cubicBezTo>
                  <a:lnTo>
                    <a:pt x="2063314" y="0"/>
                  </a:lnTo>
                  <a:cubicBezTo>
                    <a:pt x="2136050" y="0"/>
                    <a:pt x="2195015" y="58965"/>
                    <a:pt x="2195015" y="131701"/>
                  </a:cubicBezTo>
                  <a:lnTo>
                    <a:pt x="2195015" y="1185308"/>
                  </a:lnTo>
                  <a:cubicBezTo>
                    <a:pt x="2195015" y="1258044"/>
                    <a:pt x="2136050" y="1317009"/>
                    <a:pt x="2063314" y="1317009"/>
                  </a:cubicBezTo>
                  <a:lnTo>
                    <a:pt x="131701" y="1317009"/>
                  </a:lnTo>
                  <a:cubicBezTo>
                    <a:pt x="58965" y="1317009"/>
                    <a:pt x="0" y="1258044"/>
                    <a:pt x="0" y="1185308"/>
                  </a:cubicBezTo>
                  <a:lnTo>
                    <a:pt x="0" y="131701"/>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724" tIns="95724" rIns="95724" bIns="95724" numCol="1" spcCol="1270" anchor="ctr" anchorCtr="0">
              <a:noAutofit/>
            </a:bodyPr>
            <a:lstStyle/>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IBM Plex Sans Light"/>
                  <a:ea typeface="+mn-ea"/>
                  <a:cs typeface="+mn-cs"/>
                </a:rPr>
                <a:t>*</a:t>
              </a:r>
              <a:r>
                <a:rPr kumimoji="0" lang="en-US" sz="2800" b="1" i="0" u="none" strike="noStrike" kern="1200" cap="none" spc="0" normalizeH="0" baseline="0" noProof="0" dirty="0" err="1">
                  <a:ln>
                    <a:noFill/>
                  </a:ln>
                  <a:solidFill>
                    <a:srgbClr val="000000"/>
                  </a:solidFill>
                  <a:effectLst/>
                  <a:uLnTx/>
                  <a:uFillTx/>
                  <a:latin typeface="IBM Plex Sans Light"/>
                  <a:ea typeface="+mn-ea"/>
                  <a:cs typeface="+mn-cs"/>
                </a:rPr>
                <a:t>Instana</a:t>
              </a:r>
              <a:r>
                <a:rPr kumimoji="0" lang="en-US" sz="2800" b="0" i="0" u="none" strike="noStrike" kern="1200" cap="none" spc="0" normalizeH="0" baseline="0" noProof="0" dirty="0">
                  <a:ln>
                    <a:noFill/>
                  </a:ln>
                  <a:solidFill>
                    <a:srgbClr val="000000"/>
                  </a:solidFill>
                  <a:effectLst/>
                  <a:uLnTx/>
                  <a:uFillTx/>
                  <a:latin typeface="IBM Plex Sans Light"/>
                  <a:ea typeface="+mn-ea"/>
                  <a:cs typeface="+mn-cs"/>
                </a:rPr>
                <a:t> : </a:t>
              </a:r>
            </a:p>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IBM Plex Sans Light"/>
                  <a:ea typeface="+mn-ea"/>
                  <a:cs typeface="+mn-cs"/>
                </a:rPr>
                <a:t> Observability</a:t>
              </a:r>
            </a:p>
          </p:txBody>
        </p:sp>
      </p:grpSp>
      <p:pic>
        <p:nvPicPr>
          <p:cNvPr id="30" name="Picture 29" descr="A circular design with circles and circles&#10;&#10;Description automatically generated with medium confidence">
            <a:extLst>
              <a:ext uri="{FF2B5EF4-FFF2-40B4-BE49-F238E27FC236}">
                <a16:creationId xmlns:a16="http://schemas.microsoft.com/office/drawing/2014/main" id="{8BBC9500-4361-73A6-E661-BE3C0816427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3496692" y="8274345"/>
            <a:ext cx="2938676" cy="3391294"/>
          </a:xfrm>
          <a:prstGeom prst="rect">
            <a:avLst/>
          </a:prstGeom>
        </p:spPr>
      </p:pic>
      <p:sp>
        <p:nvSpPr>
          <p:cNvPr id="31" name="TextBox 30">
            <a:extLst>
              <a:ext uri="{FF2B5EF4-FFF2-40B4-BE49-F238E27FC236}">
                <a16:creationId xmlns:a16="http://schemas.microsoft.com/office/drawing/2014/main" id="{9928DA1F-1767-D49B-FAC4-7C418B9F8F6E}"/>
              </a:ext>
            </a:extLst>
          </p:cNvPr>
          <p:cNvSpPr txBox="1"/>
          <p:nvPr/>
        </p:nvSpPr>
        <p:spPr>
          <a:xfrm>
            <a:off x="16739451" y="8293376"/>
            <a:ext cx="7307803" cy="4401205"/>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marL="0" marR="0" lvl="0" indent="0" algn="l" defTabSz="182937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A02B93"/>
                </a:solidFill>
                <a:effectLst/>
                <a:uLnTx/>
                <a:uFillTx/>
                <a:latin typeface="IBM Plex Sans Light"/>
                <a:ea typeface="+mn-ea"/>
                <a:cs typeface="+mn-cs"/>
              </a:rPr>
              <a:t>IBM Consulting Advantage Platform *</a:t>
            </a:r>
          </a:p>
          <a:p>
            <a:pPr marL="285750" marR="0" lvl="0" indent="-285750" algn="l" defTabSz="182937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161616"/>
                </a:solidFill>
                <a:effectLst/>
                <a:highlight>
                  <a:srgbClr val="FFFFFF"/>
                </a:highlight>
                <a:uLnTx/>
                <a:uFillTx/>
                <a:latin typeface="IBM Plex Sans Light"/>
                <a:ea typeface="+mn-ea"/>
                <a:cs typeface="+mn-cs"/>
              </a:rPr>
              <a:t>AI services platform </a:t>
            </a:r>
          </a:p>
          <a:p>
            <a:pPr marL="285750" marR="0" lvl="0" indent="-285750" algn="l" defTabSz="182937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161616"/>
                </a:solidFill>
                <a:effectLst/>
                <a:highlight>
                  <a:srgbClr val="FFFFFF"/>
                </a:highlight>
                <a:uLnTx/>
                <a:uFillTx/>
                <a:latin typeface="IBM Plex Sans Light"/>
                <a:ea typeface="+mn-ea"/>
                <a:cs typeface="+mn-cs"/>
              </a:rPr>
              <a:t>Enhances the capabilities of IBM consultants, </a:t>
            </a:r>
          </a:p>
          <a:p>
            <a:pPr marL="285750" marR="0" lvl="0" indent="-285750" algn="l" defTabSz="182937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161616"/>
                </a:solidFill>
                <a:effectLst/>
                <a:highlight>
                  <a:srgbClr val="FFFFFF"/>
                </a:highlight>
                <a:uLnTx/>
                <a:uFillTx/>
                <a:latin typeface="IBM Plex Sans Light"/>
                <a:ea typeface="+mn-ea"/>
                <a:cs typeface="+mn-cs"/>
              </a:rPr>
              <a:t>Enabling them to deliver quicker, more consistent, and specific results based on client business</a:t>
            </a:r>
          </a:p>
          <a:p>
            <a:pPr marL="285750" marR="0" lvl="0" indent="-285750" algn="l" defTabSz="1829379"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err="1">
                <a:ln>
                  <a:noFill/>
                </a:ln>
                <a:solidFill>
                  <a:srgbClr val="000000"/>
                </a:solidFill>
                <a:effectLst/>
                <a:uLnTx/>
                <a:uFillTx/>
                <a:latin typeface="IBM Plex Sans Light"/>
                <a:ea typeface="+mn-ea"/>
                <a:cs typeface="+mn-cs"/>
              </a:rPr>
              <a:t>Libica</a:t>
            </a:r>
            <a:r>
              <a:rPr kumimoji="0" lang="en-US" sz="2800" b="0" i="0" u="none" strike="noStrike" kern="1200" cap="none" spc="0" normalizeH="0" baseline="0" noProof="0" dirty="0">
                <a:ln>
                  <a:noFill/>
                </a:ln>
                <a:solidFill>
                  <a:srgbClr val="161616"/>
                </a:solidFill>
                <a:effectLst/>
                <a:highlight>
                  <a:srgbClr val="FFFFFF"/>
                </a:highlight>
                <a:uLnTx/>
                <a:uFillTx/>
                <a:latin typeface="IBM Plex Sans Light"/>
                <a:ea typeface="+mn-ea"/>
                <a:cs typeface="+mn-cs"/>
              </a:rPr>
              <a:t> : </a:t>
            </a:r>
            <a:r>
              <a:rPr kumimoji="0" lang="en-IN" sz="2800" b="0" i="0" u="none" strike="noStrike" kern="1200" cap="none" spc="0" normalizeH="0" baseline="0" noProof="0" dirty="0">
                <a:ln>
                  <a:noFill/>
                </a:ln>
                <a:solidFill>
                  <a:srgbClr val="000000"/>
                </a:solidFill>
                <a:effectLst/>
                <a:uLnTx/>
                <a:uFillTx/>
                <a:latin typeface="IBM Plex Sans Light"/>
                <a:ea typeface="+mn-ea"/>
                <a:cs typeface="+mn-cs"/>
              </a:rPr>
              <a:t> https://pages.github.ibm.com/destiny/consulting_assistants_api/</a:t>
            </a:r>
          </a:p>
        </p:txBody>
      </p:sp>
      <p:sp>
        <p:nvSpPr>
          <p:cNvPr id="32" name="Title 1">
            <a:extLst>
              <a:ext uri="{FF2B5EF4-FFF2-40B4-BE49-F238E27FC236}">
                <a16:creationId xmlns:a16="http://schemas.microsoft.com/office/drawing/2014/main" id="{EA3ADF24-6964-2DCD-F819-86C91A4A34CF}"/>
              </a:ext>
            </a:extLst>
          </p:cNvPr>
          <p:cNvSpPr txBox="1">
            <a:spLocks/>
          </p:cNvSpPr>
          <p:nvPr/>
        </p:nvSpPr>
        <p:spPr>
          <a:xfrm>
            <a:off x="13496692" y="594799"/>
            <a:ext cx="6766214" cy="9397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457200" bIns="0"/>
          <a:lstStyle>
            <a:lvl1pPr marL="0" marR="0" indent="0" algn="l" defTabSz="2438400" rtl="0" eaLnBrk="1" latinLnBrk="0" hangingPunct="1">
              <a:lnSpc>
                <a:spcPct val="100000"/>
              </a:lnSpc>
              <a:spcBef>
                <a:spcPts val="0"/>
              </a:spcBef>
              <a:spcAft>
                <a:spcPts val="0"/>
              </a:spcAft>
              <a:buClrTx/>
              <a:buSzTx/>
              <a:buFontTx/>
              <a:buNone/>
              <a:tabLst/>
              <a:defRPr sz="6400" b="0" i="0" u="none" strike="noStrike" cap="none" spc="0" baseline="0">
                <a:solidFill>
                  <a:schemeClr val="tx2"/>
                </a:solidFill>
                <a:uFillTx/>
                <a:latin typeface="+mj-lt"/>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a:lstStyle>
          <a:p>
            <a:pPr marL="0" marR="0" lvl="0" indent="0" algn="l" defTabSz="2438400" rtl="0" eaLnBrk="1" fontAlgn="auto" latinLnBrk="0" hangingPunct="1">
              <a:lnSpc>
                <a:spcPct val="100000"/>
              </a:lnSpc>
              <a:spcBef>
                <a:spcPts val="0"/>
              </a:spcBef>
              <a:spcAft>
                <a:spcPts val="0"/>
              </a:spcAft>
              <a:buClrTx/>
              <a:buSzTx/>
              <a:buFontTx/>
              <a:buNone/>
              <a:tabLst/>
              <a:defRPr/>
            </a:pPr>
            <a:r>
              <a:rPr kumimoji="0" lang="en-US" sz="6000" b="0" i="0" u="none" strike="noStrike" kern="0" cap="none" spc="0" normalizeH="0" baseline="0" noProof="0" dirty="0">
                <a:ln>
                  <a:noFill/>
                </a:ln>
                <a:solidFill>
                  <a:srgbClr val="000000"/>
                </a:solidFill>
                <a:effectLst/>
                <a:uLnTx/>
                <a:uFillTx/>
                <a:latin typeface="IBM Plex Sans Light"/>
                <a:ea typeface="+mj-ea"/>
                <a:cs typeface="+mj-cs"/>
                <a:sym typeface="IBM Plex Sans Light"/>
              </a:rPr>
              <a:t>IBM Capabilities</a:t>
            </a:r>
          </a:p>
        </p:txBody>
      </p:sp>
      <p:cxnSp>
        <p:nvCxnSpPr>
          <p:cNvPr id="5" name="Straight Connector 4">
            <a:extLst>
              <a:ext uri="{FF2B5EF4-FFF2-40B4-BE49-F238E27FC236}">
                <a16:creationId xmlns:a16="http://schemas.microsoft.com/office/drawing/2014/main" id="{805941DE-A97B-8F41-0D12-7E123ADF4279}"/>
              </a:ext>
            </a:extLst>
          </p:cNvPr>
          <p:cNvCxnSpPr/>
          <p:nvPr/>
        </p:nvCxnSpPr>
        <p:spPr bwMode="auto">
          <a:xfrm>
            <a:off x="13159407" y="596348"/>
            <a:ext cx="0" cy="1188720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3" name="Freeform: Shape 2">
            <a:extLst>
              <a:ext uri="{FF2B5EF4-FFF2-40B4-BE49-F238E27FC236}">
                <a16:creationId xmlns:a16="http://schemas.microsoft.com/office/drawing/2014/main" id="{F53C4A8E-6F67-2EBB-57A1-6B4AD87BA620}"/>
              </a:ext>
            </a:extLst>
          </p:cNvPr>
          <p:cNvSpPr/>
          <p:nvPr/>
        </p:nvSpPr>
        <p:spPr>
          <a:xfrm>
            <a:off x="9501780" y="8430101"/>
            <a:ext cx="3303334" cy="1281282"/>
          </a:xfrm>
          <a:custGeom>
            <a:avLst/>
            <a:gdLst>
              <a:gd name="connsiteX0" fmla="*/ 0 w 2195015"/>
              <a:gd name="connsiteY0" fmla="*/ 131701 h 1317009"/>
              <a:gd name="connsiteX1" fmla="*/ 131701 w 2195015"/>
              <a:gd name="connsiteY1" fmla="*/ 0 h 1317009"/>
              <a:gd name="connsiteX2" fmla="*/ 2063314 w 2195015"/>
              <a:gd name="connsiteY2" fmla="*/ 0 h 1317009"/>
              <a:gd name="connsiteX3" fmla="*/ 2195015 w 2195015"/>
              <a:gd name="connsiteY3" fmla="*/ 131701 h 1317009"/>
              <a:gd name="connsiteX4" fmla="*/ 2195015 w 2195015"/>
              <a:gd name="connsiteY4" fmla="*/ 1185308 h 1317009"/>
              <a:gd name="connsiteX5" fmla="*/ 2063314 w 2195015"/>
              <a:gd name="connsiteY5" fmla="*/ 1317009 h 1317009"/>
              <a:gd name="connsiteX6" fmla="*/ 131701 w 2195015"/>
              <a:gd name="connsiteY6" fmla="*/ 1317009 h 1317009"/>
              <a:gd name="connsiteX7" fmla="*/ 0 w 2195015"/>
              <a:gd name="connsiteY7" fmla="*/ 1185308 h 1317009"/>
              <a:gd name="connsiteX8" fmla="*/ 0 w 2195015"/>
              <a:gd name="connsiteY8" fmla="*/ 131701 h 131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5015" h="1317009">
                <a:moveTo>
                  <a:pt x="0" y="131701"/>
                </a:moveTo>
                <a:cubicBezTo>
                  <a:pt x="0" y="58965"/>
                  <a:pt x="58965" y="0"/>
                  <a:pt x="131701" y="0"/>
                </a:cubicBezTo>
                <a:lnTo>
                  <a:pt x="2063314" y="0"/>
                </a:lnTo>
                <a:cubicBezTo>
                  <a:pt x="2136050" y="0"/>
                  <a:pt x="2195015" y="58965"/>
                  <a:pt x="2195015" y="131701"/>
                </a:cubicBezTo>
                <a:lnTo>
                  <a:pt x="2195015" y="1185308"/>
                </a:lnTo>
                <a:cubicBezTo>
                  <a:pt x="2195015" y="1258044"/>
                  <a:pt x="2136050" y="1317009"/>
                  <a:pt x="2063314" y="1317009"/>
                </a:cubicBezTo>
                <a:lnTo>
                  <a:pt x="131701" y="1317009"/>
                </a:lnTo>
                <a:cubicBezTo>
                  <a:pt x="58965" y="1317009"/>
                  <a:pt x="0" y="1258044"/>
                  <a:pt x="0" y="1185308"/>
                </a:cubicBezTo>
                <a:lnTo>
                  <a:pt x="0" y="131701"/>
                </a:lnTo>
                <a:close/>
              </a:path>
            </a:pathLst>
          </a:cu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724" tIns="95724" rIns="95724" bIns="95724" numCol="1" spcCol="1270" anchor="ctr" anchorCtr="0">
            <a:noAutofit/>
          </a:bodyPr>
          <a:lstStyle/>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2800" b="1" i="0" u="none" strike="noStrike" kern="1200" cap="none" spc="0" normalizeH="0" baseline="0" noProof="0" dirty="0">
                <a:ln>
                  <a:noFill/>
                </a:ln>
                <a:solidFill>
                  <a:srgbClr val="000000"/>
                </a:solidFill>
                <a:effectLst/>
                <a:uLnTx/>
                <a:uFillTx/>
                <a:latin typeface="IBM Plex Sans Light"/>
                <a:ea typeface="+mn-ea"/>
                <a:cs typeface="+mn-cs"/>
              </a:rPr>
              <a:t>Event Driven</a:t>
            </a:r>
            <a:r>
              <a:rPr kumimoji="0" lang="en-US" sz="2800" b="0" i="0" u="none" strike="noStrike" kern="1200" cap="none" spc="0" normalizeH="0" baseline="0" noProof="0" dirty="0">
                <a:ln>
                  <a:noFill/>
                </a:ln>
                <a:solidFill>
                  <a:srgbClr val="000000"/>
                </a:solidFill>
                <a:effectLst/>
                <a:uLnTx/>
                <a:uFillTx/>
                <a:latin typeface="IBM Plex Sans Light"/>
                <a:ea typeface="+mn-ea"/>
                <a:cs typeface="+mn-cs"/>
              </a:rPr>
              <a:t> : </a:t>
            </a:r>
          </a:p>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IBM Plex Sans Light"/>
                <a:ea typeface="+mn-ea"/>
                <a:cs typeface="+mn-cs"/>
              </a:rPr>
              <a:t> Redis Channel</a:t>
            </a:r>
          </a:p>
        </p:txBody>
      </p:sp>
      <p:pic>
        <p:nvPicPr>
          <p:cNvPr id="6" name="Picture 5" descr="LangChain Logo - Digital Transformation in Frankfurt and Remote">
            <a:extLst>
              <a:ext uri="{FF2B5EF4-FFF2-40B4-BE49-F238E27FC236}">
                <a16:creationId xmlns:a16="http://schemas.microsoft.com/office/drawing/2014/main" id="{B35D3460-EFBA-8AFD-219D-462FDCD81385}"/>
              </a:ext>
            </a:extLst>
          </p:cNvPr>
          <p:cNvPicPr>
            <a:picLocks noChangeAspect="1"/>
          </p:cNvPicPr>
          <p:nvPr/>
        </p:nvPicPr>
        <p:blipFill>
          <a:blip r:embed="rId4"/>
          <a:stretch>
            <a:fillRect/>
          </a:stretch>
        </p:blipFill>
        <p:spPr>
          <a:xfrm>
            <a:off x="569880" y="2199175"/>
            <a:ext cx="783071" cy="666018"/>
          </a:xfrm>
          <a:prstGeom prst="rect">
            <a:avLst/>
          </a:prstGeom>
          <a:noFill/>
        </p:spPr>
      </p:pic>
      <p:pic>
        <p:nvPicPr>
          <p:cNvPr id="7" name="Picture 6" descr="GitHub - crewAIInc/crewAI: Framework for orchestrating role ...">
            <a:extLst>
              <a:ext uri="{FF2B5EF4-FFF2-40B4-BE49-F238E27FC236}">
                <a16:creationId xmlns:a16="http://schemas.microsoft.com/office/drawing/2014/main" id="{FEBCEA14-3E2C-D1C0-602B-EA23CAA795CB}"/>
              </a:ext>
            </a:extLst>
          </p:cNvPr>
          <p:cNvPicPr>
            <a:picLocks noChangeAspect="1"/>
          </p:cNvPicPr>
          <p:nvPr/>
        </p:nvPicPr>
        <p:blipFill>
          <a:blip r:embed="rId5"/>
          <a:stretch>
            <a:fillRect/>
          </a:stretch>
        </p:blipFill>
        <p:spPr>
          <a:xfrm>
            <a:off x="469482" y="4643745"/>
            <a:ext cx="638049" cy="684900"/>
          </a:xfrm>
          <a:prstGeom prst="rect">
            <a:avLst/>
          </a:prstGeom>
          <a:noFill/>
        </p:spPr>
      </p:pic>
      <p:pic>
        <p:nvPicPr>
          <p:cNvPr id="12" name="Picture 11" descr="Django png images | PNGEgg">
            <a:extLst>
              <a:ext uri="{FF2B5EF4-FFF2-40B4-BE49-F238E27FC236}">
                <a16:creationId xmlns:a16="http://schemas.microsoft.com/office/drawing/2014/main" id="{6B2FCFD7-F474-9F58-13C2-62FC240804BE}"/>
              </a:ext>
            </a:extLst>
          </p:cNvPr>
          <p:cNvPicPr>
            <a:picLocks noChangeAspect="1"/>
          </p:cNvPicPr>
          <p:nvPr/>
        </p:nvPicPr>
        <p:blipFill>
          <a:blip r:embed="rId6"/>
          <a:stretch>
            <a:fillRect/>
          </a:stretch>
        </p:blipFill>
        <p:spPr>
          <a:xfrm>
            <a:off x="4889337" y="2016369"/>
            <a:ext cx="1007959" cy="1031631"/>
          </a:xfrm>
          <a:prstGeom prst="rect">
            <a:avLst/>
          </a:prstGeom>
          <a:noFill/>
        </p:spPr>
      </p:pic>
      <p:pic>
        <p:nvPicPr>
          <p:cNvPr id="18" name="Picture 17" descr="Redis">
            <a:extLst>
              <a:ext uri="{FF2B5EF4-FFF2-40B4-BE49-F238E27FC236}">
                <a16:creationId xmlns:a16="http://schemas.microsoft.com/office/drawing/2014/main" id="{80EBC5BF-DA19-CE4F-0981-C065FE5126BC}"/>
              </a:ext>
            </a:extLst>
          </p:cNvPr>
          <p:cNvPicPr>
            <a:picLocks noChangeAspect="1"/>
          </p:cNvPicPr>
          <p:nvPr/>
        </p:nvPicPr>
        <p:blipFill>
          <a:blip r:embed="rId7"/>
          <a:stretch>
            <a:fillRect/>
          </a:stretch>
        </p:blipFill>
        <p:spPr>
          <a:xfrm>
            <a:off x="9246087" y="8412405"/>
            <a:ext cx="618926" cy="666018"/>
          </a:xfrm>
          <a:prstGeom prst="rect">
            <a:avLst/>
          </a:prstGeom>
          <a:noFill/>
        </p:spPr>
      </p:pic>
      <p:pic>
        <p:nvPicPr>
          <p:cNvPr id="22" name="Picture 21" descr="File:Visual Studio Code 1.35 icon.svg - Wikimedia Commons">
            <a:extLst>
              <a:ext uri="{FF2B5EF4-FFF2-40B4-BE49-F238E27FC236}">
                <a16:creationId xmlns:a16="http://schemas.microsoft.com/office/drawing/2014/main" id="{C5D7930D-40E3-F27E-48C1-6E3C30057066}"/>
              </a:ext>
            </a:extLst>
          </p:cNvPr>
          <p:cNvPicPr>
            <a:picLocks noChangeAspect="1"/>
          </p:cNvPicPr>
          <p:nvPr/>
        </p:nvPicPr>
        <p:blipFill>
          <a:blip r:embed="rId8"/>
          <a:stretch>
            <a:fillRect/>
          </a:stretch>
        </p:blipFill>
        <p:spPr>
          <a:xfrm>
            <a:off x="9157093" y="6705600"/>
            <a:ext cx="750018" cy="750277"/>
          </a:xfrm>
          <a:prstGeom prst="rect">
            <a:avLst/>
          </a:prstGeom>
          <a:noFill/>
        </p:spPr>
      </p:pic>
      <p:pic>
        <p:nvPicPr>
          <p:cNvPr id="25" name="Picture 24" descr="File:Python-logo-notext.svg - Wikipedia">
            <a:extLst>
              <a:ext uri="{FF2B5EF4-FFF2-40B4-BE49-F238E27FC236}">
                <a16:creationId xmlns:a16="http://schemas.microsoft.com/office/drawing/2014/main" id="{E4A33DF4-9126-2A1C-A4CF-B361C5B7BE3D}"/>
              </a:ext>
            </a:extLst>
          </p:cNvPr>
          <p:cNvPicPr>
            <a:picLocks noChangeAspect="1"/>
          </p:cNvPicPr>
          <p:nvPr/>
        </p:nvPicPr>
        <p:blipFill>
          <a:blip r:embed="rId9"/>
          <a:stretch>
            <a:fillRect/>
          </a:stretch>
        </p:blipFill>
        <p:spPr>
          <a:xfrm>
            <a:off x="9210648" y="4580559"/>
            <a:ext cx="725191" cy="860894"/>
          </a:xfrm>
          <a:prstGeom prst="rect">
            <a:avLst/>
          </a:prstGeom>
          <a:noFill/>
        </p:spPr>
      </p:pic>
      <p:pic>
        <p:nvPicPr>
          <p:cNvPr id="33" name="Picture 32" descr="Nodejs - Free brands and logotypes icons">
            <a:extLst>
              <a:ext uri="{FF2B5EF4-FFF2-40B4-BE49-F238E27FC236}">
                <a16:creationId xmlns:a16="http://schemas.microsoft.com/office/drawing/2014/main" id="{B8B3C0EA-BA5D-94FD-8A49-EE08F90AE274}"/>
              </a:ext>
            </a:extLst>
          </p:cNvPr>
          <p:cNvPicPr>
            <a:picLocks noChangeAspect="1"/>
          </p:cNvPicPr>
          <p:nvPr/>
        </p:nvPicPr>
        <p:blipFill>
          <a:blip r:embed="rId10"/>
          <a:stretch>
            <a:fillRect/>
          </a:stretch>
        </p:blipFill>
        <p:spPr>
          <a:xfrm>
            <a:off x="12182041" y="4454769"/>
            <a:ext cx="773467" cy="867508"/>
          </a:xfrm>
          <a:prstGeom prst="rect">
            <a:avLst/>
          </a:prstGeom>
          <a:noFill/>
        </p:spPr>
      </p:pic>
      <p:pic>
        <p:nvPicPr>
          <p:cNvPr id="34" name="Picture 33" descr="Openshift png images | PNGEgg">
            <a:extLst>
              <a:ext uri="{FF2B5EF4-FFF2-40B4-BE49-F238E27FC236}">
                <a16:creationId xmlns:a16="http://schemas.microsoft.com/office/drawing/2014/main" id="{EC778411-C8BB-B467-7DE7-88308AD09F58}"/>
              </a:ext>
            </a:extLst>
          </p:cNvPr>
          <p:cNvPicPr>
            <a:picLocks noChangeAspect="1"/>
          </p:cNvPicPr>
          <p:nvPr/>
        </p:nvPicPr>
        <p:blipFill>
          <a:blip r:embed="rId11"/>
          <a:stretch>
            <a:fillRect/>
          </a:stretch>
        </p:blipFill>
        <p:spPr>
          <a:xfrm>
            <a:off x="9274339" y="1903888"/>
            <a:ext cx="773467" cy="858007"/>
          </a:xfrm>
          <a:prstGeom prst="rect">
            <a:avLst/>
          </a:prstGeom>
          <a:noFill/>
        </p:spPr>
      </p:pic>
      <p:pic>
        <p:nvPicPr>
          <p:cNvPr id="35" name="Picture 34" descr="React Logo PNG Transparent &amp; SVG Vector - Freebie Supply">
            <a:extLst>
              <a:ext uri="{FF2B5EF4-FFF2-40B4-BE49-F238E27FC236}">
                <a16:creationId xmlns:a16="http://schemas.microsoft.com/office/drawing/2014/main" id="{42878FF1-2944-638E-3CDB-72E1A77BA683}"/>
              </a:ext>
            </a:extLst>
          </p:cNvPr>
          <p:cNvPicPr>
            <a:picLocks noChangeAspect="1"/>
          </p:cNvPicPr>
          <p:nvPr/>
        </p:nvPicPr>
        <p:blipFill>
          <a:blip r:embed="rId12"/>
          <a:stretch>
            <a:fillRect/>
          </a:stretch>
        </p:blipFill>
        <p:spPr>
          <a:xfrm>
            <a:off x="8495713" y="9701944"/>
            <a:ext cx="736172" cy="666018"/>
          </a:xfrm>
          <a:prstGeom prst="rect">
            <a:avLst/>
          </a:prstGeom>
          <a:noFill/>
        </p:spPr>
      </p:pic>
      <p:pic>
        <p:nvPicPr>
          <p:cNvPr id="36" name="Picture 35">
            <a:extLst>
              <a:ext uri="{FF2B5EF4-FFF2-40B4-BE49-F238E27FC236}">
                <a16:creationId xmlns:a16="http://schemas.microsoft.com/office/drawing/2014/main" id="{44B8D942-EFAB-4A2D-A033-FA65490D3A0A}"/>
              </a:ext>
            </a:extLst>
          </p:cNvPr>
          <p:cNvPicPr>
            <a:picLocks noChangeAspect="1"/>
          </p:cNvPicPr>
          <p:nvPr/>
        </p:nvPicPr>
        <p:blipFill>
          <a:blip r:embed="rId13"/>
          <a:stretch>
            <a:fillRect/>
          </a:stretch>
        </p:blipFill>
        <p:spPr>
          <a:xfrm>
            <a:off x="4725015" y="9547346"/>
            <a:ext cx="656578" cy="482845"/>
          </a:xfrm>
          <a:prstGeom prst="rect">
            <a:avLst/>
          </a:prstGeom>
          <a:noFill/>
        </p:spPr>
      </p:pic>
      <p:sp>
        <p:nvSpPr>
          <p:cNvPr id="37" name="TextBox 36">
            <a:extLst>
              <a:ext uri="{FF2B5EF4-FFF2-40B4-BE49-F238E27FC236}">
                <a16:creationId xmlns:a16="http://schemas.microsoft.com/office/drawing/2014/main" id="{ED3F3947-E58A-363E-B2FB-06D8338ED7EE}"/>
              </a:ext>
            </a:extLst>
          </p:cNvPr>
          <p:cNvSpPr txBox="1"/>
          <p:nvPr/>
        </p:nvSpPr>
        <p:spPr>
          <a:xfrm>
            <a:off x="749237" y="13085932"/>
            <a:ext cx="7948924" cy="36933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2438400" rtl="0" eaLnBrk="1" fontAlgn="auto" latinLnBrk="0" hangingPunct="1">
              <a:lnSpc>
                <a:spcPct val="100000"/>
              </a:lnSpc>
              <a:spcBef>
                <a:spcPts val="2900"/>
              </a:spcBef>
              <a:spcAft>
                <a:spcPts val="0"/>
              </a:spcAft>
              <a:buClrTx/>
              <a:buSzPct val="100000"/>
              <a:buFontTx/>
              <a:buNone/>
              <a:tabLst/>
              <a:defRPr/>
            </a:pPr>
            <a:r>
              <a:rPr kumimoji="0" lang="en-US" sz="2400" b="1" i="1" u="none" strike="noStrike" kern="1200" cap="none" spc="0" normalizeH="0" baseline="0" noProof="0">
                <a:ln>
                  <a:noFill/>
                </a:ln>
                <a:solidFill>
                  <a:srgbClr val="000000"/>
                </a:solidFill>
                <a:effectLst/>
                <a:uLnTx/>
                <a:uFillTx/>
                <a:latin typeface="IBM Plex Sans Light"/>
                <a:ea typeface="+mn-ea"/>
                <a:cs typeface="+mn-cs"/>
              </a:rPr>
              <a:t>* are not in PoC Scope</a:t>
            </a:r>
            <a:endParaRPr kumimoji="0" lang="en-US" sz="2400" b="1" i="1" u="none" strike="noStrike" kern="1200" cap="none" spc="0" normalizeH="0" baseline="0" noProof="0" dirty="0">
              <a:ln>
                <a:noFill/>
              </a:ln>
              <a:solidFill>
                <a:srgbClr val="000000"/>
              </a:solidFill>
              <a:effectLst/>
              <a:uLnTx/>
              <a:uFillTx/>
              <a:latin typeface="IBM Plex Sans Light"/>
              <a:ea typeface="+mn-ea"/>
              <a:cs typeface="+mn-cs"/>
            </a:endParaRPr>
          </a:p>
        </p:txBody>
      </p:sp>
      <p:pic>
        <p:nvPicPr>
          <p:cNvPr id="38" name="Picture 37" descr="File:Git icon.svg - Wikimedia Commons">
            <a:extLst>
              <a:ext uri="{FF2B5EF4-FFF2-40B4-BE49-F238E27FC236}">
                <a16:creationId xmlns:a16="http://schemas.microsoft.com/office/drawing/2014/main" id="{EC95ED19-9626-640F-BAEF-B6F9410783E6}"/>
              </a:ext>
            </a:extLst>
          </p:cNvPr>
          <p:cNvPicPr>
            <a:picLocks noChangeAspect="1"/>
          </p:cNvPicPr>
          <p:nvPr/>
        </p:nvPicPr>
        <p:blipFill>
          <a:blip r:embed="rId14"/>
          <a:stretch>
            <a:fillRect/>
          </a:stretch>
        </p:blipFill>
        <p:spPr>
          <a:xfrm>
            <a:off x="4936236" y="4454769"/>
            <a:ext cx="773467" cy="867508"/>
          </a:xfrm>
          <a:prstGeom prst="rect">
            <a:avLst/>
          </a:prstGeom>
          <a:noFill/>
        </p:spPr>
      </p:pic>
      <p:sp>
        <p:nvSpPr>
          <p:cNvPr id="42" name="TextBox 41">
            <a:extLst>
              <a:ext uri="{FF2B5EF4-FFF2-40B4-BE49-F238E27FC236}">
                <a16:creationId xmlns:a16="http://schemas.microsoft.com/office/drawing/2014/main" id="{5ED3253C-0B17-FB65-0311-98DF5EDD1AFA}"/>
              </a:ext>
            </a:extLst>
          </p:cNvPr>
          <p:cNvSpPr txBox="1"/>
          <p:nvPr/>
        </p:nvSpPr>
        <p:spPr>
          <a:xfrm>
            <a:off x="337025" y="6337169"/>
            <a:ext cx="4792649" cy="799754"/>
          </a:xfrm>
          <a:prstGeom prst="rect">
            <a:avLst/>
          </a:prstGeom>
          <a:grp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724" tIns="95724" rIns="95724" bIns="95724" numCol="1" spcCol="1270" anchor="ctr" anchorCtr="0">
            <a:noAutofit/>
          </a:bodyPr>
          <a:lstStyle>
            <a:defPPr>
              <a:defRPr lang="en-US"/>
            </a:defPPr>
            <a:lvl1pPr marR="0" lvl="0" indent="0" algn="ctr" defTabSz="666750" fontAlgn="auto">
              <a:lnSpc>
                <a:spcPct val="90000"/>
              </a:lnSpc>
              <a:spcBef>
                <a:spcPct val="0"/>
              </a:spcBef>
              <a:spcAft>
                <a:spcPct val="35000"/>
              </a:spcAft>
              <a:buClrTx/>
              <a:buSzTx/>
              <a:buFontTx/>
              <a:buNone/>
              <a:tabLst/>
              <a:defRPr kumimoji="0" sz="2800" b="1" i="0" u="none" strike="noStrike" cap="none" spc="0" normalizeH="0" baseline="0">
                <a:ln>
                  <a:noFill/>
                </a:ln>
                <a:solidFill>
                  <a:srgbClr val="000000"/>
                </a:solidFill>
                <a:effectLst/>
                <a:uLnTx/>
                <a:uFillTx/>
                <a:latin typeface="IBM Plex Sans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IN" dirty="0"/>
              <a:t>Watsinx.ai Embedding  </a:t>
            </a:r>
          </a:p>
          <a:p>
            <a:pPr algn="l"/>
            <a:r>
              <a:rPr lang="en-IN" b="0" dirty="0"/>
              <a:t>slate-125m-english-rtrvr-v2</a:t>
            </a:r>
          </a:p>
        </p:txBody>
      </p:sp>
      <p:sp>
        <p:nvSpPr>
          <p:cNvPr id="44" name="TextBox 43">
            <a:extLst>
              <a:ext uri="{FF2B5EF4-FFF2-40B4-BE49-F238E27FC236}">
                <a16:creationId xmlns:a16="http://schemas.microsoft.com/office/drawing/2014/main" id="{49E7BBFA-DE7B-DC77-3A6E-4A8311FD3323}"/>
              </a:ext>
            </a:extLst>
          </p:cNvPr>
          <p:cNvSpPr txBox="1"/>
          <p:nvPr/>
        </p:nvSpPr>
        <p:spPr>
          <a:xfrm>
            <a:off x="509725" y="11156269"/>
            <a:ext cx="2753133" cy="1018740"/>
          </a:xfrm>
          <a:prstGeom prst="rect">
            <a:avLst/>
          </a:prstGeom>
          <a:grp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724" tIns="95724" rIns="95724" bIns="95724" numCol="1" spcCol="1270" anchor="ctr" anchorCtr="0">
            <a:noAutofit/>
          </a:bodyPr>
          <a:lstStyle>
            <a:defPPr>
              <a:defRPr lang="en-US"/>
            </a:defPPr>
            <a:lvl1pPr marR="0" lvl="0" indent="0" algn="ctr" defTabSz="666750" fontAlgn="auto">
              <a:lnSpc>
                <a:spcPct val="90000"/>
              </a:lnSpc>
              <a:spcBef>
                <a:spcPct val="0"/>
              </a:spcBef>
              <a:spcAft>
                <a:spcPct val="35000"/>
              </a:spcAft>
              <a:buClrTx/>
              <a:buSzTx/>
              <a:buFontTx/>
              <a:buNone/>
              <a:tabLst/>
              <a:defRPr kumimoji="0" sz="2800" b="1" i="0" u="none" strike="noStrike" cap="none" spc="0" normalizeH="0" baseline="0">
                <a:ln>
                  <a:noFill/>
                </a:ln>
                <a:solidFill>
                  <a:srgbClr val="000000"/>
                </a:solidFill>
                <a:effectLst/>
                <a:uLnTx/>
                <a:uFillTx/>
                <a:latin typeface="IBM Plex Sans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Vector DB </a:t>
            </a:r>
          </a:p>
          <a:p>
            <a:r>
              <a:rPr lang="en-IN" b="0" dirty="0"/>
              <a:t>Atlas Mongo DB</a:t>
            </a:r>
          </a:p>
        </p:txBody>
      </p:sp>
      <p:sp>
        <p:nvSpPr>
          <p:cNvPr id="46" name="TextBox 45">
            <a:extLst>
              <a:ext uri="{FF2B5EF4-FFF2-40B4-BE49-F238E27FC236}">
                <a16:creationId xmlns:a16="http://schemas.microsoft.com/office/drawing/2014/main" id="{E31CF9EC-7D86-AF3B-130F-468BB1A46D09}"/>
              </a:ext>
            </a:extLst>
          </p:cNvPr>
          <p:cNvSpPr txBox="1"/>
          <p:nvPr/>
        </p:nvSpPr>
        <p:spPr>
          <a:xfrm>
            <a:off x="481649" y="3774809"/>
            <a:ext cx="4199666" cy="1018740"/>
          </a:xfrm>
          <a:prstGeom prst="rect">
            <a:avLst/>
          </a:prstGeom>
          <a:grp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724" tIns="95724" rIns="95724" bIns="95724" numCol="1" spcCol="1270" anchor="ctr" anchorCtr="0">
            <a:noAutofit/>
          </a:bodyPr>
          <a:lstStyle>
            <a:defPPr>
              <a:defRPr lang="en-US"/>
            </a:defPPr>
            <a:lvl1pPr marR="0" lvl="0" indent="0" algn="ctr" defTabSz="666750" fontAlgn="auto">
              <a:lnSpc>
                <a:spcPct val="90000"/>
              </a:lnSpc>
              <a:spcBef>
                <a:spcPct val="0"/>
              </a:spcBef>
              <a:spcAft>
                <a:spcPct val="35000"/>
              </a:spcAft>
              <a:buClrTx/>
              <a:buSzTx/>
              <a:buFontTx/>
              <a:buNone/>
              <a:tabLst/>
              <a:defRPr kumimoji="0" sz="2800" b="1" i="0" u="none" strike="noStrike" cap="none" spc="0" normalizeH="0" baseline="0">
                <a:ln>
                  <a:noFill/>
                </a:ln>
                <a:solidFill>
                  <a:srgbClr val="000000"/>
                </a:solidFill>
                <a:effectLst/>
                <a:uLnTx/>
                <a:uFillTx/>
                <a:latin typeface="IBM Plex Sans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kumimoji="0" lang="en-US" sz="2800" i="0" u="none" strike="noStrike" kern="1200" cap="none" spc="0" normalizeH="0" baseline="0" noProof="0" dirty="0">
                <a:ln>
                  <a:noFill/>
                </a:ln>
                <a:solidFill>
                  <a:srgbClr val="000000"/>
                </a:solidFill>
                <a:effectLst/>
                <a:uLnTx/>
                <a:uFillTx/>
                <a:latin typeface="IBM Plex Sans Light"/>
                <a:ea typeface="+mn-ea"/>
                <a:cs typeface="+mn-cs"/>
              </a:rPr>
              <a:t>Multi-AI agent </a:t>
            </a:r>
            <a:r>
              <a:rPr lang="en-IN" b="0" dirty="0" err="1"/>
              <a:t>LangGraph</a:t>
            </a:r>
            <a:r>
              <a:rPr lang="en-IN" b="0" dirty="0"/>
              <a:t> / </a:t>
            </a:r>
            <a:r>
              <a:rPr lang="en-IN" b="0" dirty="0" err="1"/>
              <a:t>Autogen</a:t>
            </a:r>
            <a:endParaRPr lang="en-IN" b="0" dirty="0"/>
          </a:p>
        </p:txBody>
      </p:sp>
      <p:sp>
        <p:nvSpPr>
          <p:cNvPr id="48" name="TextBox 47">
            <a:extLst>
              <a:ext uri="{FF2B5EF4-FFF2-40B4-BE49-F238E27FC236}">
                <a16:creationId xmlns:a16="http://schemas.microsoft.com/office/drawing/2014/main" id="{42CC18E7-F196-F2B1-D1A1-8A24B927C5E3}"/>
              </a:ext>
            </a:extLst>
          </p:cNvPr>
          <p:cNvSpPr txBox="1"/>
          <p:nvPr/>
        </p:nvSpPr>
        <p:spPr>
          <a:xfrm>
            <a:off x="4865037" y="11934943"/>
            <a:ext cx="3884033" cy="480131"/>
          </a:xfrm>
          <a:prstGeom prst="rect">
            <a:avLst/>
          </a:prstGeom>
          <a:grp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724" tIns="95724" rIns="95724" bIns="95724" numCol="1" spcCol="1270" anchor="ctr" anchorCtr="0">
            <a:noAutofit/>
          </a:bodyPr>
          <a:lstStyle>
            <a:defPPr>
              <a:defRPr lang="en-US"/>
            </a:defPPr>
            <a:lvl1pPr marR="0" lvl="0" indent="0" algn="ctr" defTabSz="666750" fontAlgn="auto">
              <a:lnSpc>
                <a:spcPct val="90000"/>
              </a:lnSpc>
              <a:spcBef>
                <a:spcPct val="0"/>
              </a:spcBef>
              <a:spcAft>
                <a:spcPct val="35000"/>
              </a:spcAft>
              <a:buClrTx/>
              <a:buSzTx/>
              <a:buFontTx/>
              <a:buNone/>
              <a:tabLst/>
              <a:defRPr kumimoji="0" sz="2800" b="1" i="0" u="none" strike="noStrike" cap="none" spc="0" normalizeH="0" baseline="0">
                <a:ln>
                  <a:noFill/>
                </a:ln>
                <a:solidFill>
                  <a:srgbClr val="000000"/>
                </a:solidFill>
                <a:effectLst/>
                <a:uLnTx/>
                <a:uFillTx/>
                <a:latin typeface="IBM Plex Sans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Text Manipulation</a:t>
            </a:r>
          </a:p>
          <a:p>
            <a:r>
              <a:rPr lang="en-IN" b="0" dirty="0" err="1"/>
              <a:t>Docling</a:t>
            </a:r>
            <a:r>
              <a:rPr lang="en-IN" dirty="0"/>
              <a:t>, </a:t>
            </a:r>
            <a:r>
              <a:rPr lang="en-IN" b="0" dirty="0"/>
              <a:t>Deep Search </a:t>
            </a:r>
          </a:p>
        </p:txBody>
      </p:sp>
      <p:sp>
        <p:nvSpPr>
          <p:cNvPr id="50" name="TextBox 49">
            <a:extLst>
              <a:ext uri="{FF2B5EF4-FFF2-40B4-BE49-F238E27FC236}">
                <a16:creationId xmlns:a16="http://schemas.microsoft.com/office/drawing/2014/main" id="{EAEC7809-E820-7138-16B7-29DB25DE91AE}"/>
              </a:ext>
            </a:extLst>
          </p:cNvPr>
          <p:cNvSpPr txBox="1"/>
          <p:nvPr/>
        </p:nvSpPr>
        <p:spPr>
          <a:xfrm>
            <a:off x="9768989" y="11344670"/>
            <a:ext cx="2413052" cy="1018740"/>
          </a:xfrm>
          <a:prstGeom prst="rect">
            <a:avLst/>
          </a:prstGeom>
          <a:grp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724" tIns="95724" rIns="95724" bIns="95724" numCol="1" spcCol="1270" anchor="ctr" anchorCtr="0">
            <a:noAutofit/>
          </a:bodyPr>
          <a:lstStyle>
            <a:defPPr>
              <a:defRPr lang="en-US"/>
            </a:defPPr>
            <a:lvl1pPr marR="0" lvl="0" indent="0" algn="ctr" defTabSz="666750" fontAlgn="auto">
              <a:lnSpc>
                <a:spcPct val="90000"/>
              </a:lnSpc>
              <a:spcBef>
                <a:spcPct val="0"/>
              </a:spcBef>
              <a:spcAft>
                <a:spcPct val="35000"/>
              </a:spcAft>
              <a:buClrTx/>
              <a:buSzTx/>
              <a:buFontTx/>
              <a:buNone/>
              <a:tabLst/>
              <a:defRPr kumimoji="0" sz="2800" b="1" i="0" u="none" strike="noStrike" cap="none" spc="0" normalizeH="0" baseline="0">
                <a:ln>
                  <a:noFill/>
                </a:ln>
                <a:solidFill>
                  <a:srgbClr val="000000"/>
                </a:solidFill>
                <a:effectLst/>
                <a:uLnTx/>
                <a:uFillTx/>
                <a:latin typeface="IBM Plex Sans Ligh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err="1"/>
              <a:t>Rerank</a:t>
            </a:r>
            <a:r>
              <a:rPr lang="en-IN" dirty="0"/>
              <a:t>  </a:t>
            </a:r>
          </a:p>
          <a:p>
            <a:r>
              <a:rPr lang="en-IN" b="0" dirty="0"/>
              <a:t>Cohere</a:t>
            </a:r>
          </a:p>
        </p:txBody>
      </p:sp>
    </p:spTree>
    <p:extLst>
      <p:ext uri="{BB962C8B-B14F-4D97-AF65-F5344CB8AC3E}">
        <p14:creationId xmlns:p14="http://schemas.microsoft.com/office/powerpoint/2010/main" val="340281127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Rectangle 128">
            <a:extLst>
              <a:ext uri="{FF2B5EF4-FFF2-40B4-BE49-F238E27FC236}">
                <a16:creationId xmlns:a16="http://schemas.microsoft.com/office/drawing/2014/main" id="{C292189B-7540-4D2A-517D-E4F540143621}"/>
              </a:ext>
            </a:extLst>
          </p:cNvPr>
          <p:cNvSpPr/>
          <p:nvPr/>
        </p:nvSpPr>
        <p:spPr>
          <a:xfrm>
            <a:off x="16443501" y="5833486"/>
            <a:ext cx="4171848" cy="6416004"/>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200"/>
          </a:p>
        </p:txBody>
      </p:sp>
      <p:sp>
        <p:nvSpPr>
          <p:cNvPr id="113" name="Rectangle 112">
            <a:extLst>
              <a:ext uri="{FF2B5EF4-FFF2-40B4-BE49-F238E27FC236}">
                <a16:creationId xmlns:a16="http://schemas.microsoft.com/office/drawing/2014/main" id="{386BC0AD-D9EB-A1BF-2521-CD561F21C562}"/>
              </a:ext>
            </a:extLst>
          </p:cNvPr>
          <p:cNvSpPr/>
          <p:nvPr/>
        </p:nvSpPr>
        <p:spPr>
          <a:xfrm>
            <a:off x="5914884" y="3495372"/>
            <a:ext cx="10292998" cy="1225068"/>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200"/>
          </a:p>
        </p:txBody>
      </p:sp>
      <p:sp>
        <p:nvSpPr>
          <p:cNvPr id="75" name="Rectangle 74">
            <a:extLst>
              <a:ext uri="{FF2B5EF4-FFF2-40B4-BE49-F238E27FC236}">
                <a16:creationId xmlns:a16="http://schemas.microsoft.com/office/drawing/2014/main" id="{915755F1-FBB2-F86C-64B7-97E984815F25}"/>
              </a:ext>
            </a:extLst>
          </p:cNvPr>
          <p:cNvSpPr/>
          <p:nvPr/>
        </p:nvSpPr>
        <p:spPr>
          <a:xfrm>
            <a:off x="5176487" y="6416178"/>
            <a:ext cx="10839929" cy="525591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200"/>
          </a:p>
        </p:txBody>
      </p:sp>
      <p:sp>
        <p:nvSpPr>
          <p:cNvPr id="5" name="Rectangle 4">
            <a:extLst>
              <a:ext uri="{FF2B5EF4-FFF2-40B4-BE49-F238E27FC236}">
                <a16:creationId xmlns:a16="http://schemas.microsoft.com/office/drawing/2014/main" id="{6C4636B5-42A9-2DD1-6C22-CB1BF61E073A}"/>
              </a:ext>
            </a:extLst>
          </p:cNvPr>
          <p:cNvSpPr/>
          <p:nvPr/>
        </p:nvSpPr>
        <p:spPr>
          <a:xfrm>
            <a:off x="2620097" y="309498"/>
            <a:ext cx="20381904" cy="986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OIC  Initiative – </a:t>
            </a:r>
            <a:r>
              <a:rPr lang="en-IN" sz="4800" dirty="0" err="1">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IntellijDoc</a:t>
            </a:r>
            <a:r>
              <a:rPr lang="en-IN" sz="48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 Reviewer</a:t>
            </a:r>
          </a:p>
        </p:txBody>
      </p:sp>
      <p:grpSp>
        <p:nvGrpSpPr>
          <p:cNvPr id="9" name="Group 8">
            <a:extLst>
              <a:ext uri="{FF2B5EF4-FFF2-40B4-BE49-F238E27FC236}">
                <a16:creationId xmlns:a16="http://schemas.microsoft.com/office/drawing/2014/main" id="{55E3DE93-4398-7492-41E3-6783C82C6F24}"/>
              </a:ext>
            </a:extLst>
          </p:cNvPr>
          <p:cNvGrpSpPr/>
          <p:nvPr/>
        </p:nvGrpSpPr>
        <p:grpSpPr>
          <a:xfrm>
            <a:off x="21483995" y="172828"/>
            <a:ext cx="1256871" cy="1212978"/>
            <a:chOff x="8822365" y="1287624"/>
            <a:chExt cx="914400" cy="914400"/>
          </a:xfrm>
        </p:grpSpPr>
        <p:sp>
          <p:nvSpPr>
            <p:cNvPr id="10" name="Oval 9">
              <a:extLst>
                <a:ext uri="{FF2B5EF4-FFF2-40B4-BE49-F238E27FC236}">
                  <a16:creationId xmlns:a16="http://schemas.microsoft.com/office/drawing/2014/main" id="{F52AD178-E22F-BAA5-E68B-045426D100F6}"/>
                </a:ext>
              </a:extLst>
            </p:cNvPr>
            <p:cNvSpPr/>
            <p:nvPr/>
          </p:nvSpPr>
          <p:spPr>
            <a:xfrm>
              <a:off x="8822365" y="1287624"/>
              <a:ext cx="914400" cy="914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20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 name="TextBox 10">
              <a:extLst>
                <a:ext uri="{FF2B5EF4-FFF2-40B4-BE49-F238E27FC236}">
                  <a16:creationId xmlns:a16="http://schemas.microsoft.com/office/drawing/2014/main" id="{285CD35D-3330-C3A6-D705-0AB9B4D4D596}"/>
                </a:ext>
              </a:extLst>
            </p:cNvPr>
            <p:cNvSpPr txBox="1"/>
            <p:nvPr/>
          </p:nvSpPr>
          <p:spPr>
            <a:xfrm>
              <a:off x="9045629" y="1542004"/>
              <a:ext cx="563517" cy="440831"/>
            </a:xfrm>
            <a:prstGeom prst="rect">
              <a:avLst/>
            </a:prstGeom>
            <a:noFill/>
          </p:spPr>
          <p:txBody>
            <a:bodyPr wrap="none" rtlCol="0">
              <a:spAutoFit/>
            </a:bodyPr>
            <a:lstStyle/>
            <a:p>
              <a:r>
                <a:rPr lang="en-IN" sz="3200" dirty="0">
                  <a:latin typeface="Calibri Light" panose="020F0302020204030204" pitchFamily="34" charset="0"/>
                  <a:ea typeface="Calibri Light" panose="020F0302020204030204" pitchFamily="34" charset="0"/>
                  <a:cs typeface="Calibri Light" panose="020F0302020204030204" pitchFamily="34" charset="0"/>
                </a:rPr>
                <a:t>OIC</a:t>
              </a:r>
            </a:p>
          </p:txBody>
        </p:sp>
      </p:grpSp>
      <p:sp>
        <p:nvSpPr>
          <p:cNvPr id="2" name="TextBox 1">
            <a:extLst>
              <a:ext uri="{FF2B5EF4-FFF2-40B4-BE49-F238E27FC236}">
                <a16:creationId xmlns:a16="http://schemas.microsoft.com/office/drawing/2014/main" id="{295036BB-AF25-8357-F273-200D0FEA3F6F}"/>
              </a:ext>
            </a:extLst>
          </p:cNvPr>
          <p:cNvSpPr txBox="1"/>
          <p:nvPr/>
        </p:nvSpPr>
        <p:spPr>
          <a:xfrm>
            <a:off x="961984" y="1672329"/>
            <a:ext cx="12608182" cy="646331"/>
          </a:xfrm>
          <a:prstGeom prst="rect">
            <a:avLst/>
          </a:prstGeom>
          <a:noFill/>
        </p:spPr>
        <p:txBody>
          <a:bodyPr wrap="square" rtlCol="0">
            <a:spAutoFit/>
          </a:bodyPr>
          <a:lstStyle/>
          <a:p>
            <a:r>
              <a:rPr lang="en-US" b="1" dirty="0">
                <a:latin typeface="Calibri Light" panose="020F0302020204030204" pitchFamily="34" charset="0"/>
                <a:ea typeface="Calibri Light" panose="020F0302020204030204" pitchFamily="34" charset="0"/>
                <a:cs typeface="Calibri Light" panose="020F0302020204030204" pitchFamily="34" charset="0"/>
              </a:rPr>
              <a:t>Solution - Technical Architecture Overview </a:t>
            </a:r>
          </a:p>
        </p:txBody>
      </p:sp>
      <p:sp>
        <p:nvSpPr>
          <p:cNvPr id="53" name="Rectangle: Rounded Corners 52">
            <a:extLst>
              <a:ext uri="{FF2B5EF4-FFF2-40B4-BE49-F238E27FC236}">
                <a16:creationId xmlns:a16="http://schemas.microsoft.com/office/drawing/2014/main" id="{E597DE73-9D3F-BEB4-210E-DFABF05964C8}"/>
              </a:ext>
            </a:extLst>
          </p:cNvPr>
          <p:cNvSpPr/>
          <p:nvPr/>
        </p:nvSpPr>
        <p:spPr>
          <a:xfrm>
            <a:off x="1559607" y="6894754"/>
            <a:ext cx="3071004" cy="19621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54" name="Rectangle: Rounded Corners 53">
            <a:extLst>
              <a:ext uri="{FF2B5EF4-FFF2-40B4-BE49-F238E27FC236}">
                <a16:creationId xmlns:a16="http://schemas.microsoft.com/office/drawing/2014/main" id="{8236813B-5092-2108-B5B3-1C3EAE5D67D1}"/>
              </a:ext>
            </a:extLst>
          </p:cNvPr>
          <p:cNvSpPr/>
          <p:nvPr/>
        </p:nvSpPr>
        <p:spPr>
          <a:xfrm>
            <a:off x="1510721" y="10039507"/>
            <a:ext cx="3071004" cy="14141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bg1"/>
                </a:solidFill>
              </a:rPr>
              <a:t>Review Feedback</a:t>
            </a:r>
          </a:p>
        </p:txBody>
      </p:sp>
      <p:sp>
        <p:nvSpPr>
          <p:cNvPr id="55" name="Rectangle: Rounded Corners 54">
            <a:extLst>
              <a:ext uri="{FF2B5EF4-FFF2-40B4-BE49-F238E27FC236}">
                <a16:creationId xmlns:a16="http://schemas.microsoft.com/office/drawing/2014/main" id="{D57D5193-E97C-F7F6-38F7-ECF19C560A56}"/>
              </a:ext>
            </a:extLst>
          </p:cNvPr>
          <p:cNvSpPr/>
          <p:nvPr/>
        </p:nvSpPr>
        <p:spPr>
          <a:xfrm>
            <a:off x="11436853" y="9858766"/>
            <a:ext cx="3071004" cy="8025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bg1"/>
                </a:solidFill>
              </a:rPr>
              <a:t>LLM Layer</a:t>
            </a:r>
          </a:p>
        </p:txBody>
      </p:sp>
      <p:sp>
        <p:nvSpPr>
          <p:cNvPr id="56" name="Rectangle: Rounded Corners 55">
            <a:extLst>
              <a:ext uri="{FF2B5EF4-FFF2-40B4-BE49-F238E27FC236}">
                <a16:creationId xmlns:a16="http://schemas.microsoft.com/office/drawing/2014/main" id="{196A159A-5CD7-7CAD-42F9-4CD3427B5FBF}"/>
              </a:ext>
            </a:extLst>
          </p:cNvPr>
          <p:cNvSpPr/>
          <p:nvPr/>
        </p:nvSpPr>
        <p:spPr>
          <a:xfrm>
            <a:off x="17038263" y="8037261"/>
            <a:ext cx="3071004" cy="40006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bg1"/>
                </a:solidFill>
              </a:rPr>
              <a:t>IBM Watsonx</a:t>
            </a:r>
          </a:p>
          <a:p>
            <a:pPr algn="ctr"/>
            <a:r>
              <a:rPr lang="en-IN" sz="3200" dirty="0">
                <a:solidFill>
                  <a:schemeClr val="bg1"/>
                </a:solidFill>
              </a:rPr>
              <a:t>ai &amp; data</a:t>
            </a:r>
          </a:p>
        </p:txBody>
      </p:sp>
      <p:sp>
        <p:nvSpPr>
          <p:cNvPr id="57" name="Rectangle: Rounded Corners 56">
            <a:extLst>
              <a:ext uri="{FF2B5EF4-FFF2-40B4-BE49-F238E27FC236}">
                <a16:creationId xmlns:a16="http://schemas.microsoft.com/office/drawing/2014/main" id="{5510FEA0-759D-20DB-1BAA-33B650B2B074}"/>
              </a:ext>
            </a:extLst>
          </p:cNvPr>
          <p:cNvSpPr/>
          <p:nvPr/>
        </p:nvSpPr>
        <p:spPr>
          <a:xfrm>
            <a:off x="6786570" y="8856895"/>
            <a:ext cx="3420588" cy="11826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bg1"/>
                </a:solidFill>
              </a:rPr>
              <a:t>AI Multi-Agents Pipeline</a:t>
            </a:r>
          </a:p>
        </p:txBody>
      </p:sp>
      <p:sp>
        <p:nvSpPr>
          <p:cNvPr id="58" name="Rectangle: Rounded Corners 57">
            <a:extLst>
              <a:ext uri="{FF2B5EF4-FFF2-40B4-BE49-F238E27FC236}">
                <a16:creationId xmlns:a16="http://schemas.microsoft.com/office/drawing/2014/main" id="{DB5DB4C0-7D95-4DFB-9A12-8E649CB0A578}"/>
              </a:ext>
            </a:extLst>
          </p:cNvPr>
          <p:cNvSpPr/>
          <p:nvPr/>
        </p:nvSpPr>
        <p:spPr>
          <a:xfrm>
            <a:off x="6109089" y="12405749"/>
            <a:ext cx="10085132" cy="8463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bg1"/>
                </a:solidFill>
              </a:rPr>
              <a:t> OCP on IBM Cloud</a:t>
            </a:r>
          </a:p>
        </p:txBody>
      </p:sp>
      <p:sp>
        <p:nvSpPr>
          <p:cNvPr id="59" name="Rectangle: Rounded Corners 58">
            <a:extLst>
              <a:ext uri="{FF2B5EF4-FFF2-40B4-BE49-F238E27FC236}">
                <a16:creationId xmlns:a16="http://schemas.microsoft.com/office/drawing/2014/main" id="{F8552A2D-77B6-129C-39E6-B1294E2BC60F}"/>
              </a:ext>
            </a:extLst>
          </p:cNvPr>
          <p:cNvSpPr/>
          <p:nvPr/>
        </p:nvSpPr>
        <p:spPr>
          <a:xfrm>
            <a:off x="6097515" y="3648778"/>
            <a:ext cx="3579908" cy="7665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bg1"/>
                </a:solidFill>
              </a:rPr>
              <a:t>Web Interface</a:t>
            </a:r>
          </a:p>
        </p:txBody>
      </p:sp>
      <p:sp>
        <p:nvSpPr>
          <p:cNvPr id="60" name="Rectangle: Rounded Corners 59">
            <a:extLst>
              <a:ext uri="{FF2B5EF4-FFF2-40B4-BE49-F238E27FC236}">
                <a16:creationId xmlns:a16="http://schemas.microsoft.com/office/drawing/2014/main" id="{81C6E42E-F2D4-F644-2ED9-A0D339D25981}"/>
              </a:ext>
            </a:extLst>
          </p:cNvPr>
          <p:cNvSpPr/>
          <p:nvPr/>
        </p:nvSpPr>
        <p:spPr>
          <a:xfrm>
            <a:off x="9889623" y="3667776"/>
            <a:ext cx="6126792" cy="7665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bg1"/>
                </a:solidFill>
              </a:rPr>
              <a:t>Dashboard /Access Control</a:t>
            </a:r>
          </a:p>
        </p:txBody>
      </p:sp>
      <p:sp>
        <p:nvSpPr>
          <p:cNvPr id="61" name="Rectangle: Rounded Corners 60">
            <a:extLst>
              <a:ext uri="{FF2B5EF4-FFF2-40B4-BE49-F238E27FC236}">
                <a16:creationId xmlns:a16="http://schemas.microsoft.com/office/drawing/2014/main" id="{6C1E585E-6AC1-8479-7F61-C9DF9783C507}"/>
              </a:ext>
            </a:extLst>
          </p:cNvPr>
          <p:cNvSpPr/>
          <p:nvPr/>
        </p:nvSpPr>
        <p:spPr>
          <a:xfrm>
            <a:off x="11436853" y="7135148"/>
            <a:ext cx="3071004" cy="15458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bg1"/>
                </a:solidFill>
              </a:rPr>
              <a:t>Data Integration Layer</a:t>
            </a:r>
          </a:p>
        </p:txBody>
      </p:sp>
      <p:sp>
        <p:nvSpPr>
          <p:cNvPr id="62" name="Rectangle: Rounded Corners 61">
            <a:extLst>
              <a:ext uri="{FF2B5EF4-FFF2-40B4-BE49-F238E27FC236}">
                <a16:creationId xmlns:a16="http://schemas.microsoft.com/office/drawing/2014/main" id="{7035A072-B83D-6050-168B-327F9F6FC05A}"/>
              </a:ext>
            </a:extLst>
          </p:cNvPr>
          <p:cNvSpPr/>
          <p:nvPr/>
        </p:nvSpPr>
        <p:spPr>
          <a:xfrm>
            <a:off x="6273451" y="6797760"/>
            <a:ext cx="2073738" cy="11329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bg1"/>
                </a:solidFill>
              </a:rPr>
              <a:t>Gen AI Library</a:t>
            </a:r>
          </a:p>
        </p:txBody>
      </p:sp>
      <p:sp>
        <p:nvSpPr>
          <p:cNvPr id="63" name="Rectangle: Rounded Corners 62">
            <a:extLst>
              <a:ext uri="{FF2B5EF4-FFF2-40B4-BE49-F238E27FC236}">
                <a16:creationId xmlns:a16="http://schemas.microsoft.com/office/drawing/2014/main" id="{401CA821-FEF0-6011-94DF-B9C4008DC0F9}"/>
              </a:ext>
            </a:extLst>
          </p:cNvPr>
          <p:cNvSpPr/>
          <p:nvPr/>
        </p:nvSpPr>
        <p:spPr>
          <a:xfrm>
            <a:off x="20767265" y="3384456"/>
            <a:ext cx="2857845" cy="96931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bg1"/>
                </a:solidFill>
              </a:rPr>
              <a:t>Observability</a:t>
            </a:r>
          </a:p>
        </p:txBody>
      </p:sp>
      <p:sp>
        <p:nvSpPr>
          <p:cNvPr id="66" name="Smiley Face 65">
            <a:extLst>
              <a:ext uri="{FF2B5EF4-FFF2-40B4-BE49-F238E27FC236}">
                <a16:creationId xmlns:a16="http://schemas.microsoft.com/office/drawing/2014/main" id="{85918EE3-2992-E9CD-6782-21DB19C43D0C}"/>
              </a:ext>
            </a:extLst>
          </p:cNvPr>
          <p:cNvSpPr/>
          <p:nvPr/>
        </p:nvSpPr>
        <p:spPr>
          <a:xfrm>
            <a:off x="10049664" y="2493913"/>
            <a:ext cx="1035170" cy="923330"/>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200"/>
          </a:p>
        </p:txBody>
      </p:sp>
      <p:cxnSp>
        <p:nvCxnSpPr>
          <p:cNvPr id="68" name="Connector: Elbow 67">
            <a:extLst>
              <a:ext uri="{FF2B5EF4-FFF2-40B4-BE49-F238E27FC236}">
                <a16:creationId xmlns:a16="http://schemas.microsoft.com/office/drawing/2014/main" id="{597E82B8-AFEA-4760-F335-EEA533D99194}"/>
              </a:ext>
            </a:extLst>
          </p:cNvPr>
          <p:cNvCxnSpPr>
            <a:cxnSpLocks/>
            <a:stCxn id="66" idx="3"/>
            <a:endCxn id="59" idx="0"/>
          </p:cNvCxnSpPr>
          <p:nvPr/>
        </p:nvCxnSpPr>
        <p:spPr>
          <a:xfrm rot="5400000">
            <a:off x="8860990" y="2308504"/>
            <a:ext cx="366754" cy="2313792"/>
          </a:xfrm>
          <a:prstGeom prst="bentConnector3">
            <a:avLst>
              <a:gd name="adj1" fmla="val -6290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Connector: Elbow 69">
            <a:extLst>
              <a:ext uri="{FF2B5EF4-FFF2-40B4-BE49-F238E27FC236}">
                <a16:creationId xmlns:a16="http://schemas.microsoft.com/office/drawing/2014/main" id="{02DB4FA9-A3BD-4164-4741-C707924BF97D}"/>
              </a:ext>
            </a:extLst>
          </p:cNvPr>
          <p:cNvCxnSpPr>
            <a:cxnSpLocks/>
            <a:stCxn id="66" idx="6"/>
            <a:endCxn id="60" idx="0"/>
          </p:cNvCxnSpPr>
          <p:nvPr/>
        </p:nvCxnSpPr>
        <p:spPr>
          <a:xfrm>
            <a:off x="11084834" y="2955579"/>
            <a:ext cx="1868186" cy="71219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76" name="TextBox 75">
            <a:extLst>
              <a:ext uri="{FF2B5EF4-FFF2-40B4-BE49-F238E27FC236}">
                <a16:creationId xmlns:a16="http://schemas.microsoft.com/office/drawing/2014/main" id="{6D0F8F70-B011-3F60-93E8-00B385D6793A}"/>
              </a:ext>
            </a:extLst>
          </p:cNvPr>
          <p:cNvSpPr txBox="1"/>
          <p:nvPr/>
        </p:nvSpPr>
        <p:spPr>
          <a:xfrm>
            <a:off x="9466836" y="6258623"/>
            <a:ext cx="3292889" cy="584775"/>
          </a:xfrm>
          <a:prstGeom prst="rect">
            <a:avLst/>
          </a:prstGeom>
          <a:solidFill>
            <a:schemeClr val="accent6">
              <a:lumMod val="20000"/>
              <a:lumOff val="80000"/>
            </a:schemeClr>
          </a:solidFill>
          <a:ln>
            <a:noFill/>
          </a:ln>
        </p:spPr>
        <p:txBody>
          <a:bodyPr wrap="none" rtlCol="0">
            <a:spAutoFit/>
          </a:bodyPr>
          <a:lstStyle/>
          <a:p>
            <a:r>
              <a:rPr lang="en-IN" sz="3200" b="1" dirty="0" err="1"/>
              <a:t>IntelliDoc</a:t>
            </a:r>
            <a:r>
              <a:rPr lang="en-IN" sz="3200" b="1" dirty="0"/>
              <a:t> Engine</a:t>
            </a:r>
          </a:p>
        </p:txBody>
      </p:sp>
      <p:cxnSp>
        <p:nvCxnSpPr>
          <p:cNvPr id="81" name="Straight Arrow Connector 80">
            <a:extLst>
              <a:ext uri="{FF2B5EF4-FFF2-40B4-BE49-F238E27FC236}">
                <a16:creationId xmlns:a16="http://schemas.microsoft.com/office/drawing/2014/main" id="{9D2EDD55-7182-8940-B067-37A5AF600885}"/>
              </a:ext>
            </a:extLst>
          </p:cNvPr>
          <p:cNvCxnSpPr>
            <a:cxnSpLocks/>
          </p:cNvCxnSpPr>
          <p:nvPr/>
        </p:nvCxnSpPr>
        <p:spPr>
          <a:xfrm>
            <a:off x="7403049" y="8037261"/>
            <a:ext cx="0" cy="67146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3" name="Connector: Elbow 82">
            <a:extLst>
              <a:ext uri="{FF2B5EF4-FFF2-40B4-BE49-F238E27FC236}">
                <a16:creationId xmlns:a16="http://schemas.microsoft.com/office/drawing/2014/main" id="{1E41E7DA-52DE-C0F8-7B8A-8AB97666C2BC}"/>
              </a:ext>
            </a:extLst>
          </p:cNvPr>
          <p:cNvCxnSpPr>
            <a:cxnSpLocks/>
          </p:cNvCxnSpPr>
          <p:nvPr/>
        </p:nvCxnSpPr>
        <p:spPr>
          <a:xfrm flipV="1">
            <a:off x="10201261" y="7773645"/>
            <a:ext cx="1299857" cy="129521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Connector: Elbow 84">
            <a:extLst>
              <a:ext uri="{FF2B5EF4-FFF2-40B4-BE49-F238E27FC236}">
                <a16:creationId xmlns:a16="http://schemas.microsoft.com/office/drawing/2014/main" id="{9C4D0DE4-2708-3258-8F85-2AD6E9AE8243}"/>
              </a:ext>
            </a:extLst>
          </p:cNvPr>
          <p:cNvCxnSpPr>
            <a:cxnSpLocks/>
            <a:stCxn id="57" idx="3"/>
          </p:cNvCxnSpPr>
          <p:nvPr/>
        </p:nvCxnSpPr>
        <p:spPr>
          <a:xfrm>
            <a:off x="10207158" y="9448202"/>
            <a:ext cx="1229695" cy="95429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7" name="Connector: Elbow 86">
            <a:extLst>
              <a:ext uri="{FF2B5EF4-FFF2-40B4-BE49-F238E27FC236}">
                <a16:creationId xmlns:a16="http://schemas.microsoft.com/office/drawing/2014/main" id="{B583029D-A269-C921-D112-C234DBAD09AF}"/>
              </a:ext>
            </a:extLst>
          </p:cNvPr>
          <p:cNvCxnSpPr>
            <a:cxnSpLocks/>
          </p:cNvCxnSpPr>
          <p:nvPr/>
        </p:nvCxnSpPr>
        <p:spPr>
          <a:xfrm>
            <a:off x="14507858" y="8320583"/>
            <a:ext cx="2530406" cy="74827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9" name="Connector: Elbow 88">
            <a:extLst>
              <a:ext uri="{FF2B5EF4-FFF2-40B4-BE49-F238E27FC236}">
                <a16:creationId xmlns:a16="http://schemas.microsoft.com/office/drawing/2014/main" id="{6976EF4D-7C14-2C1D-6077-9C6A7D610A56}"/>
              </a:ext>
            </a:extLst>
          </p:cNvPr>
          <p:cNvCxnSpPr>
            <a:cxnSpLocks/>
            <a:stCxn id="55" idx="3"/>
          </p:cNvCxnSpPr>
          <p:nvPr/>
        </p:nvCxnSpPr>
        <p:spPr>
          <a:xfrm>
            <a:off x="14507857" y="10260028"/>
            <a:ext cx="2530407" cy="28145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1" name="Connector: Elbow 90">
            <a:extLst>
              <a:ext uri="{FF2B5EF4-FFF2-40B4-BE49-F238E27FC236}">
                <a16:creationId xmlns:a16="http://schemas.microsoft.com/office/drawing/2014/main" id="{4A83BB1F-B3AF-ED93-16C1-E267EF6EF16A}"/>
              </a:ext>
            </a:extLst>
          </p:cNvPr>
          <p:cNvCxnSpPr>
            <a:cxnSpLocks/>
            <a:stCxn id="53" idx="3"/>
            <a:endCxn id="75" idx="1"/>
          </p:cNvCxnSpPr>
          <p:nvPr/>
        </p:nvCxnSpPr>
        <p:spPr>
          <a:xfrm>
            <a:off x="4630611" y="7875824"/>
            <a:ext cx="545876" cy="116831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93" name="Connector: Elbow 92">
            <a:extLst>
              <a:ext uri="{FF2B5EF4-FFF2-40B4-BE49-F238E27FC236}">
                <a16:creationId xmlns:a16="http://schemas.microsoft.com/office/drawing/2014/main" id="{DB620466-44C6-B956-A86C-664E85040FDE}"/>
              </a:ext>
            </a:extLst>
          </p:cNvPr>
          <p:cNvCxnSpPr>
            <a:cxnSpLocks/>
            <a:endCxn id="54" idx="3"/>
          </p:cNvCxnSpPr>
          <p:nvPr/>
        </p:nvCxnSpPr>
        <p:spPr>
          <a:xfrm rot="10800000">
            <a:off x="4581726" y="10746574"/>
            <a:ext cx="1051965" cy="230795"/>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95" name="Connector: Elbow 94">
            <a:extLst>
              <a:ext uri="{FF2B5EF4-FFF2-40B4-BE49-F238E27FC236}">
                <a16:creationId xmlns:a16="http://schemas.microsoft.com/office/drawing/2014/main" id="{02DEE211-F9AD-88CA-1858-3335AC4B6364}"/>
              </a:ext>
            </a:extLst>
          </p:cNvPr>
          <p:cNvCxnSpPr>
            <a:cxnSpLocks/>
            <a:stCxn id="66" idx="0"/>
            <a:endCxn id="53" idx="0"/>
          </p:cNvCxnSpPr>
          <p:nvPr/>
        </p:nvCxnSpPr>
        <p:spPr>
          <a:xfrm rot="16200000" flipH="1" flipV="1">
            <a:off x="4630758" y="958263"/>
            <a:ext cx="4400841" cy="7472140"/>
          </a:xfrm>
          <a:prstGeom prst="bentConnector3">
            <a:avLst>
              <a:gd name="adj1" fmla="val 31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8" name="Connector: Elbow 97">
            <a:extLst>
              <a:ext uri="{FF2B5EF4-FFF2-40B4-BE49-F238E27FC236}">
                <a16:creationId xmlns:a16="http://schemas.microsoft.com/office/drawing/2014/main" id="{8D459537-BA3C-3B94-A96A-02C36C6C3BB6}"/>
              </a:ext>
            </a:extLst>
          </p:cNvPr>
          <p:cNvCxnSpPr>
            <a:cxnSpLocks/>
            <a:stCxn id="66" idx="1"/>
            <a:endCxn id="54" idx="1"/>
          </p:cNvCxnSpPr>
          <p:nvPr/>
        </p:nvCxnSpPr>
        <p:spPr>
          <a:xfrm rot="16200000" flipH="1" flipV="1">
            <a:off x="1797270" y="2342582"/>
            <a:ext cx="8117441" cy="8690540"/>
          </a:xfrm>
          <a:prstGeom prst="bentConnector4">
            <a:avLst>
              <a:gd name="adj1" fmla="val -4482"/>
              <a:gd name="adj2" fmla="val 102630"/>
            </a:avLst>
          </a:prstGeom>
          <a:ln>
            <a:tailEnd type="triangle"/>
          </a:ln>
        </p:spPr>
        <p:style>
          <a:lnRef idx="2">
            <a:schemeClr val="accent1"/>
          </a:lnRef>
          <a:fillRef idx="0">
            <a:schemeClr val="accent1"/>
          </a:fillRef>
          <a:effectRef idx="1">
            <a:schemeClr val="accent1"/>
          </a:effectRef>
          <a:fontRef idx="minor">
            <a:schemeClr val="tx1"/>
          </a:fontRef>
        </p:style>
      </p:cxnSp>
      <p:sp>
        <p:nvSpPr>
          <p:cNvPr id="104" name="Rectangle: Rounded Corners 103">
            <a:extLst>
              <a:ext uri="{FF2B5EF4-FFF2-40B4-BE49-F238E27FC236}">
                <a16:creationId xmlns:a16="http://schemas.microsoft.com/office/drawing/2014/main" id="{A141C3AD-FF57-7FE3-9A7E-053B60C75F88}"/>
              </a:ext>
            </a:extLst>
          </p:cNvPr>
          <p:cNvSpPr/>
          <p:nvPr/>
        </p:nvSpPr>
        <p:spPr>
          <a:xfrm>
            <a:off x="8461392" y="6825877"/>
            <a:ext cx="1757530" cy="11329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bg1"/>
                </a:solidFill>
              </a:rPr>
              <a:t>API Plugin</a:t>
            </a:r>
          </a:p>
        </p:txBody>
      </p:sp>
      <p:cxnSp>
        <p:nvCxnSpPr>
          <p:cNvPr id="106" name="Straight Arrow Connector 105">
            <a:extLst>
              <a:ext uri="{FF2B5EF4-FFF2-40B4-BE49-F238E27FC236}">
                <a16:creationId xmlns:a16="http://schemas.microsoft.com/office/drawing/2014/main" id="{1C25239D-D3FA-5CB6-1146-0B5BCDEAB0A4}"/>
              </a:ext>
            </a:extLst>
          </p:cNvPr>
          <p:cNvCxnSpPr>
            <a:cxnSpLocks/>
          </p:cNvCxnSpPr>
          <p:nvPr/>
        </p:nvCxnSpPr>
        <p:spPr>
          <a:xfrm>
            <a:off x="9063153" y="8037261"/>
            <a:ext cx="0" cy="67146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07" name="Rectangle: Rounded Corners 106">
            <a:extLst>
              <a:ext uri="{FF2B5EF4-FFF2-40B4-BE49-F238E27FC236}">
                <a16:creationId xmlns:a16="http://schemas.microsoft.com/office/drawing/2014/main" id="{E061FC0C-22EA-1CAD-2CC2-EDED23E5AB89}"/>
              </a:ext>
            </a:extLst>
          </p:cNvPr>
          <p:cNvSpPr/>
          <p:nvPr/>
        </p:nvSpPr>
        <p:spPr>
          <a:xfrm>
            <a:off x="6055734" y="4868612"/>
            <a:ext cx="9844256" cy="49032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API Layer (delegator)</a:t>
            </a:r>
          </a:p>
        </p:txBody>
      </p:sp>
      <p:cxnSp>
        <p:nvCxnSpPr>
          <p:cNvPr id="109" name="Straight Arrow Connector 108">
            <a:extLst>
              <a:ext uri="{FF2B5EF4-FFF2-40B4-BE49-F238E27FC236}">
                <a16:creationId xmlns:a16="http://schemas.microsoft.com/office/drawing/2014/main" id="{071C964D-5026-B5FD-7D81-8C6237B558E1}"/>
              </a:ext>
            </a:extLst>
          </p:cNvPr>
          <p:cNvCxnSpPr>
            <a:cxnSpLocks/>
          </p:cNvCxnSpPr>
          <p:nvPr/>
        </p:nvCxnSpPr>
        <p:spPr>
          <a:xfrm>
            <a:off x="13255633" y="4384709"/>
            <a:ext cx="0" cy="67146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B0905CB9-E3A5-B210-FB16-A7B0CFD1E48D}"/>
              </a:ext>
            </a:extLst>
          </p:cNvPr>
          <p:cNvCxnSpPr>
            <a:cxnSpLocks/>
          </p:cNvCxnSpPr>
          <p:nvPr/>
        </p:nvCxnSpPr>
        <p:spPr>
          <a:xfrm>
            <a:off x="9063153" y="4422147"/>
            <a:ext cx="0" cy="67146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6" name="Connector: Elbow 115">
            <a:extLst>
              <a:ext uri="{FF2B5EF4-FFF2-40B4-BE49-F238E27FC236}">
                <a16:creationId xmlns:a16="http://schemas.microsoft.com/office/drawing/2014/main" id="{0B078785-C1EF-4184-513A-C4C06FDB42A7}"/>
              </a:ext>
            </a:extLst>
          </p:cNvPr>
          <p:cNvCxnSpPr>
            <a:cxnSpLocks/>
            <a:stCxn id="107" idx="2"/>
            <a:endCxn id="76" idx="0"/>
          </p:cNvCxnSpPr>
          <p:nvPr/>
        </p:nvCxnSpPr>
        <p:spPr>
          <a:xfrm rot="16200000" flipH="1">
            <a:off x="10595728" y="5741070"/>
            <a:ext cx="899686" cy="135419"/>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2" name="Connector: Elbow 121">
            <a:extLst>
              <a:ext uri="{FF2B5EF4-FFF2-40B4-BE49-F238E27FC236}">
                <a16:creationId xmlns:a16="http://schemas.microsoft.com/office/drawing/2014/main" id="{B3236CE3-D633-4B55-38FE-175A549CDDB9}"/>
              </a:ext>
            </a:extLst>
          </p:cNvPr>
          <p:cNvCxnSpPr>
            <a:cxnSpLocks/>
          </p:cNvCxnSpPr>
          <p:nvPr/>
        </p:nvCxnSpPr>
        <p:spPr>
          <a:xfrm rot="5400000">
            <a:off x="12998430" y="5930672"/>
            <a:ext cx="1741561" cy="59808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26" name="Rectangle: Rounded Corners 125">
            <a:extLst>
              <a:ext uri="{FF2B5EF4-FFF2-40B4-BE49-F238E27FC236}">
                <a16:creationId xmlns:a16="http://schemas.microsoft.com/office/drawing/2014/main" id="{B56D1311-5FB5-EAFE-48E8-932F57A83C8F}"/>
              </a:ext>
            </a:extLst>
          </p:cNvPr>
          <p:cNvSpPr/>
          <p:nvPr/>
        </p:nvSpPr>
        <p:spPr>
          <a:xfrm>
            <a:off x="16594420" y="6519071"/>
            <a:ext cx="3915046" cy="13294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bg1"/>
                </a:solidFill>
              </a:rPr>
              <a:t>IBM Consulting Advantage</a:t>
            </a:r>
          </a:p>
        </p:txBody>
      </p:sp>
      <p:sp>
        <p:nvSpPr>
          <p:cNvPr id="128" name="Rectangle: Rounded Corners 127">
            <a:extLst>
              <a:ext uri="{FF2B5EF4-FFF2-40B4-BE49-F238E27FC236}">
                <a16:creationId xmlns:a16="http://schemas.microsoft.com/office/drawing/2014/main" id="{9B60AB89-9585-394C-4C55-89B2C912271B}"/>
              </a:ext>
            </a:extLst>
          </p:cNvPr>
          <p:cNvSpPr/>
          <p:nvPr/>
        </p:nvSpPr>
        <p:spPr>
          <a:xfrm>
            <a:off x="16523218" y="12375360"/>
            <a:ext cx="4092130" cy="8479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200" dirty="0"/>
          </a:p>
        </p:txBody>
      </p:sp>
      <p:sp>
        <p:nvSpPr>
          <p:cNvPr id="130" name="TextBox 129">
            <a:extLst>
              <a:ext uri="{FF2B5EF4-FFF2-40B4-BE49-F238E27FC236}">
                <a16:creationId xmlns:a16="http://schemas.microsoft.com/office/drawing/2014/main" id="{5C4DE3E8-61FB-16BC-55C9-C82150678608}"/>
              </a:ext>
            </a:extLst>
          </p:cNvPr>
          <p:cNvSpPr txBox="1"/>
          <p:nvPr/>
        </p:nvSpPr>
        <p:spPr>
          <a:xfrm>
            <a:off x="16800271" y="5593725"/>
            <a:ext cx="3493264" cy="584775"/>
          </a:xfrm>
          <a:prstGeom prst="rect">
            <a:avLst/>
          </a:prstGeom>
          <a:solidFill>
            <a:schemeClr val="bg2">
              <a:lumMod val="90000"/>
            </a:schemeClr>
          </a:solidFill>
          <a:ln>
            <a:noFill/>
          </a:ln>
        </p:spPr>
        <p:txBody>
          <a:bodyPr wrap="none" rtlCol="0">
            <a:spAutoFit/>
          </a:bodyPr>
          <a:lstStyle/>
          <a:p>
            <a:r>
              <a:rPr lang="en-IN" sz="3200" b="1" dirty="0"/>
              <a:t>IBM SaaS Offering</a:t>
            </a:r>
          </a:p>
        </p:txBody>
      </p:sp>
      <p:sp>
        <p:nvSpPr>
          <p:cNvPr id="141" name="TextBox 140">
            <a:extLst>
              <a:ext uri="{FF2B5EF4-FFF2-40B4-BE49-F238E27FC236}">
                <a16:creationId xmlns:a16="http://schemas.microsoft.com/office/drawing/2014/main" id="{1482B5F9-26E8-E6B2-969D-027B8CC6A121}"/>
              </a:ext>
            </a:extLst>
          </p:cNvPr>
          <p:cNvSpPr txBox="1"/>
          <p:nvPr/>
        </p:nvSpPr>
        <p:spPr>
          <a:xfrm>
            <a:off x="1404837" y="7307992"/>
            <a:ext cx="3332191" cy="1077218"/>
          </a:xfrm>
          <a:prstGeom prst="rect">
            <a:avLst/>
          </a:prstGeom>
          <a:noFill/>
          <a:ln>
            <a:noFill/>
          </a:ln>
        </p:spPr>
        <p:txBody>
          <a:bodyPr wrap="square" rtlCol="0">
            <a:spAutoFit/>
          </a:bodyPr>
          <a:lstStyle/>
          <a:p>
            <a:pPr algn="ctr"/>
            <a:r>
              <a:rPr lang="en-IN" sz="3200" b="1" dirty="0">
                <a:solidFill>
                  <a:schemeClr val="bg1"/>
                </a:solidFill>
              </a:rPr>
              <a:t>Knowledgebase</a:t>
            </a:r>
          </a:p>
          <a:p>
            <a:pPr algn="ctr"/>
            <a:r>
              <a:rPr lang="en-IN" sz="3200" b="1" dirty="0">
                <a:solidFill>
                  <a:schemeClr val="bg1"/>
                </a:solidFill>
              </a:rPr>
              <a:t>(</a:t>
            </a:r>
            <a:r>
              <a:rPr lang="en-IN" sz="2000" b="1" dirty="0">
                <a:solidFill>
                  <a:schemeClr val="bg1"/>
                </a:solidFill>
              </a:rPr>
              <a:t>SOP, Policies, Guidelines</a:t>
            </a:r>
            <a:r>
              <a:rPr lang="en-IN" sz="3200" b="1" dirty="0">
                <a:solidFill>
                  <a:schemeClr val="bg1"/>
                </a:solidFill>
              </a:rPr>
              <a:t>)</a:t>
            </a:r>
          </a:p>
        </p:txBody>
      </p:sp>
      <p:pic>
        <p:nvPicPr>
          <p:cNvPr id="164" name="Picture 163" descr="A red circle with white circle and white circle with white circle and white circle with white circle and white circle with white circle and white circle with white circle and white circle with white circle and white circle&#10;&#10;Description automatically generated">
            <a:extLst>
              <a:ext uri="{FF2B5EF4-FFF2-40B4-BE49-F238E27FC236}">
                <a16:creationId xmlns:a16="http://schemas.microsoft.com/office/drawing/2014/main" id="{C59C10F2-0D8A-7916-8C4C-CFCE45F989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6622" y="12468657"/>
            <a:ext cx="553062" cy="553062"/>
          </a:xfrm>
          <a:prstGeom prst="rect">
            <a:avLst/>
          </a:prstGeom>
        </p:spPr>
      </p:pic>
      <p:pic>
        <p:nvPicPr>
          <p:cNvPr id="168" name="Picture 167" descr="A logo of a company&#10;&#10;Description automatically generated">
            <a:extLst>
              <a:ext uri="{FF2B5EF4-FFF2-40B4-BE49-F238E27FC236}">
                <a16:creationId xmlns:a16="http://schemas.microsoft.com/office/drawing/2014/main" id="{F2CCCA64-7160-A42D-46FF-45E3A29D0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10801" y="12468657"/>
            <a:ext cx="1600339" cy="693264"/>
          </a:xfrm>
          <a:prstGeom prst="rect">
            <a:avLst/>
          </a:prstGeom>
        </p:spPr>
      </p:pic>
      <p:pic>
        <p:nvPicPr>
          <p:cNvPr id="169" name="Picture 168" descr="A logo of a company&#10;&#10;Description automatically generated">
            <a:extLst>
              <a:ext uri="{FF2B5EF4-FFF2-40B4-BE49-F238E27FC236}">
                <a16:creationId xmlns:a16="http://schemas.microsoft.com/office/drawing/2014/main" id="{FE3AA8EB-C46C-AF86-62AD-A0156CCCA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3893" y="12458841"/>
            <a:ext cx="1326785" cy="693895"/>
          </a:xfrm>
          <a:prstGeom prst="rect">
            <a:avLst/>
          </a:prstGeom>
        </p:spPr>
      </p:pic>
      <p:pic>
        <p:nvPicPr>
          <p:cNvPr id="171" name="Picture 170" descr="A logo with a circular design&#10;&#10;Description automatically generated with medium confidence">
            <a:extLst>
              <a:ext uri="{FF2B5EF4-FFF2-40B4-BE49-F238E27FC236}">
                <a16:creationId xmlns:a16="http://schemas.microsoft.com/office/drawing/2014/main" id="{42D6B510-FD69-7308-239A-A114E84B16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58009" y="8231052"/>
            <a:ext cx="1787864" cy="893932"/>
          </a:xfrm>
          <a:prstGeom prst="rect">
            <a:avLst/>
          </a:prstGeom>
        </p:spPr>
      </p:pic>
      <p:pic>
        <p:nvPicPr>
          <p:cNvPr id="175" name="Picture 174" descr="A hand holding a magnifying glass&#10;&#10;Description automatically generated">
            <a:extLst>
              <a:ext uri="{FF2B5EF4-FFF2-40B4-BE49-F238E27FC236}">
                <a16:creationId xmlns:a16="http://schemas.microsoft.com/office/drawing/2014/main" id="{8FF46F9E-DAD1-81D8-2D9C-C41D7E6645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42434" y="8464675"/>
            <a:ext cx="2279198" cy="1709398"/>
          </a:xfrm>
          <a:prstGeom prst="rect">
            <a:avLst/>
          </a:prstGeom>
        </p:spPr>
      </p:pic>
      <p:sp>
        <p:nvSpPr>
          <p:cNvPr id="176" name="TextBox 175">
            <a:extLst>
              <a:ext uri="{FF2B5EF4-FFF2-40B4-BE49-F238E27FC236}">
                <a16:creationId xmlns:a16="http://schemas.microsoft.com/office/drawing/2014/main" id="{FB0263D0-36B0-F511-3D80-D064BA973258}"/>
              </a:ext>
            </a:extLst>
          </p:cNvPr>
          <p:cNvSpPr txBox="1"/>
          <p:nvPr/>
        </p:nvSpPr>
        <p:spPr>
          <a:xfrm>
            <a:off x="2785518" y="12492873"/>
            <a:ext cx="3291286" cy="584775"/>
          </a:xfrm>
          <a:prstGeom prst="rect">
            <a:avLst/>
          </a:prstGeom>
          <a:noFill/>
          <a:ln>
            <a:noFill/>
          </a:ln>
        </p:spPr>
        <p:txBody>
          <a:bodyPr wrap="none" rtlCol="0">
            <a:spAutoFit/>
          </a:bodyPr>
          <a:lstStyle/>
          <a:p>
            <a:r>
              <a:rPr lang="en-IN" sz="3200" b="1" i="1" dirty="0">
                <a:solidFill>
                  <a:srgbClr val="8A3FFC"/>
                </a:solidFill>
              </a:rPr>
              <a:t>Secured Platform</a:t>
            </a:r>
          </a:p>
        </p:txBody>
      </p:sp>
      <p:sp>
        <p:nvSpPr>
          <p:cNvPr id="177" name="Rectangle: Rounded Corners 176">
            <a:extLst>
              <a:ext uri="{FF2B5EF4-FFF2-40B4-BE49-F238E27FC236}">
                <a16:creationId xmlns:a16="http://schemas.microsoft.com/office/drawing/2014/main" id="{613EFBE2-E27E-91CB-885C-37ACEA543F23}"/>
              </a:ext>
            </a:extLst>
          </p:cNvPr>
          <p:cNvSpPr/>
          <p:nvPr/>
        </p:nvSpPr>
        <p:spPr>
          <a:xfrm rot="16200000">
            <a:off x="13015634" y="8940245"/>
            <a:ext cx="4558886" cy="467906"/>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Watsonx Adaptor</a:t>
            </a:r>
          </a:p>
        </p:txBody>
      </p:sp>
      <p:sp>
        <p:nvSpPr>
          <p:cNvPr id="3" name="TextBox 2">
            <a:extLst>
              <a:ext uri="{FF2B5EF4-FFF2-40B4-BE49-F238E27FC236}">
                <a16:creationId xmlns:a16="http://schemas.microsoft.com/office/drawing/2014/main" id="{0169FE68-DA2F-3236-0F7E-D30C2003594F}"/>
              </a:ext>
            </a:extLst>
          </p:cNvPr>
          <p:cNvSpPr txBox="1"/>
          <p:nvPr/>
        </p:nvSpPr>
        <p:spPr>
          <a:xfrm>
            <a:off x="3315991" y="3806047"/>
            <a:ext cx="2459328" cy="584775"/>
          </a:xfrm>
          <a:prstGeom prst="rect">
            <a:avLst/>
          </a:prstGeom>
          <a:noFill/>
          <a:ln>
            <a:noFill/>
          </a:ln>
        </p:spPr>
        <p:txBody>
          <a:bodyPr wrap="none" rtlCol="0">
            <a:spAutoFit/>
          </a:bodyPr>
          <a:lstStyle/>
          <a:p>
            <a:r>
              <a:rPr lang="en-IN" sz="3200" b="1" i="1" dirty="0">
                <a:solidFill>
                  <a:srgbClr val="8A3FFC"/>
                </a:solidFill>
              </a:rPr>
              <a:t>Presentation</a:t>
            </a:r>
          </a:p>
        </p:txBody>
      </p:sp>
      <p:sp>
        <p:nvSpPr>
          <p:cNvPr id="4" name="Smiley Face 3">
            <a:extLst>
              <a:ext uri="{FF2B5EF4-FFF2-40B4-BE49-F238E27FC236}">
                <a16:creationId xmlns:a16="http://schemas.microsoft.com/office/drawing/2014/main" id="{62FD1ECA-EE7A-149E-4733-E6D55A5C7014}"/>
              </a:ext>
            </a:extLst>
          </p:cNvPr>
          <p:cNvSpPr/>
          <p:nvPr/>
        </p:nvSpPr>
        <p:spPr>
          <a:xfrm>
            <a:off x="15061124" y="1841991"/>
            <a:ext cx="512152" cy="403830"/>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200"/>
          </a:p>
        </p:txBody>
      </p:sp>
      <p:sp>
        <p:nvSpPr>
          <p:cNvPr id="6" name="TextBox 5">
            <a:extLst>
              <a:ext uri="{FF2B5EF4-FFF2-40B4-BE49-F238E27FC236}">
                <a16:creationId xmlns:a16="http://schemas.microsoft.com/office/drawing/2014/main" id="{F0FE1E31-B4BB-9CD6-D4B8-A70AB534F6AF}"/>
              </a:ext>
            </a:extLst>
          </p:cNvPr>
          <p:cNvSpPr txBox="1"/>
          <p:nvPr/>
        </p:nvSpPr>
        <p:spPr>
          <a:xfrm>
            <a:off x="15529031" y="1737884"/>
            <a:ext cx="7739103" cy="584775"/>
          </a:xfrm>
          <a:prstGeom prst="rect">
            <a:avLst/>
          </a:prstGeom>
          <a:noFill/>
          <a:ln>
            <a:noFill/>
          </a:ln>
        </p:spPr>
        <p:txBody>
          <a:bodyPr wrap="square" rtlCol="0">
            <a:spAutoFit/>
          </a:bodyPr>
          <a:lstStyle/>
          <a:p>
            <a:r>
              <a:rPr lang="en-IN" sz="3200" i="1" dirty="0">
                <a:solidFill>
                  <a:srgbClr val="FF0000"/>
                </a:solidFill>
              </a:rPr>
              <a:t>*Persona : </a:t>
            </a:r>
            <a:r>
              <a:rPr lang="en-IN" sz="3200" i="1" dirty="0"/>
              <a:t>System Admin, Content Creator</a:t>
            </a:r>
          </a:p>
        </p:txBody>
      </p:sp>
      <p:sp>
        <p:nvSpPr>
          <p:cNvPr id="12" name="TextBox 11">
            <a:extLst>
              <a:ext uri="{FF2B5EF4-FFF2-40B4-BE49-F238E27FC236}">
                <a16:creationId xmlns:a16="http://schemas.microsoft.com/office/drawing/2014/main" id="{AC95CB60-8FA7-3B4E-BAB5-92C7F7BC79BD}"/>
              </a:ext>
            </a:extLst>
          </p:cNvPr>
          <p:cNvSpPr txBox="1"/>
          <p:nvPr/>
        </p:nvSpPr>
        <p:spPr>
          <a:xfrm>
            <a:off x="10029393" y="3002998"/>
            <a:ext cx="1169206" cy="369332"/>
          </a:xfrm>
          <a:prstGeom prst="rect">
            <a:avLst/>
          </a:prstGeom>
          <a:noFill/>
        </p:spPr>
        <p:txBody>
          <a:bodyPr wrap="square">
            <a:spAutoFit/>
          </a:bodyPr>
          <a:lstStyle/>
          <a:p>
            <a:r>
              <a:rPr lang="en-IN" sz="1800" i="1" dirty="0">
                <a:solidFill>
                  <a:srgbClr val="FF0000"/>
                </a:solidFill>
              </a:rPr>
              <a:t>*</a:t>
            </a:r>
            <a:r>
              <a:rPr lang="en-IN" sz="1800" i="1" dirty="0">
                <a:solidFill>
                  <a:schemeClr val="bg1"/>
                </a:solidFill>
              </a:rPr>
              <a:t>Persona</a:t>
            </a:r>
            <a:endParaRPr lang="en-IN" sz="1800" dirty="0">
              <a:solidFill>
                <a:schemeClr val="bg1"/>
              </a:solidFill>
            </a:endParaRPr>
          </a:p>
        </p:txBody>
      </p:sp>
      <p:cxnSp>
        <p:nvCxnSpPr>
          <p:cNvPr id="14" name="Connector: Elbow 13">
            <a:extLst>
              <a:ext uri="{FF2B5EF4-FFF2-40B4-BE49-F238E27FC236}">
                <a16:creationId xmlns:a16="http://schemas.microsoft.com/office/drawing/2014/main" id="{FB144C7E-DF1A-EA03-309E-A87F1386DE1A}"/>
              </a:ext>
            </a:extLst>
          </p:cNvPr>
          <p:cNvCxnSpPr/>
          <p:nvPr/>
        </p:nvCxnSpPr>
        <p:spPr>
          <a:xfrm>
            <a:off x="16207881" y="4083044"/>
            <a:ext cx="4559384" cy="2770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ectangle: Rounded Corners 15">
            <a:extLst>
              <a:ext uri="{FF2B5EF4-FFF2-40B4-BE49-F238E27FC236}">
                <a16:creationId xmlns:a16="http://schemas.microsoft.com/office/drawing/2014/main" id="{8A71A8E5-A3A8-AF51-CB50-10944C75F284}"/>
              </a:ext>
            </a:extLst>
          </p:cNvPr>
          <p:cNvSpPr/>
          <p:nvPr/>
        </p:nvSpPr>
        <p:spPr>
          <a:xfrm>
            <a:off x="6116373" y="11853534"/>
            <a:ext cx="10085132" cy="417772"/>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rPr>
              <a:t>DevOps (CI/CD)</a:t>
            </a:r>
          </a:p>
        </p:txBody>
      </p:sp>
      <p:pic>
        <p:nvPicPr>
          <p:cNvPr id="18" name="Picture 17" descr="A red and black sign&#10;&#10;Description automatically generated">
            <a:extLst>
              <a:ext uri="{FF2B5EF4-FFF2-40B4-BE49-F238E27FC236}">
                <a16:creationId xmlns:a16="http://schemas.microsoft.com/office/drawing/2014/main" id="{F1B7EBA1-5F8B-606E-0933-E73A667F4C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05644" y="11366035"/>
            <a:ext cx="780926" cy="780926"/>
          </a:xfrm>
          <a:prstGeom prst="rect">
            <a:avLst/>
          </a:prstGeom>
        </p:spPr>
      </p:pic>
      <p:sp>
        <p:nvSpPr>
          <p:cNvPr id="17" name="Rectangle: Rounded Corners 16">
            <a:extLst>
              <a:ext uri="{FF2B5EF4-FFF2-40B4-BE49-F238E27FC236}">
                <a16:creationId xmlns:a16="http://schemas.microsoft.com/office/drawing/2014/main" id="{2F3F01EA-6409-3798-0982-CD8D83D8F807}"/>
              </a:ext>
            </a:extLst>
          </p:cNvPr>
          <p:cNvSpPr/>
          <p:nvPr/>
        </p:nvSpPr>
        <p:spPr>
          <a:xfrm>
            <a:off x="8575257" y="10661290"/>
            <a:ext cx="1757530" cy="7809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FF00"/>
                </a:solidFill>
              </a:rPr>
              <a:t>RAG</a:t>
            </a:r>
          </a:p>
        </p:txBody>
      </p:sp>
      <p:cxnSp>
        <p:nvCxnSpPr>
          <p:cNvPr id="19" name="Straight Arrow Connector 18">
            <a:extLst>
              <a:ext uri="{FF2B5EF4-FFF2-40B4-BE49-F238E27FC236}">
                <a16:creationId xmlns:a16="http://schemas.microsoft.com/office/drawing/2014/main" id="{A7A2373C-FA55-5BDA-3A1B-1A984366877D}"/>
              </a:ext>
            </a:extLst>
          </p:cNvPr>
          <p:cNvCxnSpPr>
            <a:cxnSpLocks/>
          </p:cNvCxnSpPr>
          <p:nvPr/>
        </p:nvCxnSpPr>
        <p:spPr>
          <a:xfrm>
            <a:off x="7328981" y="10037592"/>
            <a:ext cx="0" cy="50388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1" name="Rectangle: Rounded Corners 20">
            <a:extLst>
              <a:ext uri="{FF2B5EF4-FFF2-40B4-BE49-F238E27FC236}">
                <a16:creationId xmlns:a16="http://schemas.microsoft.com/office/drawing/2014/main" id="{2C771CE9-61E1-F7B7-0D8C-86944917EBC4}"/>
              </a:ext>
            </a:extLst>
          </p:cNvPr>
          <p:cNvSpPr/>
          <p:nvPr/>
        </p:nvSpPr>
        <p:spPr>
          <a:xfrm>
            <a:off x="5659450" y="10575489"/>
            <a:ext cx="2673811" cy="89855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bg1"/>
                </a:solidFill>
              </a:rPr>
              <a:t>Feedback loop</a:t>
            </a:r>
          </a:p>
        </p:txBody>
      </p:sp>
      <p:cxnSp>
        <p:nvCxnSpPr>
          <p:cNvPr id="22" name="Straight Arrow Connector 21">
            <a:extLst>
              <a:ext uri="{FF2B5EF4-FFF2-40B4-BE49-F238E27FC236}">
                <a16:creationId xmlns:a16="http://schemas.microsoft.com/office/drawing/2014/main" id="{E919B167-D030-D812-B88B-31AAFB252A4D}"/>
              </a:ext>
            </a:extLst>
          </p:cNvPr>
          <p:cNvCxnSpPr>
            <a:cxnSpLocks/>
          </p:cNvCxnSpPr>
          <p:nvPr/>
        </p:nvCxnSpPr>
        <p:spPr>
          <a:xfrm>
            <a:off x="9296937" y="10038323"/>
            <a:ext cx="0" cy="55582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pic>
        <p:nvPicPr>
          <p:cNvPr id="28" name="Picture 27">
            <a:extLst>
              <a:ext uri="{FF2B5EF4-FFF2-40B4-BE49-F238E27FC236}">
                <a16:creationId xmlns:a16="http://schemas.microsoft.com/office/drawing/2014/main" id="{496779F4-15B6-711B-B80C-064E1B4FA544}"/>
              </a:ext>
            </a:extLst>
          </p:cNvPr>
          <p:cNvPicPr>
            <a:picLocks noChangeAspect="1"/>
          </p:cNvPicPr>
          <p:nvPr/>
        </p:nvPicPr>
        <p:blipFill>
          <a:blip r:embed="rId7"/>
          <a:stretch>
            <a:fillRect/>
          </a:stretch>
        </p:blipFill>
        <p:spPr>
          <a:xfrm>
            <a:off x="10227025" y="5537265"/>
            <a:ext cx="1924612" cy="640680"/>
          </a:xfrm>
          <a:prstGeom prst="rect">
            <a:avLst/>
          </a:prstGeom>
        </p:spPr>
      </p:pic>
      <p:sp>
        <p:nvSpPr>
          <p:cNvPr id="29" name="TextBox 28">
            <a:extLst>
              <a:ext uri="{FF2B5EF4-FFF2-40B4-BE49-F238E27FC236}">
                <a16:creationId xmlns:a16="http://schemas.microsoft.com/office/drawing/2014/main" id="{097F34B0-33D3-2C94-EBEE-059A96A355F2}"/>
              </a:ext>
            </a:extLst>
          </p:cNvPr>
          <p:cNvSpPr txBox="1"/>
          <p:nvPr/>
        </p:nvSpPr>
        <p:spPr>
          <a:xfrm>
            <a:off x="5282920" y="5503710"/>
            <a:ext cx="4974439" cy="523220"/>
          </a:xfrm>
          <a:prstGeom prst="rect">
            <a:avLst/>
          </a:prstGeom>
          <a:noFill/>
          <a:ln>
            <a:noFill/>
          </a:ln>
        </p:spPr>
        <p:txBody>
          <a:bodyPr wrap="none" rtlCol="0">
            <a:spAutoFit/>
          </a:bodyPr>
          <a:lstStyle>
            <a:defPPr>
              <a:defRPr lang="en-US"/>
            </a:defPPr>
            <a:lvl1pPr>
              <a:defRPr sz="3200" b="1" i="1">
                <a:solidFill>
                  <a:srgbClr val="8A3FFC"/>
                </a:solidFill>
              </a:defRPr>
            </a:lvl1pPr>
          </a:lstStyle>
          <a:p>
            <a:r>
              <a:rPr lang="en-US" sz="2800" dirty="0" err="1"/>
              <a:t>Asynch</a:t>
            </a:r>
            <a:r>
              <a:rPr lang="en-US" sz="2800" dirty="0"/>
              <a:t>-Event Driven MQ Layer</a:t>
            </a:r>
            <a:endParaRPr lang="en-IN" sz="2800" dirty="0"/>
          </a:p>
        </p:txBody>
      </p:sp>
      <p:sp>
        <p:nvSpPr>
          <p:cNvPr id="37" name="Rectangle: Rounded Corners 36">
            <a:extLst>
              <a:ext uri="{FF2B5EF4-FFF2-40B4-BE49-F238E27FC236}">
                <a16:creationId xmlns:a16="http://schemas.microsoft.com/office/drawing/2014/main" id="{4DB24456-E6D9-50B2-98B4-F3017E54A2F0}"/>
              </a:ext>
            </a:extLst>
          </p:cNvPr>
          <p:cNvSpPr/>
          <p:nvPr/>
        </p:nvSpPr>
        <p:spPr>
          <a:xfrm rot="16200000">
            <a:off x="4919330" y="8554202"/>
            <a:ext cx="2106807" cy="11329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bg1"/>
                </a:solidFill>
              </a:rPr>
              <a:t>KB connector</a:t>
            </a:r>
          </a:p>
        </p:txBody>
      </p:sp>
      <p:cxnSp>
        <p:nvCxnSpPr>
          <p:cNvPr id="44" name="Connector: Elbow 43">
            <a:extLst>
              <a:ext uri="{FF2B5EF4-FFF2-40B4-BE49-F238E27FC236}">
                <a16:creationId xmlns:a16="http://schemas.microsoft.com/office/drawing/2014/main" id="{69046086-7A86-310D-0491-E8302F194F79}"/>
              </a:ext>
            </a:extLst>
          </p:cNvPr>
          <p:cNvCxnSpPr>
            <a:cxnSpLocks/>
          </p:cNvCxnSpPr>
          <p:nvPr/>
        </p:nvCxnSpPr>
        <p:spPr bwMode="auto">
          <a:xfrm>
            <a:off x="6539202" y="9124983"/>
            <a:ext cx="496083" cy="206560"/>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32C5BF73-E0D0-B53E-83DA-F9AEA75A95C1}"/>
              </a:ext>
            </a:extLst>
          </p:cNvPr>
          <p:cNvSpPr/>
          <p:nvPr/>
        </p:nvSpPr>
        <p:spPr>
          <a:xfrm>
            <a:off x="7026476" y="2652842"/>
            <a:ext cx="2036677" cy="7045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i="1" dirty="0">
                <a:solidFill>
                  <a:schemeClr val="tx1"/>
                </a:solidFill>
              </a:rPr>
              <a:t>Upload Doc to Review</a:t>
            </a:r>
          </a:p>
        </p:txBody>
      </p:sp>
    </p:spTree>
    <p:extLst>
      <p:ext uri="{BB962C8B-B14F-4D97-AF65-F5344CB8AC3E}">
        <p14:creationId xmlns:p14="http://schemas.microsoft.com/office/powerpoint/2010/main" val="2604745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0AAD8-3977-55BB-9980-7FCFB4758C0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21F15F-3A29-CB67-C161-5F27802098C8}"/>
              </a:ext>
            </a:extLst>
          </p:cNvPr>
          <p:cNvSpPr>
            <a:spLocks noGrp="1"/>
          </p:cNvSpPr>
          <p:nvPr>
            <p:ph type="sldNum" sz="quarter" idx="2"/>
          </p:nvPr>
        </p:nvSpPr>
        <p:spPr/>
        <p:txBody>
          <a:bodyPr/>
          <a:lstStyle/>
          <a:p>
            <a:fld id="{86CB4B4D-7CA3-9044-876B-883B54F8677D}" type="slidenum">
              <a:rPr lang="en-US" smtClean="0"/>
              <a:pPr/>
              <a:t>9</a:t>
            </a:fld>
            <a:endParaRPr lang="en-US"/>
          </a:p>
        </p:txBody>
      </p:sp>
      <p:sp>
        <p:nvSpPr>
          <p:cNvPr id="5" name="TextBox 4">
            <a:extLst>
              <a:ext uri="{FF2B5EF4-FFF2-40B4-BE49-F238E27FC236}">
                <a16:creationId xmlns:a16="http://schemas.microsoft.com/office/drawing/2014/main" id="{B74DC28E-0F72-4424-2859-865AFC41385C}"/>
              </a:ext>
            </a:extLst>
          </p:cNvPr>
          <p:cNvSpPr txBox="1"/>
          <p:nvPr/>
        </p:nvSpPr>
        <p:spPr>
          <a:xfrm>
            <a:off x="284957" y="1241990"/>
            <a:ext cx="13039157" cy="1656544"/>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pPr>
              <a:lnSpc>
                <a:spcPct val="107000"/>
              </a:lnSpc>
              <a:spcAft>
                <a:spcPts val="800"/>
              </a:spcAft>
              <a:buNone/>
            </a:pPr>
            <a:r>
              <a:rPr lang="en-IN" sz="2800" kern="100" dirty="0">
                <a:effectLst/>
                <a:latin typeface="IBM Plex Sans" panose="020B0503050203000203" pitchFamily="34" charset="0"/>
                <a:ea typeface="Aptos" panose="020B0004020202020204" pitchFamily="34" charset="0"/>
                <a:cs typeface="Times New Roman" panose="02020603050405020304" pitchFamily="18" charset="0"/>
              </a:rPr>
              <a:t>Figure below shows two phase approach using two components :</a:t>
            </a:r>
          </a:p>
          <a:p>
            <a:pPr marL="457200" indent="-457200">
              <a:lnSpc>
                <a:spcPct val="107000"/>
              </a:lnSpc>
              <a:spcAft>
                <a:spcPts val="800"/>
              </a:spcAft>
              <a:buFont typeface="Arial" panose="020B0604020202020204" pitchFamily="34" charset="0"/>
              <a:buChar char="•"/>
            </a:pPr>
            <a:r>
              <a:rPr lang="en-IN" sz="2800" b="1" kern="100" dirty="0">
                <a:effectLst/>
                <a:latin typeface="IBM Plex Sans" panose="020B0503050203000203" pitchFamily="34" charset="0"/>
                <a:ea typeface="Aptos" panose="020B0004020202020204" pitchFamily="34" charset="0"/>
                <a:cs typeface="Times New Roman" panose="02020603050405020304" pitchFamily="18" charset="0"/>
              </a:rPr>
              <a:t>Embedder-Agent</a:t>
            </a:r>
            <a:r>
              <a:rPr lang="en-IN" sz="2800" kern="100" dirty="0">
                <a:effectLst/>
                <a:latin typeface="IBM Plex Sans" panose="020B0503050203000203" pitchFamily="34" charset="0"/>
                <a:ea typeface="Aptos" panose="020B0004020202020204" pitchFamily="34" charset="0"/>
                <a:cs typeface="Times New Roman" panose="02020603050405020304" pitchFamily="18" charset="0"/>
              </a:rPr>
              <a:t>: Vectorisations with steps :1  to  3</a:t>
            </a:r>
            <a:endParaRPr lang="en-IN" sz="2800" kern="100" dirty="0">
              <a:latin typeface="Aptos" panose="020B0004020202020204" pitchFamily="34" charset="0"/>
              <a:ea typeface="Aptos" panose="020B0004020202020204" pitchFamily="34" charset="0"/>
              <a:cs typeface="Times New Roman" panose="02020603050405020304" pitchFamily="18" charset="0"/>
            </a:endParaRPr>
          </a:p>
          <a:p>
            <a:pPr marL="457200" indent="-457200">
              <a:lnSpc>
                <a:spcPct val="107000"/>
              </a:lnSpc>
              <a:spcAft>
                <a:spcPts val="800"/>
              </a:spcAft>
              <a:buFont typeface="Arial" panose="020B0604020202020204" pitchFamily="34" charset="0"/>
              <a:buChar char="•"/>
            </a:pPr>
            <a:r>
              <a:rPr lang="en-IN" sz="2800" b="1" dirty="0">
                <a:effectLst/>
                <a:latin typeface="IBM Plex Sans" panose="020B0503050203000203" pitchFamily="34" charset="0"/>
                <a:ea typeface="Aptos" panose="020B0004020202020204" pitchFamily="34" charset="0"/>
                <a:cs typeface="Times New Roman" panose="02020603050405020304" pitchFamily="18" charset="0"/>
              </a:rPr>
              <a:t>AI-Agent-</a:t>
            </a:r>
            <a:r>
              <a:rPr lang="en-IN" sz="2800" b="1" dirty="0" err="1">
                <a:effectLst/>
                <a:latin typeface="IBM Plex Sans" panose="020B0503050203000203" pitchFamily="34" charset="0"/>
                <a:ea typeface="Aptos" panose="020B0004020202020204" pitchFamily="34" charset="0"/>
                <a:cs typeface="Times New Roman" panose="02020603050405020304" pitchFamily="18" charset="0"/>
              </a:rPr>
              <a:t>DocReviewer</a:t>
            </a:r>
            <a:r>
              <a:rPr lang="en-IN" sz="2800" dirty="0">
                <a:effectLst/>
                <a:latin typeface="IBM Plex Sans" panose="020B0503050203000203" pitchFamily="34" charset="0"/>
                <a:ea typeface="Aptos" panose="020B0004020202020204" pitchFamily="34" charset="0"/>
                <a:cs typeface="Times New Roman" panose="02020603050405020304" pitchFamily="18" charset="0"/>
              </a:rPr>
              <a:t> : Retrieval-augmented Generation with steps : 1 to 5</a:t>
            </a:r>
            <a:endParaRPr lang="en-IN" sz="4400" kern="100" dirty="0">
              <a:effectLst/>
              <a:ea typeface="Aptos" panose="020B000402020202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5A694862-76F0-3C9C-ED5B-65E055F68B92}"/>
              </a:ext>
            </a:extLst>
          </p:cNvPr>
          <p:cNvSpPr>
            <a:spLocks noGrp="1"/>
          </p:cNvSpPr>
          <p:nvPr>
            <p:ph type="title"/>
          </p:nvPr>
        </p:nvSpPr>
        <p:spPr>
          <a:xfrm>
            <a:off x="83417" y="73356"/>
            <a:ext cx="21214080" cy="1329006"/>
          </a:xfrm>
        </p:spPr>
        <p:txBody>
          <a:bodyPr/>
          <a:lstStyle/>
          <a:p>
            <a:r>
              <a:rPr lang="en-US" sz="6600" dirty="0"/>
              <a:t>How Solution work with </a:t>
            </a:r>
            <a:r>
              <a:rPr lang="en-US" sz="6600" b="1" dirty="0">
                <a:solidFill>
                  <a:schemeClr val="accent1"/>
                </a:solidFill>
              </a:rPr>
              <a:t>RAG</a:t>
            </a:r>
            <a:r>
              <a:rPr lang="en-US" sz="6600" dirty="0"/>
              <a:t>..</a:t>
            </a:r>
          </a:p>
        </p:txBody>
      </p:sp>
      <p:cxnSp>
        <p:nvCxnSpPr>
          <p:cNvPr id="11" name="Straight Connector 10">
            <a:extLst>
              <a:ext uri="{FF2B5EF4-FFF2-40B4-BE49-F238E27FC236}">
                <a16:creationId xmlns:a16="http://schemas.microsoft.com/office/drawing/2014/main" id="{41C17D8C-8BD5-C127-7098-54F49658883A}"/>
              </a:ext>
            </a:extLst>
          </p:cNvPr>
          <p:cNvCxnSpPr>
            <a:cxnSpLocks/>
          </p:cNvCxnSpPr>
          <p:nvPr/>
        </p:nvCxnSpPr>
        <p:spPr bwMode="auto">
          <a:xfrm>
            <a:off x="0" y="3200720"/>
            <a:ext cx="24387175" cy="0"/>
          </a:xfrm>
          <a:prstGeom prst="line">
            <a:avLst/>
          </a:prstGeom>
          <a:ln w="12700">
            <a:solidFill>
              <a:schemeClr val="bg1">
                <a:lumMod val="75000"/>
              </a:schemeClr>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95FE16A-8D73-8940-161B-062D402899FA}"/>
              </a:ext>
            </a:extLst>
          </p:cNvPr>
          <p:cNvCxnSpPr>
            <a:cxnSpLocks/>
          </p:cNvCxnSpPr>
          <p:nvPr/>
        </p:nvCxnSpPr>
        <p:spPr bwMode="auto">
          <a:xfrm flipV="1">
            <a:off x="17507338" y="559837"/>
            <a:ext cx="0" cy="12112832"/>
          </a:xfrm>
          <a:prstGeom prst="line">
            <a:avLst/>
          </a:prstGeom>
          <a:ln w="12700">
            <a:solidFill>
              <a:schemeClr val="bg1">
                <a:lumMod val="75000"/>
              </a:schemeClr>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1030" name="Picture 6">
            <a:extLst>
              <a:ext uri="{FF2B5EF4-FFF2-40B4-BE49-F238E27FC236}">
                <a16:creationId xmlns:a16="http://schemas.microsoft.com/office/drawing/2014/main" id="{96C4DAE3-1F40-E124-9C94-73E708A0C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17" y="3702837"/>
            <a:ext cx="17239487" cy="896983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6C92927B-FAA2-53F9-ACBA-23BC7A981E98}"/>
              </a:ext>
            </a:extLst>
          </p:cNvPr>
          <p:cNvGraphicFramePr>
            <a:graphicFrameLocks noGrp="1"/>
          </p:cNvGraphicFramePr>
          <p:nvPr>
            <p:extLst>
              <p:ext uri="{D42A27DB-BD31-4B8C-83A1-F6EECF244321}">
                <p14:modId xmlns:p14="http://schemas.microsoft.com/office/powerpoint/2010/main" val="1753227575"/>
              </p:ext>
            </p:extLst>
          </p:nvPr>
        </p:nvGraphicFramePr>
        <p:xfrm>
          <a:off x="17691772" y="4092072"/>
          <a:ext cx="6695401" cy="2132307"/>
        </p:xfrm>
        <a:graphic>
          <a:graphicData uri="http://schemas.openxmlformats.org/drawingml/2006/table">
            <a:tbl>
              <a:tblPr/>
              <a:tblGrid>
                <a:gridCol w="1346745">
                  <a:extLst>
                    <a:ext uri="{9D8B030D-6E8A-4147-A177-3AD203B41FA5}">
                      <a16:colId xmlns:a16="http://schemas.microsoft.com/office/drawing/2014/main" val="204403699"/>
                    </a:ext>
                  </a:extLst>
                </a:gridCol>
                <a:gridCol w="5348656">
                  <a:extLst>
                    <a:ext uri="{9D8B030D-6E8A-4147-A177-3AD203B41FA5}">
                      <a16:colId xmlns:a16="http://schemas.microsoft.com/office/drawing/2014/main" val="2691024278"/>
                    </a:ext>
                  </a:extLst>
                </a:gridCol>
              </a:tblGrid>
              <a:tr h="385649">
                <a:tc>
                  <a:txBody>
                    <a:bodyPr/>
                    <a:lstStyle/>
                    <a:p>
                      <a:pPr algn="l"/>
                      <a:r>
                        <a:rPr lang="en-IN" sz="2000" b="1" dirty="0"/>
                        <a:t>Step</a:t>
                      </a:r>
                    </a:p>
                  </a:txBody>
                  <a:tcPr anchor="ctr">
                    <a:lnL>
                      <a:noFill/>
                    </a:lnL>
                    <a:lnR>
                      <a:noFill/>
                    </a:lnR>
                    <a:lnT>
                      <a:noFill/>
                    </a:lnT>
                    <a:lnB>
                      <a:noFill/>
                    </a:lnB>
                    <a:solidFill>
                      <a:schemeClr val="bg1">
                        <a:lumMod val="85000"/>
                      </a:schemeClr>
                    </a:solidFill>
                  </a:tcPr>
                </a:tc>
                <a:tc>
                  <a:txBody>
                    <a:bodyPr/>
                    <a:lstStyle/>
                    <a:p>
                      <a:pPr algn="l"/>
                      <a:r>
                        <a:rPr lang="en-IN" sz="2000" b="1" dirty="0"/>
                        <a:t>Description</a:t>
                      </a:r>
                    </a:p>
                  </a:txBody>
                  <a:tcPr anchor="ctr">
                    <a:lnL>
                      <a:noFill/>
                    </a:lnL>
                    <a:lnR>
                      <a:noFill/>
                    </a:lnR>
                    <a:lnT>
                      <a:noFill/>
                    </a:lnT>
                    <a:lnB>
                      <a:noFill/>
                    </a:lnB>
                    <a:solidFill>
                      <a:schemeClr val="bg1">
                        <a:lumMod val="85000"/>
                      </a:schemeClr>
                    </a:solidFill>
                  </a:tcPr>
                </a:tc>
                <a:extLst>
                  <a:ext uri="{0D108BD9-81ED-4DB2-BD59-A6C34878D82A}">
                    <a16:rowId xmlns:a16="http://schemas.microsoft.com/office/drawing/2014/main" val="3723439114"/>
                  </a:ext>
                </a:extLst>
              </a:tr>
              <a:tr h="385649">
                <a:tc>
                  <a:txBody>
                    <a:bodyPr/>
                    <a:lstStyle/>
                    <a:p>
                      <a:pPr algn="l"/>
                      <a:r>
                        <a:rPr lang="en-IN" sz="1600"/>
                        <a:t>🔵 1</a:t>
                      </a:r>
                    </a:p>
                  </a:txBody>
                  <a:tcPr anchor="ctr">
                    <a:lnL>
                      <a:noFill/>
                    </a:lnL>
                    <a:lnR>
                      <a:noFill/>
                    </a:lnR>
                    <a:lnT>
                      <a:noFill/>
                    </a:lnT>
                    <a:lnB>
                      <a:noFill/>
                    </a:lnB>
                    <a:noFill/>
                  </a:tcPr>
                </a:tc>
                <a:tc>
                  <a:txBody>
                    <a:bodyPr/>
                    <a:lstStyle/>
                    <a:p>
                      <a:pPr algn="l"/>
                      <a:r>
                        <a:rPr lang="en-US" sz="1600" b="1" dirty="0"/>
                        <a:t>Pre-process</a:t>
                      </a:r>
                      <a:r>
                        <a:rPr lang="en-US" sz="1600" dirty="0"/>
                        <a:t> documents: clean, normalize, prepare text</a:t>
                      </a:r>
                    </a:p>
                  </a:txBody>
                  <a:tcPr anchor="ctr">
                    <a:lnL>
                      <a:noFill/>
                    </a:lnL>
                    <a:lnR>
                      <a:noFill/>
                    </a:lnR>
                    <a:lnT>
                      <a:noFill/>
                    </a:lnT>
                    <a:lnB>
                      <a:noFill/>
                    </a:lnB>
                    <a:noFill/>
                  </a:tcPr>
                </a:tc>
                <a:extLst>
                  <a:ext uri="{0D108BD9-81ED-4DB2-BD59-A6C34878D82A}">
                    <a16:rowId xmlns:a16="http://schemas.microsoft.com/office/drawing/2014/main" val="795016223"/>
                  </a:ext>
                </a:extLst>
              </a:tr>
              <a:tr h="385649">
                <a:tc>
                  <a:txBody>
                    <a:bodyPr/>
                    <a:lstStyle/>
                    <a:p>
                      <a:pPr algn="l"/>
                      <a:r>
                        <a:rPr lang="en-IN" sz="1600" dirty="0"/>
                        <a:t>🟣 2</a:t>
                      </a:r>
                    </a:p>
                  </a:txBody>
                  <a:tcPr anchor="ctr">
                    <a:lnL>
                      <a:noFill/>
                    </a:lnL>
                    <a:lnR>
                      <a:noFill/>
                    </a:lnR>
                    <a:lnT>
                      <a:noFill/>
                    </a:lnT>
                    <a:lnB>
                      <a:noFill/>
                    </a:lnB>
                    <a:noFill/>
                  </a:tcPr>
                </a:tc>
                <a:tc>
                  <a:txBody>
                    <a:bodyPr/>
                    <a:lstStyle/>
                    <a:p>
                      <a:pPr algn="l"/>
                      <a:r>
                        <a:rPr lang="en-US" sz="1600" b="1" dirty="0"/>
                        <a:t>Chunking</a:t>
                      </a:r>
                      <a:r>
                        <a:rPr lang="en-US" sz="1600" dirty="0"/>
                        <a:t>: split into semantically meaningful parts</a:t>
                      </a:r>
                    </a:p>
                  </a:txBody>
                  <a:tcPr anchor="ctr">
                    <a:lnL>
                      <a:noFill/>
                    </a:lnL>
                    <a:lnR>
                      <a:noFill/>
                    </a:lnR>
                    <a:lnT>
                      <a:noFill/>
                    </a:lnT>
                    <a:lnB>
                      <a:noFill/>
                    </a:lnB>
                    <a:noFill/>
                  </a:tcPr>
                </a:tc>
                <a:extLst>
                  <a:ext uri="{0D108BD9-81ED-4DB2-BD59-A6C34878D82A}">
                    <a16:rowId xmlns:a16="http://schemas.microsoft.com/office/drawing/2014/main" val="1451423162"/>
                  </a:ext>
                </a:extLst>
              </a:tr>
              <a:tr h="385649">
                <a:tc>
                  <a:txBody>
                    <a:bodyPr/>
                    <a:lstStyle/>
                    <a:p>
                      <a:pPr algn="l"/>
                      <a:r>
                        <a:rPr lang="en-IN" sz="1600"/>
                        <a:t>🟢 3</a:t>
                      </a:r>
                    </a:p>
                  </a:txBody>
                  <a:tcPr anchor="ctr">
                    <a:lnL>
                      <a:noFill/>
                    </a:lnL>
                    <a:lnR>
                      <a:noFill/>
                    </a:lnR>
                    <a:lnT>
                      <a:noFill/>
                    </a:lnT>
                    <a:lnB>
                      <a:noFill/>
                    </a:lnB>
                    <a:noFill/>
                  </a:tcPr>
                </a:tc>
                <a:tc>
                  <a:txBody>
                    <a:bodyPr/>
                    <a:lstStyle/>
                    <a:p>
                      <a:pPr algn="l"/>
                      <a:r>
                        <a:rPr lang="en-US" sz="1600" b="1" dirty="0"/>
                        <a:t>Embedding model</a:t>
                      </a:r>
                      <a:r>
                        <a:rPr lang="en-US" sz="1600" dirty="0"/>
                        <a:t>: convert chunks into vectors</a:t>
                      </a:r>
                    </a:p>
                  </a:txBody>
                  <a:tcPr anchor="ctr">
                    <a:lnL>
                      <a:noFill/>
                    </a:lnL>
                    <a:lnR>
                      <a:noFill/>
                    </a:lnR>
                    <a:lnT>
                      <a:noFill/>
                    </a:lnT>
                    <a:lnB>
                      <a:noFill/>
                    </a:lnB>
                    <a:noFill/>
                  </a:tcPr>
                </a:tc>
                <a:extLst>
                  <a:ext uri="{0D108BD9-81ED-4DB2-BD59-A6C34878D82A}">
                    <a16:rowId xmlns:a16="http://schemas.microsoft.com/office/drawing/2014/main" val="4040857059"/>
                  </a:ext>
                </a:extLst>
              </a:tr>
              <a:tr h="385649">
                <a:tc>
                  <a:txBody>
                    <a:bodyPr/>
                    <a:lstStyle/>
                    <a:p>
                      <a:pPr algn="l"/>
                      <a:r>
                        <a:rPr lang="en-IN" sz="1600"/>
                        <a:t>→ Store</a:t>
                      </a:r>
                    </a:p>
                  </a:txBody>
                  <a:tcPr anchor="ctr">
                    <a:lnL>
                      <a:noFill/>
                    </a:lnL>
                    <a:lnR>
                      <a:noFill/>
                    </a:lnR>
                    <a:lnT>
                      <a:noFill/>
                    </a:lnT>
                    <a:lnB>
                      <a:noFill/>
                    </a:lnB>
                    <a:noFill/>
                  </a:tcPr>
                </a:tc>
                <a:tc>
                  <a:txBody>
                    <a:bodyPr/>
                    <a:lstStyle/>
                    <a:p>
                      <a:pPr algn="l"/>
                      <a:r>
                        <a:rPr lang="en-US" sz="1600" dirty="0"/>
                        <a:t>Vectors are stored in a </a:t>
                      </a:r>
                      <a:r>
                        <a:rPr lang="en-US" sz="1600" b="1" dirty="0"/>
                        <a:t>Vector Store</a:t>
                      </a:r>
                      <a:r>
                        <a:rPr lang="en-US" sz="1600" dirty="0"/>
                        <a:t> (e.g., MongoDB Atlas, Pinecone)</a:t>
                      </a:r>
                    </a:p>
                  </a:txBody>
                  <a:tcPr anchor="ctr">
                    <a:lnL>
                      <a:noFill/>
                    </a:lnL>
                    <a:lnR>
                      <a:noFill/>
                    </a:lnR>
                    <a:lnT>
                      <a:noFill/>
                    </a:lnT>
                    <a:lnB>
                      <a:noFill/>
                    </a:lnB>
                    <a:noFill/>
                  </a:tcPr>
                </a:tc>
                <a:extLst>
                  <a:ext uri="{0D108BD9-81ED-4DB2-BD59-A6C34878D82A}">
                    <a16:rowId xmlns:a16="http://schemas.microsoft.com/office/drawing/2014/main" val="3029748445"/>
                  </a:ext>
                </a:extLst>
              </a:tr>
            </a:tbl>
          </a:graphicData>
        </a:graphic>
      </p:graphicFrame>
      <p:graphicFrame>
        <p:nvGraphicFramePr>
          <p:cNvPr id="8" name="Table 7">
            <a:extLst>
              <a:ext uri="{FF2B5EF4-FFF2-40B4-BE49-F238E27FC236}">
                <a16:creationId xmlns:a16="http://schemas.microsoft.com/office/drawing/2014/main" id="{5801A0B3-5A6E-D35B-55B0-28235A6890B3}"/>
              </a:ext>
            </a:extLst>
          </p:cNvPr>
          <p:cNvGraphicFramePr>
            <a:graphicFrameLocks noGrp="1"/>
          </p:cNvGraphicFramePr>
          <p:nvPr>
            <p:extLst>
              <p:ext uri="{D42A27DB-BD31-4B8C-83A1-F6EECF244321}">
                <p14:modId xmlns:p14="http://schemas.microsoft.com/office/powerpoint/2010/main" val="4279195949"/>
              </p:ext>
            </p:extLst>
          </p:nvPr>
        </p:nvGraphicFramePr>
        <p:xfrm>
          <a:off x="17691771" y="7997378"/>
          <a:ext cx="6695404" cy="3702416"/>
        </p:xfrm>
        <a:graphic>
          <a:graphicData uri="http://schemas.openxmlformats.org/drawingml/2006/table">
            <a:tbl>
              <a:tblPr/>
              <a:tblGrid>
                <a:gridCol w="1274098">
                  <a:extLst>
                    <a:ext uri="{9D8B030D-6E8A-4147-A177-3AD203B41FA5}">
                      <a16:colId xmlns:a16="http://schemas.microsoft.com/office/drawing/2014/main" val="4073623800"/>
                    </a:ext>
                  </a:extLst>
                </a:gridCol>
                <a:gridCol w="5421306">
                  <a:extLst>
                    <a:ext uri="{9D8B030D-6E8A-4147-A177-3AD203B41FA5}">
                      <a16:colId xmlns:a16="http://schemas.microsoft.com/office/drawing/2014/main" val="4185397175"/>
                    </a:ext>
                  </a:extLst>
                </a:gridCol>
              </a:tblGrid>
              <a:tr h="478797">
                <a:tc>
                  <a:txBody>
                    <a:bodyPr/>
                    <a:lstStyle/>
                    <a:p>
                      <a:pPr algn="l"/>
                      <a:r>
                        <a:rPr lang="en-IN" sz="2400" b="1" dirty="0"/>
                        <a:t>Step</a:t>
                      </a:r>
                    </a:p>
                  </a:txBody>
                  <a:tcPr anchor="ctr">
                    <a:lnL>
                      <a:noFill/>
                    </a:lnL>
                    <a:lnR>
                      <a:noFill/>
                    </a:lnR>
                    <a:lnT>
                      <a:noFill/>
                    </a:lnT>
                    <a:lnB>
                      <a:noFill/>
                    </a:lnB>
                    <a:solidFill>
                      <a:schemeClr val="bg1">
                        <a:lumMod val="85000"/>
                      </a:schemeClr>
                    </a:solidFill>
                  </a:tcPr>
                </a:tc>
                <a:tc>
                  <a:txBody>
                    <a:bodyPr/>
                    <a:lstStyle/>
                    <a:p>
                      <a:pPr algn="l"/>
                      <a:r>
                        <a:rPr lang="en-IN" sz="2400" b="1" dirty="0"/>
                        <a:t>Description</a:t>
                      </a:r>
                    </a:p>
                  </a:txBody>
                  <a:tcPr anchor="ctr">
                    <a:lnL>
                      <a:noFill/>
                    </a:lnL>
                    <a:lnR>
                      <a:noFill/>
                    </a:lnR>
                    <a:lnT>
                      <a:noFill/>
                    </a:lnT>
                    <a:lnB>
                      <a:noFill/>
                    </a:lnB>
                    <a:solidFill>
                      <a:schemeClr val="bg1">
                        <a:lumMod val="85000"/>
                      </a:schemeClr>
                    </a:solidFill>
                  </a:tcPr>
                </a:tc>
                <a:extLst>
                  <a:ext uri="{0D108BD9-81ED-4DB2-BD59-A6C34878D82A}">
                    <a16:rowId xmlns:a16="http://schemas.microsoft.com/office/drawing/2014/main" val="32622445"/>
                  </a:ext>
                </a:extLst>
              </a:tr>
              <a:tr h="279918">
                <a:tc>
                  <a:txBody>
                    <a:bodyPr/>
                    <a:lstStyle/>
                    <a:p>
                      <a:pPr algn="l"/>
                      <a:r>
                        <a:rPr lang="en-IN" sz="1600"/>
                        <a:t>🔴 1</a:t>
                      </a:r>
                    </a:p>
                  </a:txBody>
                  <a:tcPr anchor="ctr">
                    <a:lnL>
                      <a:noFill/>
                    </a:lnL>
                    <a:lnR>
                      <a:noFill/>
                    </a:lnR>
                    <a:lnT>
                      <a:noFill/>
                    </a:lnT>
                    <a:lnB>
                      <a:noFill/>
                    </a:lnB>
                    <a:noFill/>
                  </a:tcPr>
                </a:tc>
                <a:tc>
                  <a:txBody>
                    <a:bodyPr/>
                    <a:lstStyle/>
                    <a:p>
                      <a:pPr algn="l"/>
                      <a:r>
                        <a:rPr lang="en-US" sz="1600" dirty="0"/>
                        <a:t>User uploads a </a:t>
                      </a:r>
                      <a:r>
                        <a:rPr lang="en-US" sz="1600" b="1" dirty="0"/>
                        <a:t>document to review</a:t>
                      </a:r>
                      <a:endParaRPr lang="en-US" sz="1600" dirty="0"/>
                    </a:p>
                  </a:txBody>
                  <a:tcPr anchor="ctr">
                    <a:lnL>
                      <a:noFill/>
                    </a:lnL>
                    <a:lnR>
                      <a:noFill/>
                    </a:lnR>
                    <a:lnT>
                      <a:noFill/>
                    </a:lnT>
                    <a:lnB>
                      <a:noFill/>
                    </a:lnB>
                    <a:noFill/>
                  </a:tcPr>
                </a:tc>
                <a:extLst>
                  <a:ext uri="{0D108BD9-81ED-4DB2-BD59-A6C34878D82A}">
                    <a16:rowId xmlns:a16="http://schemas.microsoft.com/office/drawing/2014/main" val="3181308719"/>
                  </a:ext>
                </a:extLst>
              </a:tr>
              <a:tr h="429830">
                <a:tc>
                  <a:txBody>
                    <a:bodyPr/>
                    <a:lstStyle/>
                    <a:p>
                      <a:pPr algn="l"/>
                      <a:r>
                        <a:rPr lang="en-IN" sz="1600"/>
                        <a:t>🔴 2</a:t>
                      </a:r>
                    </a:p>
                  </a:txBody>
                  <a:tcPr anchor="ctr">
                    <a:lnL>
                      <a:noFill/>
                    </a:lnL>
                    <a:lnR>
                      <a:noFill/>
                    </a:lnR>
                    <a:lnT>
                      <a:noFill/>
                    </a:lnT>
                    <a:lnB>
                      <a:noFill/>
                    </a:lnB>
                    <a:noFill/>
                  </a:tcPr>
                </a:tc>
                <a:tc>
                  <a:txBody>
                    <a:bodyPr/>
                    <a:lstStyle/>
                    <a:p>
                      <a:pPr algn="l"/>
                      <a:r>
                        <a:rPr lang="en-US" sz="1600"/>
                        <a:t>Document is embedded and </a:t>
                      </a:r>
                      <a:r>
                        <a:rPr lang="en-US" sz="1600" b="1"/>
                        <a:t>searches relevant vectors</a:t>
                      </a:r>
                      <a:r>
                        <a:rPr lang="en-US" sz="1600"/>
                        <a:t> in Vector DB</a:t>
                      </a:r>
                    </a:p>
                  </a:txBody>
                  <a:tcPr anchor="ctr">
                    <a:lnL>
                      <a:noFill/>
                    </a:lnL>
                    <a:lnR>
                      <a:noFill/>
                    </a:lnR>
                    <a:lnT>
                      <a:noFill/>
                    </a:lnT>
                    <a:lnB>
                      <a:noFill/>
                    </a:lnB>
                    <a:noFill/>
                  </a:tcPr>
                </a:tc>
                <a:extLst>
                  <a:ext uri="{0D108BD9-81ED-4DB2-BD59-A6C34878D82A}">
                    <a16:rowId xmlns:a16="http://schemas.microsoft.com/office/drawing/2014/main" val="1225803734"/>
                  </a:ext>
                </a:extLst>
              </a:tr>
              <a:tr h="354563">
                <a:tc>
                  <a:txBody>
                    <a:bodyPr/>
                    <a:lstStyle/>
                    <a:p>
                      <a:pPr algn="l"/>
                      <a:r>
                        <a:rPr lang="en-IN" sz="1600"/>
                        <a:t>🔴 3</a:t>
                      </a:r>
                    </a:p>
                  </a:txBody>
                  <a:tcPr anchor="ctr">
                    <a:lnL>
                      <a:noFill/>
                    </a:lnL>
                    <a:lnR>
                      <a:noFill/>
                    </a:lnR>
                    <a:lnT>
                      <a:noFill/>
                    </a:lnT>
                    <a:lnB>
                      <a:noFill/>
                    </a:lnB>
                    <a:noFill/>
                  </a:tcPr>
                </a:tc>
                <a:tc>
                  <a:txBody>
                    <a:bodyPr/>
                    <a:lstStyle/>
                    <a:p>
                      <a:pPr algn="l"/>
                      <a:r>
                        <a:rPr lang="en-US" sz="1600" b="1"/>
                        <a:t>Retrieve</a:t>
                      </a:r>
                      <a:r>
                        <a:rPr lang="en-US" sz="1600"/>
                        <a:t> relevant top-K chunks (contexts)</a:t>
                      </a:r>
                    </a:p>
                  </a:txBody>
                  <a:tcPr anchor="ctr">
                    <a:lnL>
                      <a:noFill/>
                    </a:lnL>
                    <a:lnR>
                      <a:noFill/>
                    </a:lnR>
                    <a:lnT>
                      <a:noFill/>
                    </a:lnT>
                    <a:lnB>
                      <a:noFill/>
                    </a:lnB>
                    <a:noFill/>
                  </a:tcPr>
                </a:tc>
                <a:extLst>
                  <a:ext uri="{0D108BD9-81ED-4DB2-BD59-A6C34878D82A}">
                    <a16:rowId xmlns:a16="http://schemas.microsoft.com/office/drawing/2014/main" val="3257550339"/>
                  </a:ext>
                </a:extLst>
              </a:tr>
              <a:tr h="651552">
                <a:tc>
                  <a:txBody>
                    <a:bodyPr/>
                    <a:lstStyle/>
                    <a:p>
                      <a:pPr algn="l"/>
                      <a:r>
                        <a:rPr lang="en-IN" sz="1600"/>
                        <a:t>🟣 4</a:t>
                      </a:r>
                    </a:p>
                  </a:txBody>
                  <a:tcPr anchor="ctr">
                    <a:lnL>
                      <a:noFill/>
                    </a:lnL>
                    <a:lnR>
                      <a:noFill/>
                    </a:lnR>
                    <a:lnT>
                      <a:noFill/>
                    </a:lnT>
                    <a:lnB>
                      <a:noFill/>
                    </a:lnB>
                    <a:noFill/>
                  </a:tcPr>
                </a:tc>
                <a:tc>
                  <a:txBody>
                    <a:bodyPr/>
                    <a:lstStyle/>
                    <a:p>
                      <a:pPr algn="l"/>
                      <a:r>
                        <a:rPr lang="en-US" sz="1600" b="1" dirty="0" err="1"/>
                        <a:t>Rerank</a:t>
                      </a:r>
                      <a:r>
                        <a:rPr lang="en-US" sz="1600" dirty="0"/>
                        <a:t> and post-process relevant knowledgebase content</a:t>
                      </a:r>
                    </a:p>
                  </a:txBody>
                  <a:tcPr anchor="ctr">
                    <a:lnL>
                      <a:noFill/>
                    </a:lnL>
                    <a:lnR>
                      <a:noFill/>
                    </a:lnR>
                    <a:lnT>
                      <a:noFill/>
                    </a:lnT>
                    <a:lnB>
                      <a:noFill/>
                    </a:lnB>
                    <a:noFill/>
                  </a:tcPr>
                </a:tc>
                <a:extLst>
                  <a:ext uri="{0D108BD9-81ED-4DB2-BD59-A6C34878D82A}">
                    <a16:rowId xmlns:a16="http://schemas.microsoft.com/office/drawing/2014/main" val="370165533"/>
                  </a:ext>
                </a:extLst>
              </a:tr>
              <a:tr h="651552">
                <a:tc>
                  <a:txBody>
                    <a:bodyPr/>
                    <a:lstStyle/>
                    <a:p>
                      <a:pPr algn="l"/>
                      <a:r>
                        <a:rPr lang="en-IN" sz="1600"/>
                        <a:t>🟢 5</a:t>
                      </a:r>
                    </a:p>
                  </a:txBody>
                  <a:tcPr anchor="ctr">
                    <a:lnL>
                      <a:noFill/>
                    </a:lnL>
                    <a:lnR>
                      <a:noFill/>
                    </a:lnR>
                    <a:lnT>
                      <a:noFill/>
                    </a:lnT>
                    <a:lnB>
                      <a:noFill/>
                    </a:lnB>
                    <a:noFill/>
                  </a:tcPr>
                </a:tc>
                <a:tc>
                  <a:txBody>
                    <a:bodyPr/>
                    <a:lstStyle/>
                    <a:p>
                      <a:pPr algn="l"/>
                      <a:r>
                        <a:rPr lang="en-US" sz="1600"/>
                        <a:t>Generate review output using a </a:t>
                      </a:r>
                      <a:r>
                        <a:rPr lang="en-US" sz="1600" b="1"/>
                        <a:t>Large Language Model (LLM)</a:t>
                      </a:r>
                      <a:endParaRPr lang="en-US" sz="1600"/>
                    </a:p>
                  </a:txBody>
                  <a:tcPr anchor="ctr">
                    <a:lnL>
                      <a:noFill/>
                    </a:lnL>
                    <a:lnR>
                      <a:noFill/>
                    </a:lnR>
                    <a:lnT>
                      <a:noFill/>
                    </a:lnT>
                    <a:lnB>
                      <a:noFill/>
                    </a:lnB>
                    <a:noFill/>
                  </a:tcPr>
                </a:tc>
                <a:extLst>
                  <a:ext uri="{0D108BD9-81ED-4DB2-BD59-A6C34878D82A}">
                    <a16:rowId xmlns:a16="http://schemas.microsoft.com/office/drawing/2014/main" val="3678474385"/>
                  </a:ext>
                </a:extLst>
              </a:tr>
              <a:tr h="651552">
                <a:tc>
                  <a:txBody>
                    <a:bodyPr/>
                    <a:lstStyle/>
                    <a:p>
                      <a:pPr algn="l"/>
                      <a:r>
                        <a:rPr lang="en-IN" sz="1600"/>
                        <a:t>→ Output</a:t>
                      </a:r>
                    </a:p>
                  </a:txBody>
                  <a:tcPr anchor="ctr">
                    <a:lnL>
                      <a:noFill/>
                    </a:lnL>
                    <a:lnR>
                      <a:noFill/>
                    </a:lnR>
                    <a:lnT>
                      <a:noFill/>
                    </a:lnT>
                    <a:lnB>
                      <a:noFill/>
                    </a:lnB>
                    <a:noFill/>
                  </a:tcPr>
                </a:tc>
                <a:tc>
                  <a:txBody>
                    <a:bodyPr/>
                    <a:lstStyle/>
                    <a:p>
                      <a:pPr algn="l"/>
                      <a:r>
                        <a:rPr lang="en-US" sz="1600" dirty="0"/>
                        <a:t>Suggestions, feedback, validations provided to the user</a:t>
                      </a:r>
                    </a:p>
                  </a:txBody>
                  <a:tcPr anchor="ctr">
                    <a:lnL>
                      <a:noFill/>
                    </a:lnL>
                    <a:lnR>
                      <a:noFill/>
                    </a:lnR>
                    <a:lnT>
                      <a:noFill/>
                    </a:lnT>
                    <a:lnB>
                      <a:noFill/>
                    </a:lnB>
                    <a:noFill/>
                  </a:tcPr>
                </a:tc>
                <a:extLst>
                  <a:ext uri="{0D108BD9-81ED-4DB2-BD59-A6C34878D82A}">
                    <a16:rowId xmlns:a16="http://schemas.microsoft.com/office/drawing/2014/main" val="1389923593"/>
                  </a:ext>
                </a:extLst>
              </a:tr>
            </a:tbl>
          </a:graphicData>
        </a:graphic>
      </p:graphicFrame>
      <p:sp>
        <p:nvSpPr>
          <p:cNvPr id="12" name="TextBox 11">
            <a:extLst>
              <a:ext uri="{FF2B5EF4-FFF2-40B4-BE49-F238E27FC236}">
                <a16:creationId xmlns:a16="http://schemas.microsoft.com/office/drawing/2014/main" id="{AFA8101D-E525-7908-2F58-0FCCE408A607}"/>
              </a:ext>
            </a:extLst>
          </p:cNvPr>
          <p:cNvSpPr txBox="1"/>
          <p:nvPr/>
        </p:nvSpPr>
        <p:spPr>
          <a:xfrm>
            <a:off x="17691770" y="11699794"/>
            <a:ext cx="6466431" cy="584775"/>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en-US" sz="1600" i="1" dirty="0">
                <a:solidFill>
                  <a:schemeClr val="accent1"/>
                </a:solidFill>
              </a:rPr>
              <a:t>✔ It works with any vector DB and LLM that follows standard APIs — making it highly reusable.</a:t>
            </a:r>
            <a:endParaRPr lang="en-IN" sz="1600" i="1" dirty="0">
              <a:solidFill>
                <a:schemeClr val="accent1"/>
              </a:solidFill>
            </a:endParaRPr>
          </a:p>
        </p:txBody>
      </p:sp>
      <p:sp>
        <p:nvSpPr>
          <p:cNvPr id="14" name="TextBox 13">
            <a:extLst>
              <a:ext uri="{FF2B5EF4-FFF2-40B4-BE49-F238E27FC236}">
                <a16:creationId xmlns:a16="http://schemas.microsoft.com/office/drawing/2014/main" id="{A7B2F2B2-48B9-1F9F-2418-7B464E066C50}"/>
              </a:ext>
            </a:extLst>
          </p:cNvPr>
          <p:cNvSpPr txBox="1"/>
          <p:nvPr/>
        </p:nvSpPr>
        <p:spPr>
          <a:xfrm>
            <a:off x="17691771" y="7308539"/>
            <a:ext cx="6611981" cy="707886"/>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en-US" sz="2400" b="1" dirty="0"/>
              <a:t>AI-</a:t>
            </a:r>
            <a:r>
              <a:rPr lang="en-US" sz="2400" b="1" dirty="0" err="1"/>
              <a:t>DocReviewer</a:t>
            </a:r>
            <a:r>
              <a:rPr lang="en-US" sz="2400" b="1" dirty="0"/>
              <a:t> Agent (Online – Synchronous)</a:t>
            </a:r>
          </a:p>
          <a:p>
            <a:r>
              <a:rPr lang="en-US" sz="1600" dirty="0"/>
              <a:t>Handles document review in real-time using RAG.</a:t>
            </a:r>
            <a:endParaRPr lang="en-IN" sz="1600" dirty="0"/>
          </a:p>
        </p:txBody>
      </p:sp>
      <p:sp>
        <p:nvSpPr>
          <p:cNvPr id="17" name="TextBox 16">
            <a:extLst>
              <a:ext uri="{FF2B5EF4-FFF2-40B4-BE49-F238E27FC236}">
                <a16:creationId xmlns:a16="http://schemas.microsoft.com/office/drawing/2014/main" id="{071123A0-7968-C387-34CD-1F228A40434C}"/>
              </a:ext>
            </a:extLst>
          </p:cNvPr>
          <p:cNvSpPr txBox="1"/>
          <p:nvPr/>
        </p:nvSpPr>
        <p:spPr>
          <a:xfrm>
            <a:off x="17691772" y="6259372"/>
            <a:ext cx="6611986" cy="584775"/>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en-US" sz="1600" i="1" dirty="0">
                <a:solidFill>
                  <a:schemeClr val="accent1"/>
                </a:solidFill>
              </a:rPr>
              <a:t>🔁 This component is reusable across any solution that requires vector-based knowledge ingestion.</a:t>
            </a:r>
            <a:endParaRPr lang="en-IN" sz="1600" i="1" dirty="0">
              <a:solidFill>
                <a:schemeClr val="accent1"/>
              </a:solidFill>
            </a:endParaRPr>
          </a:p>
        </p:txBody>
      </p:sp>
      <p:sp>
        <p:nvSpPr>
          <p:cNvPr id="19" name="TextBox 18">
            <a:extLst>
              <a:ext uri="{FF2B5EF4-FFF2-40B4-BE49-F238E27FC236}">
                <a16:creationId xmlns:a16="http://schemas.microsoft.com/office/drawing/2014/main" id="{171ADF36-52EE-0D2D-82A7-1988AFE62086}"/>
              </a:ext>
            </a:extLst>
          </p:cNvPr>
          <p:cNvSpPr txBox="1"/>
          <p:nvPr/>
        </p:nvSpPr>
        <p:spPr>
          <a:xfrm>
            <a:off x="17691772" y="3244046"/>
            <a:ext cx="6466429" cy="89255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en-US" sz="2000" b="1" dirty="0"/>
              <a:t>Embedder Agent (Offline – Asynchronous)</a:t>
            </a:r>
          </a:p>
          <a:p>
            <a:r>
              <a:rPr lang="en-US" sz="1600" dirty="0"/>
              <a:t>Handles vectorization of the knowledgebase (guidelines, SOPs, policies).</a:t>
            </a:r>
            <a:endParaRPr lang="en-IN" sz="1600" dirty="0"/>
          </a:p>
        </p:txBody>
      </p:sp>
      <p:sp>
        <p:nvSpPr>
          <p:cNvPr id="26" name="TextBox 25">
            <a:extLst>
              <a:ext uri="{FF2B5EF4-FFF2-40B4-BE49-F238E27FC236}">
                <a16:creationId xmlns:a16="http://schemas.microsoft.com/office/drawing/2014/main" id="{AF98F952-4B9D-1DA8-FA20-59F64A1419D7}"/>
              </a:ext>
            </a:extLst>
          </p:cNvPr>
          <p:cNvSpPr txBox="1"/>
          <p:nvPr/>
        </p:nvSpPr>
        <p:spPr>
          <a:xfrm>
            <a:off x="17691770" y="329802"/>
            <a:ext cx="6410448" cy="2369880"/>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en-IN" sz="2800" b="1" dirty="0"/>
              <a:t>.👥 Personas Explained</a:t>
            </a:r>
          </a:p>
          <a:p>
            <a:r>
              <a:rPr lang="en-IN" sz="2400" b="1" dirty="0" err="1"/>
              <a:t>IntelliDoc</a:t>
            </a:r>
            <a:r>
              <a:rPr lang="en-IN" sz="2400" b="1" dirty="0"/>
              <a:t> Admin:</a:t>
            </a:r>
            <a:r>
              <a:rPr lang="en-IN" sz="2400" dirty="0"/>
              <a:t> Prepares and updates the knowledgebase via the Embedder Agent (offline).</a:t>
            </a:r>
          </a:p>
          <a:p>
            <a:r>
              <a:rPr lang="en-IN" sz="2400" b="1" dirty="0" err="1"/>
              <a:t>IntelliDoc</a:t>
            </a:r>
            <a:r>
              <a:rPr lang="en-IN" sz="2400" b="1" dirty="0"/>
              <a:t> </a:t>
            </a:r>
            <a:r>
              <a:rPr lang="en-IN" sz="2400" b="1" dirty="0" err="1"/>
              <a:t>User:</a:t>
            </a:r>
            <a:r>
              <a:rPr lang="en-IN" sz="2400" dirty="0" err="1"/>
              <a:t>Uploads</a:t>
            </a:r>
            <a:r>
              <a:rPr lang="en-IN" sz="2400" dirty="0"/>
              <a:t> documents for real-time review via the AI-</a:t>
            </a:r>
            <a:r>
              <a:rPr lang="en-IN" sz="2400" dirty="0" err="1"/>
              <a:t>DocReviewer</a:t>
            </a:r>
            <a:r>
              <a:rPr lang="en-IN" sz="2400" dirty="0"/>
              <a:t> Agent.</a:t>
            </a:r>
          </a:p>
        </p:txBody>
      </p:sp>
    </p:spTree>
    <p:extLst>
      <p:ext uri="{BB962C8B-B14F-4D97-AF65-F5344CB8AC3E}">
        <p14:creationId xmlns:p14="http://schemas.microsoft.com/office/powerpoint/2010/main" val="186927567"/>
      </p:ext>
    </p:extLst>
  </p:cSld>
  <p:clrMapOvr>
    <a:masterClrMapping/>
  </p:clrMapOvr>
  <p:transition spd="med"/>
</p:sld>
</file>

<file path=ppt/theme/theme1.xml><?xml version="1.0" encoding="utf-8"?>
<a:theme xmlns:a="http://schemas.openxmlformats.org/drawingml/2006/main" name="IBM presentation template">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5F6FF"/>
        </a:solidFill>
        <a:ln w="19050">
          <a:solidFill>
            <a:srgbClr val="E5F6FF"/>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presentation_template_v_1_6_Plex.pptx" id="{4D19DA92-00A6-0746-848F-5F0D50DAAF78}" vid="{D0F7EE54-E811-3041-81E9-53CA5B7DC001}"/>
    </a:ext>
  </a:extLst>
</a:theme>
</file>

<file path=ppt/theme/theme2.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r="http://schemas.openxmlformats.org/officeDocument/2006/relationships" xmlns:p="http://schemas.openxmlformats.org/presentationml/2006/main" xmlns="" xmlns:m="http://schemas.openxmlformats.org/officeDocument/2006/math" xmlns:a14="http://schemas.microsoft.com/office/drawing/2010/main" xmlns:ma14="http://schemas.microsoft.com/office/mac/drawingml/2011/main"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ppt/theme/theme3.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r="http://schemas.openxmlformats.org/officeDocument/2006/relationships" xmlns:p="http://schemas.openxmlformats.org/presentationml/2006/main" xmlns="" xmlns:m="http://schemas.openxmlformats.org/officeDocument/2006/math" xmlns:a14="http://schemas.microsoft.com/office/drawing/2010/main" xmlns:ma14="http://schemas.microsoft.com/office/mac/drawingml/2011/main"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docProps/app.xml><?xml version="1.0" encoding="utf-8"?>
<Properties xmlns="http://schemas.openxmlformats.org/officeDocument/2006/extended-properties" xmlns:vt="http://schemas.openxmlformats.org/officeDocument/2006/docPropsVTypes">
  <Template>IBM_presentation_template_v_1_6_Plex</Template>
  <TotalTime>1895</TotalTime>
  <Words>2716</Words>
  <Application>Microsoft Office PowerPoint</Application>
  <PresentationFormat>Custom</PresentationFormat>
  <Paragraphs>678</Paragraphs>
  <Slides>15</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Aptos</vt:lpstr>
      <vt:lpstr>Aptos Narrow</vt:lpstr>
      <vt:lpstr>Arial</vt:lpstr>
      <vt:lpstr>Calibri Light</vt:lpstr>
      <vt:lpstr>Courier New</vt:lpstr>
      <vt:lpstr>IBM Plex Sans</vt:lpstr>
      <vt:lpstr>IBM Plex Sans ExtLt</vt:lpstr>
      <vt:lpstr>IBM Plex Sans Light</vt:lpstr>
      <vt:lpstr>IBM Plex Sans Medm</vt:lpstr>
      <vt:lpstr>Symbol</vt:lpstr>
      <vt:lpstr>Times New Roman</vt:lpstr>
      <vt:lpstr>IBM presentation template</vt:lpstr>
      <vt:lpstr>IntelliDoc Reviewer AI-Agent: An AI-Powered Document Review Solution   An advanced AI-powered solution agent , designed to automate and enhance the document review process within organizations</vt:lpstr>
      <vt:lpstr>About the Initiative</vt:lpstr>
      <vt:lpstr>Initiative Use Case Scenario</vt:lpstr>
      <vt:lpstr>Solution High Level Architecture Overview</vt:lpstr>
      <vt:lpstr>Expected outcomes/ Business value</vt:lpstr>
      <vt:lpstr>PowerPoint Presentation</vt:lpstr>
      <vt:lpstr>Insight - Technology Stack</vt:lpstr>
      <vt:lpstr>PowerPoint Presentation</vt:lpstr>
      <vt:lpstr>How Solution work with RAG..</vt:lpstr>
      <vt:lpstr>Agents Reusability</vt:lpstr>
      <vt:lpstr>Reusability as a Standalone Component</vt:lpstr>
      <vt:lpstr>PowerPoint Presentation</vt:lpstr>
      <vt:lpstr>WBS</vt:lpstr>
      <vt:lpstr>Executive Champion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Software is made in the era of Generative AI</dc:title>
  <dc:subject/>
  <dc:creator>Miha Kralj</dc:creator>
  <cp:keywords/>
  <dc:description/>
  <cp:lastModifiedBy>SUPAL CHOWDHURY</cp:lastModifiedBy>
  <cp:revision>137</cp:revision>
  <cp:lastPrinted>2019-04-25T15:14:05Z</cp:lastPrinted>
  <dcterms:created xsi:type="dcterms:W3CDTF">2024-03-29T03:44:12Z</dcterms:created>
  <dcterms:modified xsi:type="dcterms:W3CDTF">2025-05-29T05:46:00Z</dcterms:modified>
  <cp:category/>
</cp:coreProperties>
</file>