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4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94660"/>
  </p:normalViewPr>
  <p:slideViewPr>
    <p:cSldViewPr>
      <p:cViewPr varScale="1">
        <p:scale>
          <a:sx n="70" d="100"/>
          <a:sy n="70" d="100"/>
        </p:scale>
        <p:origin x="16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C9FBB2-300F-4DF7-AC98-5ADADB93753E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C2243-5144-4626-9808-2A37C33F5E24}">
      <dgm:prSet phldrT="[Text]"/>
      <dgm:spPr/>
      <dgm:t>
        <a:bodyPr/>
        <a:lstStyle/>
        <a:p>
          <a:r>
            <a:rPr lang="en-US" dirty="0" smtClean="0"/>
            <a:t>Information based service</a:t>
          </a:r>
          <a:endParaRPr lang="en-US" dirty="0"/>
        </a:p>
      </dgm:t>
    </dgm:pt>
    <dgm:pt modelId="{3D06CAA7-B6D7-4E0D-95AC-2B5649F7FA67}" type="parTrans" cxnId="{6B435E22-74A7-40BA-A874-D617C9744EFA}">
      <dgm:prSet/>
      <dgm:spPr/>
      <dgm:t>
        <a:bodyPr/>
        <a:lstStyle/>
        <a:p>
          <a:endParaRPr lang="en-US"/>
        </a:p>
      </dgm:t>
    </dgm:pt>
    <dgm:pt modelId="{039DDB65-D30A-4454-A7E4-23B4F6BC2EB2}" type="sibTrans" cxnId="{6B435E22-74A7-40BA-A874-D617C9744EFA}">
      <dgm:prSet/>
      <dgm:spPr/>
      <dgm:t>
        <a:bodyPr/>
        <a:lstStyle/>
        <a:p>
          <a:endParaRPr lang="en-US"/>
        </a:p>
      </dgm:t>
    </dgm:pt>
    <dgm:pt modelId="{77F0427A-6CE9-4871-B8F1-F0515A076A60}">
      <dgm:prSet phldrT="[Text]"/>
      <dgm:spPr/>
      <dgm:t>
        <a:bodyPr/>
        <a:lstStyle/>
        <a:p>
          <a:r>
            <a:rPr lang="en-US" dirty="0" smtClean="0"/>
            <a:t>Location Based Service</a:t>
          </a:r>
        </a:p>
      </dgm:t>
    </dgm:pt>
    <dgm:pt modelId="{561D0E87-22CE-4B5E-9C61-54544FE16AC8}" type="parTrans" cxnId="{9B0A0FEA-8885-47D4-8008-675A32573A63}">
      <dgm:prSet/>
      <dgm:spPr/>
      <dgm:t>
        <a:bodyPr/>
        <a:lstStyle/>
        <a:p>
          <a:endParaRPr lang="en-US"/>
        </a:p>
      </dgm:t>
    </dgm:pt>
    <dgm:pt modelId="{1F93B4DC-6FC5-40BA-ACFA-66C6E421E1B3}" type="sibTrans" cxnId="{9B0A0FEA-8885-47D4-8008-675A32573A63}">
      <dgm:prSet/>
      <dgm:spPr/>
      <dgm:t>
        <a:bodyPr/>
        <a:lstStyle/>
        <a:p>
          <a:endParaRPr lang="en-US"/>
        </a:p>
      </dgm:t>
    </dgm:pt>
    <dgm:pt modelId="{659D21B7-29FC-4047-B13F-5B2DA3E40822}">
      <dgm:prSet phldrT="[Text]"/>
      <dgm:spPr/>
      <dgm:t>
        <a:bodyPr/>
        <a:lstStyle/>
        <a:p>
          <a:r>
            <a:rPr lang="en-US" dirty="0" smtClean="0"/>
            <a:t>Transaction Service</a:t>
          </a:r>
          <a:endParaRPr lang="en-US" dirty="0"/>
        </a:p>
      </dgm:t>
    </dgm:pt>
    <dgm:pt modelId="{952D3906-75DB-4FA1-88A0-11FCF6861185}" type="parTrans" cxnId="{FF808C12-F00F-466C-8BB5-2D44FBE191C9}">
      <dgm:prSet/>
      <dgm:spPr/>
      <dgm:t>
        <a:bodyPr/>
        <a:lstStyle/>
        <a:p>
          <a:endParaRPr lang="en-US"/>
        </a:p>
      </dgm:t>
    </dgm:pt>
    <dgm:pt modelId="{DCF41260-8ED4-460D-9379-E9BA76A2D14E}" type="sibTrans" cxnId="{FF808C12-F00F-466C-8BB5-2D44FBE191C9}">
      <dgm:prSet/>
      <dgm:spPr/>
      <dgm:t>
        <a:bodyPr/>
        <a:lstStyle/>
        <a:p>
          <a:endParaRPr lang="en-US"/>
        </a:p>
      </dgm:t>
    </dgm:pt>
    <dgm:pt modelId="{4C1C3671-D6EB-4CB7-8E9F-8BE8DC49028A}">
      <dgm:prSet phldrT="[Text]"/>
      <dgm:spPr/>
      <dgm:t>
        <a:bodyPr/>
        <a:lstStyle/>
        <a:p>
          <a:r>
            <a:rPr lang="en-US" dirty="0" smtClean="0"/>
            <a:t>News</a:t>
          </a:r>
          <a:endParaRPr lang="en-US" dirty="0"/>
        </a:p>
      </dgm:t>
    </dgm:pt>
    <dgm:pt modelId="{534162C5-6F3F-4E57-A767-1BD8A7B64DC0}" type="parTrans" cxnId="{8A5CDF74-3A26-4DC5-BE93-4217F9A12601}">
      <dgm:prSet/>
      <dgm:spPr/>
      <dgm:t>
        <a:bodyPr/>
        <a:lstStyle/>
        <a:p>
          <a:endParaRPr lang="en-US"/>
        </a:p>
      </dgm:t>
    </dgm:pt>
    <dgm:pt modelId="{D4242BF3-58C2-417F-9008-ABCA9333338A}" type="sibTrans" cxnId="{8A5CDF74-3A26-4DC5-BE93-4217F9A12601}">
      <dgm:prSet/>
      <dgm:spPr/>
      <dgm:t>
        <a:bodyPr/>
        <a:lstStyle/>
        <a:p>
          <a:endParaRPr lang="en-US"/>
        </a:p>
      </dgm:t>
    </dgm:pt>
    <dgm:pt modelId="{7244906E-A927-461A-BDF9-90B1A0BB4E61}">
      <dgm:prSet phldrT="[Text]"/>
      <dgm:spPr/>
      <dgm:t>
        <a:bodyPr/>
        <a:lstStyle/>
        <a:p>
          <a:r>
            <a:rPr lang="en-US" dirty="0" smtClean="0"/>
            <a:t>Stock Quote</a:t>
          </a:r>
          <a:endParaRPr lang="en-US" dirty="0"/>
        </a:p>
      </dgm:t>
    </dgm:pt>
    <dgm:pt modelId="{FCDCB795-351F-430F-87F3-A1533FA5E7C7}" type="parTrans" cxnId="{49A36E52-E919-428D-84AD-7FD64C857F15}">
      <dgm:prSet/>
      <dgm:spPr/>
      <dgm:t>
        <a:bodyPr/>
        <a:lstStyle/>
        <a:p>
          <a:endParaRPr lang="en-US"/>
        </a:p>
      </dgm:t>
    </dgm:pt>
    <dgm:pt modelId="{32DEB8B5-7566-40DC-BC9C-8B6EEAF48730}" type="sibTrans" cxnId="{49A36E52-E919-428D-84AD-7FD64C857F15}">
      <dgm:prSet/>
      <dgm:spPr/>
      <dgm:t>
        <a:bodyPr/>
        <a:lstStyle/>
        <a:p>
          <a:endParaRPr lang="en-US"/>
        </a:p>
      </dgm:t>
    </dgm:pt>
    <dgm:pt modelId="{6952E19C-9E2E-485A-9F6B-78CD20FC932A}">
      <dgm:prSet phldrT="[Text]"/>
      <dgm:spPr/>
      <dgm:t>
        <a:bodyPr/>
        <a:lstStyle/>
        <a:p>
          <a:r>
            <a:rPr lang="en-US" dirty="0" smtClean="0"/>
            <a:t>Sports score</a:t>
          </a:r>
          <a:endParaRPr lang="en-US" dirty="0"/>
        </a:p>
      </dgm:t>
    </dgm:pt>
    <dgm:pt modelId="{B6846555-FE86-4E57-91F2-7843123C10E7}" type="parTrans" cxnId="{6040D97F-C59A-476B-AC77-ACF01D547132}">
      <dgm:prSet/>
      <dgm:spPr/>
      <dgm:t>
        <a:bodyPr/>
        <a:lstStyle/>
        <a:p>
          <a:endParaRPr lang="en-US"/>
        </a:p>
      </dgm:t>
    </dgm:pt>
    <dgm:pt modelId="{C966A883-FB35-45DF-ADE7-957344513A03}" type="sibTrans" cxnId="{6040D97F-C59A-476B-AC77-ACF01D547132}">
      <dgm:prSet/>
      <dgm:spPr/>
      <dgm:t>
        <a:bodyPr/>
        <a:lstStyle/>
        <a:p>
          <a:endParaRPr lang="en-US"/>
        </a:p>
      </dgm:t>
    </dgm:pt>
    <dgm:pt modelId="{569DD1A8-9B72-4DBA-B993-EA53DE508A5C}">
      <dgm:prSet phldrT="[Text]"/>
      <dgm:spPr/>
      <dgm:t>
        <a:bodyPr/>
        <a:lstStyle/>
        <a:p>
          <a:r>
            <a:rPr lang="en-US" dirty="0" smtClean="0"/>
            <a:t>Financial Record</a:t>
          </a:r>
          <a:endParaRPr lang="en-US" dirty="0"/>
        </a:p>
      </dgm:t>
    </dgm:pt>
    <dgm:pt modelId="{7AF7A3DE-DA2D-46B3-A18E-BF331628138A}" type="parTrans" cxnId="{6A839930-7644-431C-9348-C2D207845E4F}">
      <dgm:prSet/>
      <dgm:spPr/>
      <dgm:t>
        <a:bodyPr/>
        <a:lstStyle/>
        <a:p>
          <a:endParaRPr lang="en-US"/>
        </a:p>
      </dgm:t>
    </dgm:pt>
    <dgm:pt modelId="{F976C8A3-89AB-4544-BACF-4ED41E68D7AE}" type="sibTrans" cxnId="{6A839930-7644-431C-9348-C2D207845E4F}">
      <dgm:prSet/>
      <dgm:spPr/>
      <dgm:t>
        <a:bodyPr/>
        <a:lstStyle/>
        <a:p>
          <a:endParaRPr lang="en-US"/>
        </a:p>
      </dgm:t>
    </dgm:pt>
    <dgm:pt modelId="{C5231EA0-788A-44CB-9322-268DC134B1B0}">
      <dgm:prSet phldrT="[Text]"/>
      <dgm:spPr/>
      <dgm:t>
        <a:bodyPr/>
        <a:lstStyle/>
        <a:p>
          <a:r>
            <a:rPr lang="en-US" dirty="0" smtClean="0"/>
            <a:t>Traffic reporting</a:t>
          </a:r>
          <a:endParaRPr lang="en-US" dirty="0"/>
        </a:p>
      </dgm:t>
    </dgm:pt>
    <dgm:pt modelId="{82986625-6768-45F4-9003-77A38AC12F2D}" type="parTrans" cxnId="{3F273BD7-B452-4A09-ADE0-CDCE3F095172}">
      <dgm:prSet/>
      <dgm:spPr/>
      <dgm:t>
        <a:bodyPr/>
        <a:lstStyle/>
        <a:p>
          <a:endParaRPr lang="en-US"/>
        </a:p>
      </dgm:t>
    </dgm:pt>
    <dgm:pt modelId="{18875AB1-5DCD-4A7E-B2D4-98B0E223AF1A}" type="sibTrans" cxnId="{3F273BD7-B452-4A09-ADE0-CDCE3F095172}">
      <dgm:prSet/>
      <dgm:spPr/>
      <dgm:t>
        <a:bodyPr/>
        <a:lstStyle/>
        <a:p>
          <a:endParaRPr lang="en-US"/>
        </a:p>
      </dgm:t>
    </dgm:pt>
    <dgm:pt modelId="{F829E9B1-AD4E-423A-858A-D7E403CBD2F1}">
      <dgm:prSet phldrT="[Text]"/>
      <dgm:spPr/>
      <dgm:t>
        <a:bodyPr/>
        <a:lstStyle/>
        <a:p>
          <a:r>
            <a:rPr lang="en-US" b="0" i="0" dirty="0" smtClean="0"/>
            <a:t>Local discount offers</a:t>
          </a:r>
          <a:endParaRPr lang="en-US" dirty="0" smtClean="0"/>
        </a:p>
      </dgm:t>
    </dgm:pt>
    <dgm:pt modelId="{65EF9D61-7B0A-44E4-B87D-B8116DE7256D}" type="parTrans" cxnId="{871DC0FA-BB10-4114-BA59-39764319FFC4}">
      <dgm:prSet/>
      <dgm:spPr/>
      <dgm:t>
        <a:bodyPr/>
        <a:lstStyle/>
        <a:p>
          <a:endParaRPr lang="en-US"/>
        </a:p>
      </dgm:t>
    </dgm:pt>
    <dgm:pt modelId="{ACB25E56-B7BE-486D-AF03-55A4AEC01EC5}" type="sibTrans" cxnId="{871DC0FA-BB10-4114-BA59-39764319FFC4}">
      <dgm:prSet/>
      <dgm:spPr/>
      <dgm:t>
        <a:bodyPr/>
        <a:lstStyle/>
        <a:p>
          <a:endParaRPr lang="en-US"/>
        </a:p>
      </dgm:t>
    </dgm:pt>
    <dgm:pt modelId="{961162A4-0276-4150-83B4-0C76EAD846FE}">
      <dgm:prSet/>
      <dgm:spPr/>
      <dgm:t>
        <a:bodyPr/>
        <a:lstStyle/>
        <a:p>
          <a:r>
            <a:rPr lang="en-US" b="0" i="0" smtClean="0"/>
            <a:t>Local weather</a:t>
          </a:r>
          <a:endParaRPr lang="en-US" b="0" i="0"/>
        </a:p>
      </dgm:t>
    </dgm:pt>
    <dgm:pt modelId="{DF77F66E-B5D6-4A16-9DA1-A998F001FBA5}" type="parTrans" cxnId="{8CAE5E02-AC2F-4432-A7C8-45612AD23EAF}">
      <dgm:prSet/>
      <dgm:spPr/>
      <dgm:t>
        <a:bodyPr/>
        <a:lstStyle/>
        <a:p>
          <a:endParaRPr lang="en-US"/>
        </a:p>
      </dgm:t>
    </dgm:pt>
    <dgm:pt modelId="{27FE4F8D-EA5C-47FF-A4D7-E813D986CE13}" type="sibTrans" cxnId="{8CAE5E02-AC2F-4432-A7C8-45612AD23EAF}">
      <dgm:prSet/>
      <dgm:spPr/>
      <dgm:t>
        <a:bodyPr/>
        <a:lstStyle/>
        <a:p>
          <a:endParaRPr lang="en-US"/>
        </a:p>
      </dgm:t>
    </dgm:pt>
    <dgm:pt modelId="{6EDA13B5-F5A3-4E03-A0B7-05D670A405B2}">
      <dgm:prSet/>
      <dgm:spPr/>
      <dgm:t>
        <a:bodyPr/>
        <a:lstStyle/>
        <a:p>
          <a:r>
            <a:rPr lang="en-US" b="0" i="0" smtClean="0"/>
            <a:t>Tracking and monitoring of people</a:t>
          </a:r>
          <a:endParaRPr lang="en-US" b="0" i="0"/>
        </a:p>
      </dgm:t>
    </dgm:pt>
    <dgm:pt modelId="{D972AEC5-6F13-4764-9B26-A7AB50CC6CFE}" type="parTrans" cxnId="{6C30753F-009F-4380-A0AD-8C1E63AEB264}">
      <dgm:prSet/>
      <dgm:spPr/>
      <dgm:t>
        <a:bodyPr/>
        <a:lstStyle/>
        <a:p>
          <a:endParaRPr lang="en-US"/>
        </a:p>
      </dgm:t>
    </dgm:pt>
    <dgm:pt modelId="{A5897D40-5B5C-4342-B4B1-7382B647E3F3}" type="sibTrans" cxnId="{6C30753F-009F-4380-A0AD-8C1E63AEB264}">
      <dgm:prSet/>
      <dgm:spPr/>
      <dgm:t>
        <a:bodyPr/>
        <a:lstStyle/>
        <a:p>
          <a:endParaRPr lang="en-US"/>
        </a:p>
      </dgm:t>
    </dgm:pt>
    <dgm:pt modelId="{8F52DEB9-0BC1-47B8-96D5-5CED60174509}">
      <dgm:prSet/>
      <dgm:spPr/>
      <dgm:t>
        <a:bodyPr/>
        <a:lstStyle/>
        <a:p>
          <a:r>
            <a:rPr lang="en-US" b="0" i="0" dirty="0" smtClean="0"/>
            <a:t>Mobile Money Transfer</a:t>
          </a:r>
          <a:endParaRPr lang="en-US" b="0" dirty="0"/>
        </a:p>
      </dgm:t>
    </dgm:pt>
    <dgm:pt modelId="{0A2C7650-5752-41BC-9195-435C707D51EA}" type="parTrans" cxnId="{A005F441-C904-4CA2-A81F-9B94312A21AE}">
      <dgm:prSet/>
      <dgm:spPr/>
      <dgm:t>
        <a:bodyPr/>
        <a:lstStyle/>
        <a:p>
          <a:endParaRPr lang="en-US"/>
        </a:p>
      </dgm:t>
    </dgm:pt>
    <dgm:pt modelId="{31E6D7FE-36D5-4998-91FD-FB3C57A031B3}" type="sibTrans" cxnId="{A005F441-C904-4CA2-A81F-9B94312A21AE}">
      <dgm:prSet/>
      <dgm:spPr/>
      <dgm:t>
        <a:bodyPr/>
        <a:lstStyle/>
        <a:p>
          <a:endParaRPr lang="en-US"/>
        </a:p>
      </dgm:t>
    </dgm:pt>
    <dgm:pt modelId="{540B5BAC-1531-433C-A079-827ECB0ACC71}">
      <dgm:prSet/>
      <dgm:spPr/>
      <dgm:t>
        <a:bodyPr/>
        <a:lstStyle/>
        <a:p>
          <a:r>
            <a:rPr lang="en-US" b="0" i="0" dirty="0" smtClean="0"/>
            <a:t>Mobile ticketing</a:t>
          </a:r>
          <a:endParaRPr lang="en-US" b="0" dirty="0"/>
        </a:p>
      </dgm:t>
    </dgm:pt>
    <dgm:pt modelId="{DA7ECBFD-2522-4060-A7B1-D4964CECAEA2}" type="parTrans" cxnId="{15883E2B-202E-485D-98BC-6771A4A7D583}">
      <dgm:prSet/>
      <dgm:spPr/>
      <dgm:t>
        <a:bodyPr/>
        <a:lstStyle/>
        <a:p>
          <a:endParaRPr lang="en-US"/>
        </a:p>
      </dgm:t>
    </dgm:pt>
    <dgm:pt modelId="{4347D70F-8605-4E7E-8FFD-9ED05BD95C54}" type="sibTrans" cxnId="{15883E2B-202E-485D-98BC-6771A4A7D583}">
      <dgm:prSet/>
      <dgm:spPr/>
      <dgm:t>
        <a:bodyPr/>
        <a:lstStyle/>
        <a:p>
          <a:endParaRPr lang="en-US"/>
        </a:p>
      </dgm:t>
    </dgm:pt>
    <dgm:pt modelId="{5611A5D0-A8FF-44FC-B36F-493FFF2191B0}">
      <dgm:prSet/>
      <dgm:spPr/>
      <dgm:t>
        <a:bodyPr/>
        <a:lstStyle/>
        <a:p>
          <a:r>
            <a:rPr lang="en-US" b="0" i="0" dirty="0" smtClean="0"/>
            <a:t>Content purchase and delivery</a:t>
          </a:r>
          <a:endParaRPr lang="en-US" b="0" dirty="0"/>
        </a:p>
      </dgm:t>
    </dgm:pt>
    <dgm:pt modelId="{363DC309-6155-4D10-AAC6-F5A0E54FF6A4}" type="parTrans" cxnId="{1C5A5E1C-3B17-46C2-BF20-4368E04CE909}">
      <dgm:prSet/>
      <dgm:spPr/>
      <dgm:t>
        <a:bodyPr/>
        <a:lstStyle/>
        <a:p>
          <a:endParaRPr lang="en-US"/>
        </a:p>
      </dgm:t>
    </dgm:pt>
    <dgm:pt modelId="{FD38C8ED-1629-4AF7-9A6A-1CB9556AB3EF}" type="sibTrans" cxnId="{1C5A5E1C-3B17-46C2-BF20-4368E04CE909}">
      <dgm:prSet/>
      <dgm:spPr/>
      <dgm:t>
        <a:bodyPr/>
        <a:lstStyle/>
        <a:p>
          <a:endParaRPr lang="en-US"/>
        </a:p>
      </dgm:t>
    </dgm:pt>
    <dgm:pt modelId="{E13C07FB-3E57-44A4-B403-C50415A94BD8}" type="pres">
      <dgm:prSet presAssocID="{F4C9FBB2-300F-4DF7-AC98-5ADADB93753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376299F-799F-4463-903D-D7B647579C12}" type="pres">
      <dgm:prSet presAssocID="{1FFC2243-5144-4626-9808-2A37C33F5E24}" presName="posSpace" presStyleCnt="0"/>
      <dgm:spPr/>
    </dgm:pt>
    <dgm:pt modelId="{17A8535A-05A1-49FE-9467-0A4009500D61}" type="pres">
      <dgm:prSet presAssocID="{1FFC2243-5144-4626-9808-2A37C33F5E24}" presName="vertFlow" presStyleCnt="0"/>
      <dgm:spPr/>
    </dgm:pt>
    <dgm:pt modelId="{AC247A1D-EF4D-472D-B0FD-0B5D554A9FAC}" type="pres">
      <dgm:prSet presAssocID="{1FFC2243-5144-4626-9808-2A37C33F5E24}" presName="topSpace" presStyleCnt="0"/>
      <dgm:spPr/>
    </dgm:pt>
    <dgm:pt modelId="{D3C0D980-6D33-4D33-BDA3-E33AFA0036CC}" type="pres">
      <dgm:prSet presAssocID="{1FFC2243-5144-4626-9808-2A37C33F5E24}" presName="firstComp" presStyleCnt="0"/>
      <dgm:spPr/>
    </dgm:pt>
    <dgm:pt modelId="{5C97E4D2-702C-4B43-A51A-7B09F150DAF0}" type="pres">
      <dgm:prSet presAssocID="{1FFC2243-5144-4626-9808-2A37C33F5E24}" presName="firstChild" presStyleLbl="bgAccFollowNode1" presStyleIdx="0" presStyleCnt="11"/>
      <dgm:spPr/>
      <dgm:t>
        <a:bodyPr/>
        <a:lstStyle/>
        <a:p>
          <a:endParaRPr lang="en-US"/>
        </a:p>
      </dgm:t>
    </dgm:pt>
    <dgm:pt modelId="{DBD51B45-268E-4F6D-B543-8BB49D323800}" type="pres">
      <dgm:prSet presAssocID="{1FFC2243-5144-4626-9808-2A37C33F5E24}" presName="firstChildTx" presStyleLbl="bgAccFollowNode1" presStyleIdx="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4E43F-5F71-4D00-B971-B981F681F555}" type="pres">
      <dgm:prSet presAssocID="{7244906E-A927-461A-BDF9-90B1A0BB4E61}" presName="comp" presStyleCnt="0"/>
      <dgm:spPr/>
    </dgm:pt>
    <dgm:pt modelId="{B430E0B4-1456-4304-8345-23D7E9BDDD22}" type="pres">
      <dgm:prSet presAssocID="{7244906E-A927-461A-BDF9-90B1A0BB4E61}" presName="child" presStyleLbl="bgAccFollowNode1" presStyleIdx="1" presStyleCnt="11"/>
      <dgm:spPr/>
      <dgm:t>
        <a:bodyPr/>
        <a:lstStyle/>
        <a:p>
          <a:endParaRPr lang="en-US"/>
        </a:p>
      </dgm:t>
    </dgm:pt>
    <dgm:pt modelId="{A6BDBF37-BC6B-43BD-BA67-9742EC18A59E}" type="pres">
      <dgm:prSet presAssocID="{7244906E-A927-461A-BDF9-90B1A0BB4E61}" presName="childTx" presStyleLbl="bgAccFollow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8F22D-C6C2-467A-B3C5-5D965E8C53E7}" type="pres">
      <dgm:prSet presAssocID="{6952E19C-9E2E-485A-9F6B-78CD20FC932A}" presName="comp" presStyleCnt="0"/>
      <dgm:spPr/>
    </dgm:pt>
    <dgm:pt modelId="{262AC685-1044-429B-93A1-A603941472EC}" type="pres">
      <dgm:prSet presAssocID="{6952E19C-9E2E-485A-9F6B-78CD20FC932A}" presName="child" presStyleLbl="bgAccFollowNode1" presStyleIdx="2" presStyleCnt="11"/>
      <dgm:spPr/>
      <dgm:t>
        <a:bodyPr/>
        <a:lstStyle/>
        <a:p>
          <a:endParaRPr lang="en-US"/>
        </a:p>
      </dgm:t>
    </dgm:pt>
    <dgm:pt modelId="{35ACCD2F-0F8C-4FA1-A7C3-DA451C6C5A41}" type="pres">
      <dgm:prSet presAssocID="{6952E19C-9E2E-485A-9F6B-78CD20FC932A}" presName="childTx" presStyleLbl="bgAccFollow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F3D1F8-0D07-4CE8-BA28-759F694F41E1}" type="pres">
      <dgm:prSet presAssocID="{569DD1A8-9B72-4DBA-B993-EA53DE508A5C}" presName="comp" presStyleCnt="0"/>
      <dgm:spPr/>
    </dgm:pt>
    <dgm:pt modelId="{9CBA8946-4375-46DE-9C91-70DDB418FD12}" type="pres">
      <dgm:prSet presAssocID="{569DD1A8-9B72-4DBA-B993-EA53DE508A5C}" presName="child" presStyleLbl="bgAccFollowNode1" presStyleIdx="3" presStyleCnt="11"/>
      <dgm:spPr/>
      <dgm:t>
        <a:bodyPr/>
        <a:lstStyle/>
        <a:p>
          <a:endParaRPr lang="en-US"/>
        </a:p>
      </dgm:t>
    </dgm:pt>
    <dgm:pt modelId="{977B6EE1-3E92-4299-8F80-B014FFD782F6}" type="pres">
      <dgm:prSet presAssocID="{569DD1A8-9B72-4DBA-B993-EA53DE508A5C}" presName="childTx" presStyleLbl="bgAccFollow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477E9-B4D2-4EAB-9670-B3F39972755F}" type="pres">
      <dgm:prSet presAssocID="{C5231EA0-788A-44CB-9322-268DC134B1B0}" presName="comp" presStyleCnt="0"/>
      <dgm:spPr/>
    </dgm:pt>
    <dgm:pt modelId="{82AD48B5-4C1F-47C9-B27C-5F1DA02F1391}" type="pres">
      <dgm:prSet presAssocID="{C5231EA0-788A-44CB-9322-268DC134B1B0}" presName="child" presStyleLbl="bgAccFollowNode1" presStyleIdx="4" presStyleCnt="11"/>
      <dgm:spPr/>
      <dgm:t>
        <a:bodyPr/>
        <a:lstStyle/>
        <a:p>
          <a:endParaRPr lang="en-US"/>
        </a:p>
      </dgm:t>
    </dgm:pt>
    <dgm:pt modelId="{6B56DC7C-53F3-4EA4-8158-E37458E108D1}" type="pres">
      <dgm:prSet presAssocID="{C5231EA0-788A-44CB-9322-268DC134B1B0}" presName="childTx" presStyleLbl="bgAccFollow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60A56D-3714-4E43-9D5B-E6F80D7959CC}" type="pres">
      <dgm:prSet presAssocID="{1FFC2243-5144-4626-9808-2A37C33F5E24}" presName="negSpace" presStyleCnt="0"/>
      <dgm:spPr/>
    </dgm:pt>
    <dgm:pt modelId="{84AF41A6-D485-42DF-B01B-205C4E8A31CF}" type="pres">
      <dgm:prSet presAssocID="{1FFC2243-5144-4626-9808-2A37C33F5E24}" presName="circle" presStyleLbl="node1" presStyleIdx="0" presStyleCnt="3"/>
      <dgm:spPr/>
      <dgm:t>
        <a:bodyPr/>
        <a:lstStyle/>
        <a:p>
          <a:endParaRPr lang="en-US"/>
        </a:p>
      </dgm:t>
    </dgm:pt>
    <dgm:pt modelId="{081121F9-3348-4B87-8695-C9B4F7BAE2CE}" type="pres">
      <dgm:prSet presAssocID="{039DDB65-D30A-4454-A7E4-23B4F6BC2EB2}" presName="transSpace" presStyleCnt="0"/>
      <dgm:spPr/>
    </dgm:pt>
    <dgm:pt modelId="{36B40088-036E-45E9-AD8F-593130C800F2}" type="pres">
      <dgm:prSet presAssocID="{77F0427A-6CE9-4871-B8F1-F0515A076A60}" presName="posSpace" presStyleCnt="0"/>
      <dgm:spPr/>
    </dgm:pt>
    <dgm:pt modelId="{951F5DA3-48E4-4E71-A06F-FA698FB98C57}" type="pres">
      <dgm:prSet presAssocID="{77F0427A-6CE9-4871-B8F1-F0515A076A60}" presName="vertFlow" presStyleCnt="0"/>
      <dgm:spPr/>
    </dgm:pt>
    <dgm:pt modelId="{B77FA8E3-6EB5-447B-BDCD-D4F929DF9B0C}" type="pres">
      <dgm:prSet presAssocID="{77F0427A-6CE9-4871-B8F1-F0515A076A60}" presName="topSpace" presStyleCnt="0"/>
      <dgm:spPr/>
    </dgm:pt>
    <dgm:pt modelId="{EB178774-E0CD-4315-95A9-661BE245E7B2}" type="pres">
      <dgm:prSet presAssocID="{77F0427A-6CE9-4871-B8F1-F0515A076A60}" presName="firstComp" presStyleCnt="0"/>
      <dgm:spPr/>
    </dgm:pt>
    <dgm:pt modelId="{BFC3ECD1-C88F-4E9D-89E3-D5402C746B22}" type="pres">
      <dgm:prSet presAssocID="{77F0427A-6CE9-4871-B8F1-F0515A076A60}" presName="firstChild" presStyleLbl="bgAccFollowNode1" presStyleIdx="5" presStyleCnt="11"/>
      <dgm:spPr/>
      <dgm:t>
        <a:bodyPr/>
        <a:lstStyle/>
        <a:p>
          <a:endParaRPr lang="en-US"/>
        </a:p>
      </dgm:t>
    </dgm:pt>
    <dgm:pt modelId="{4834CAFC-EFD8-4607-B3B9-E3115A689AA3}" type="pres">
      <dgm:prSet presAssocID="{77F0427A-6CE9-4871-B8F1-F0515A076A60}" presName="firstChildTx" presStyleLbl="bgAccFollow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6F396-ED35-425D-B969-6A713F2AB861}" type="pres">
      <dgm:prSet presAssocID="{961162A4-0276-4150-83B4-0C76EAD846FE}" presName="comp" presStyleCnt="0"/>
      <dgm:spPr/>
    </dgm:pt>
    <dgm:pt modelId="{02B17D50-0486-4BA1-B874-0DF8D1BC193E}" type="pres">
      <dgm:prSet presAssocID="{961162A4-0276-4150-83B4-0C76EAD846FE}" presName="child" presStyleLbl="bgAccFollowNode1" presStyleIdx="6" presStyleCnt="11"/>
      <dgm:spPr/>
      <dgm:t>
        <a:bodyPr/>
        <a:lstStyle/>
        <a:p>
          <a:endParaRPr lang="en-US"/>
        </a:p>
      </dgm:t>
    </dgm:pt>
    <dgm:pt modelId="{78800384-9D31-4DC9-8B5C-814996BB1EA6}" type="pres">
      <dgm:prSet presAssocID="{961162A4-0276-4150-83B4-0C76EAD846FE}" presName="childTx" presStyleLbl="bgAccFollow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AE6C9-BC3C-433B-9377-EA6EF4AE9638}" type="pres">
      <dgm:prSet presAssocID="{6EDA13B5-F5A3-4E03-A0B7-05D670A405B2}" presName="comp" presStyleCnt="0"/>
      <dgm:spPr/>
    </dgm:pt>
    <dgm:pt modelId="{EC843533-4C13-4623-B767-A51AC80B1C75}" type="pres">
      <dgm:prSet presAssocID="{6EDA13B5-F5A3-4E03-A0B7-05D670A405B2}" presName="child" presStyleLbl="bgAccFollowNode1" presStyleIdx="7" presStyleCnt="11"/>
      <dgm:spPr/>
      <dgm:t>
        <a:bodyPr/>
        <a:lstStyle/>
        <a:p>
          <a:endParaRPr lang="en-US"/>
        </a:p>
      </dgm:t>
    </dgm:pt>
    <dgm:pt modelId="{25D79071-71F5-4CF4-AC83-41B0658183B4}" type="pres">
      <dgm:prSet presAssocID="{6EDA13B5-F5A3-4E03-A0B7-05D670A405B2}" presName="childTx" presStyleLbl="bgAccFollow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65713E-BF59-492B-B20C-A0196F0B53BE}" type="pres">
      <dgm:prSet presAssocID="{77F0427A-6CE9-4871-B8F1-F0515A076A60}" presName="negSpace" presStyleCnt="0"/>
      <dgm:spPr/>
    </dgm:pt>
    <dgm:pt modelId="{919153E1-7DC2-4EAD-822E-F2244BA4EDF3}" type="pres">
      <dgm:prSet presAssocID="{77F0427A-6CE9-4871-B8F1-F0515A076A60}" presName="circle" presStyleLbl="node1" presStyleIdx="1" presStyleCnt="3"/>
      <dgm:spPr/>
      <dgm:t>
        <a:bodyPr/>
        <a:lstStyle/>
        <a:p>
          <a:endParaRPr lang="en-US"/>
        </a:p>
      </dgm:t>
    </dgm:pt>
    <dgm:pt modelId="{DE77642B-2002-47D3-8FB5-C264C294D6DC}" type="pres">
      <dgm:prSet presAssocID="{1F93B4DC-6FC5-40BA-ACFA-66C6E421E1B3}" presName="transSpace" presStyleCnt="0"/>
      <dgm:spPr/>
    </dgm:pt>
    <dgm:pt modelId="{AF443065-7507-42F1-AB27-46DEC536E71B}" type="pres">
      <dgm:prSet presAssocID="{659D21B7-29FC-4047-B13F-5B2DA3E40822}" presName="posSpace" presStyleCnt="0"/>
      <dgm:spPr/>
    </dgm:pt>
    <dgm:pt modelId="{3638A198-B910-42D5-BDCE-1386654635E2}" type="pres">
      <dgm:prSet presAssocID="{659D21B7-29FC-4047-B13F-5B2DA3E40822}" presName="vertFlow" presStyleCnt="0"/>
      <dgm:spPr/>
    </dgm:pt>
    <dgm:pt modelId="{90BF8CFD-CF2C-462E-AE32-86994F2CBCC7}" type="pres">
      <dgm:prSet presAssocID="{659D21B7-29FC-4047-B13F-5B2DA3E40822}" presName="topSpace" presStyleCnt="0"/>
      <dgm:spPr/>
    </dgm:pt>
    <dgm:pt modelId="{39C4D0DE-B2A7-4D9E-B614-DA93A167D589}" type="pres">
      <dgm:prSet presAssocID="{659D21B7-29FC-4047-B13F-5B2DA3E40822}" presName="firstComp" presStyleCnt="0"/>
      <dgm:spPr/>
    </dgm:pt>
    <dgm:pt modelId="{CC7BF523-DCC6-4FC3-A8E0-8D5073074C8D}" type="pres">
      <dgm:prSet presAssocID="{659D21B7-29FC-4047-B13F-5B2DA3E40822}" presName="firstChild" presStyleLbl="bgAccFollowNode1" presStyleIdx="8" presStyleCnt="11"/>
      <dgm:spPr/>
      <dgm:t>
        <a:bodyPr/>
        <a:lstStyle/>
        <a:p>
          <a:endParaRPr lang="en-US"/>
        </a:p>
      </dgm:t>
    </dgm:pt>
    <dgm:pt modelId="{A74B6072-8237-4F09-AE7E-D8D3301B5D25}" type="pres">
      <dgm:prSet presAssocID="{659D21B7-29FC-4047-B13F-5B2DA3E40822}" presName="firstChildTx" presStyleLbl="bgAccFollowNode1" presStyleIdx="8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BC045-047C-4B26-8205-69DBA0BCD3F3}" type="pres">
      <dgm:prSet presAssocID="{540B5BAC-1531-433C-A079-827ECB0ACC71}" presName="comp" presStyleCnt="0"/>
      <dgm:spPr/>
    </dgm:pt>
    <dgm:pt modelId="{89425E1E-3BDC-40ED-B479-735FB5BBDB66}" type="pres">
      <dgm:prSet presAssocID="{540B5BAC-1531-433C-A079-827ECB0ACC71}" presName="child" presStyleLbl="bgAccFollowNode1" presStyleIdx="9" presStyleCnt="11"/>
      <dgm:spPr/>
      <dgm:t>
        <a:bodyPr/>
        <a:lstStyle/>
        <a:p>
          <a:endParaRPr lang="en-US"/>
        </a:p>
      </dgm:t>
    </dgm:pt>
    <dgm:pt modelId="{FAC19803-90C0-48BF-994A-5BE7E07BD035}" type="pres">
      <dgm:prSet presAssocID="{540B5BAC-1531-433C-A079-827ECB0ACC71}" presName="childTx" presStyleLbl="bgAccFollow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61D3E-FE13-4034-8F19-282BD526E5F2}" type="pres">
      <dgm:prSet presAssocID="{5611A5D0-A8FF-44FC-B36F-493FFF2191B0}" presName="comp" presStyleCnt="0"/>
      <dgm:spPr/>
    </dgm:pt>
    <dgm:pt modelId="{6951DC04-B9BD-4B94-A093-C35E35B5E2B4}" type="pres">
      <dgm:prSet presAssocID="{5611A5D0-A8FF-44FC-B36F-493FFF2191B0}" presName="child" presStyleLbl="bgAccFollowNode1" presStyleIdx="10" presStyleCnt="11"/>
      <dgm:spPr/>
      <dgm:t>
        <a:bodyPr/>
        <a:lstStyle/>
        <a:p>
          <a:endParaRPr lang="en-US"/>
        </a:p>
      </dgm:t>
    </dgm:pt>
    <dgm:pt modelId="{A4D4A81E-08A1-45C5-86F7-DA97DF5616DD}" type="pres">
      <dgm:prSet presAssocID="{5611A5D0-A8FF-44FC-B36F-493FFF2191B0}" presName="childTx" presStyleLbl="bgAccFollow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322D9-2F9B-4212-8316-46720FE0F029}" type="pres">
      <dgm:prSet presAssocID="{659D21B7-29FC-4047-B13F-5B2DA3E40822}" presName="negSpace" presStyleCnt="0"/>
      <dgm:spPr/>
    </dgm:pt>
    <dgm:pt modelId="{B7205306-2FA9-4185-90A5-02A2EE7AE40E}" type="pres">
      <dgm:prSet presAssocID="{659D21B7-29FC-4047-B13F-5B2DA3E40822}" presName="circle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25A81D52-2108-4D77-88FF-D53B3D90BFA6}" type="presOf" srcId="{7244906E-A927-461A-BDF9-90B1A0BB4E61}" destId="{B430E0B4-1456-4304-8345-23D7E9BDDD22}" srcOrd="0" destOrd="0" presId="urn:microsoft.com/office/officeart/2005/8/layout/hList9"/>
    <dgm:cxn modelId="{9E72D504-D5CE-48D7-BD6D-B3389BD59359}" type="presOf" srcId="{8F52DEB9-0BC1-47B8-96D5-5CED60174509}" destId="{A74B6072-8237-4F09-AE7E-D8D3301B5D25}" srcOrd="1" destOrd="0" presId="urn:microsoft.com/office/officeart/2005/8/layout/hList9"/>
    <dgm:cxn modelId="{DAE0EEE0-48C3-4215-86A6-097223F9B7E0}" type="presOf" srcId="{7244906E-A927-461A-BDF9-90B1A0BB4E61}" destId="{A6BDBF37-BC6B-43BD-BA67-9742EC18A59E}" srcOrd="1" destOrd="0" presId="urn:microsoft.com/office/officeart/2005/8/layout/hList9"/>
    <dgm:cxn modelId="{3F273BD7-B452-4A09-ADE0-CDCE3F095172}" srcId="{1FFC2243-5144-4626-9808-2A37C33F5E24}" destId="{C5231EA0-788A-44CB-9322-268DC134B1B0}" srcOrd="4" destOrd="0" parTransId="{82986625-6768-45F4-9003-77A38AC12F2D}" sibTransId="{18875AB1-5DCD-4A7E-B2D4-98B0E223AF1A}"/>
    <dgm:cxn modelId="{8CAE5E02-AC2F-4432-A7C8-45612AD23EAF}" srcId="{77F0427A-6CE9-4871-B8F1-F0515A076A60}" destId="{961162A4-0276-4150-83B4-0C76EAD846FE}" srcOrd="1" destOrd="0" parTransId="{DF77F66E-B5D6-4A16-9DA1-A998F001FBA5}" sibTransId="{27FE4F8D-EA5C-47FF-A4D7-E813D986CE13}"/>
    <dgm:cxn modelId="{7DD64612-3B0D-4DF0-8999-BAD853DD2F7C}" type="presOf" srcId="{F829E9B1-AD4E-423A-858A-D7E403CBD2F1}" destId="{4834CAFC-EFD8-4607-B3B9-E3115A689AA3}" srcOrd="1" destOrd="0" presId="urn:microsoft.com/office/officeart/2005/8/layout/hList9"/>
    <dgm:cxn modelId="{A98B1E1A-A0F7-4FE0-95D7-4ADDAAC3138C}" type="presOf" srcId="{6952E19C-9E2E-485A-9F6B-78CD20FC932A}" destId="{35ACCD2F-0F8C-4FA1-A7C3-DA451C6C5A41}" srcOrd="1" destOrd="0" presId="urn:microsoft.com/office/officeart/2005/8/layout/hList9"/>
    <dgm:cxn modelId="{8A5CDF74-3A26-4DC5-BE93-4217F9A12601}" srcId="{1FFC2243-5144-4626-9808-2A37C33F5E24}" destId="{4C1C3671-D6EB-4CB7-8E9F-8BE8DC49028A}" srcOrd="0" destOrd="0" parTransId="{534162C5-6F3F-4E57-A767-1BD8A7B64DC0}" sibTransId="{D4242BF3-58C2-417F-9008-ABCA9333338A}"/>
    <dgm:cxn modelId="{136D0023-D40E-42A1-A508-6945DA80AB3E}" type="presOf" srcId="{540B5BAC-1531-433C-A079-827ECB0ACC71}" destId="{89425E1E-3BDC-40ED-B479-735FB5BBDB66}" srcOrd="0" destOrd="0" presId="urn:microsoft.com/office/officeart/2005/8/layout/hList9"/>
    <dgm:cxn modelId="{1E56764A-9123-437C-9C70-8B4BBBE7B75B}" type="presOf" srcId="{659D21B7-29FC-4047-B13F-5B2DA3E40822}" destId="{B7205306-2FA9-4185-90A5-02A2EE7AE40E}" srcOrd="0" destOrd="0" presId="urn:microsoft.com/office/officeart/2005/8/layout/hList9"/>
    <dgm:cxn modelId="{49A36E52-E919-428D-84AD-7FD64C857F15}" srcId="{1FFC2243-5144-4626-9808-2A37C33F5E24}" destId="{7244906E-A927-461A-BDF9-90B1A0BB4E61}" srcOrd="1" destOrd="0" parTransId="{FCDCB795-351F-430F-87F3-A1533FA5E7C7}" sibTransId="{32DEB8B5-7566-40DC-BC9C-8B6EEAF48730}"/>
    <dgm:cxn modelId="{D4FB97BB-4D34-4578-BC81-CC75DCF8EFA9}" type="presOf" srcId="{961162A4-0276-4150-83B4-0C76EAD846FE}" destId="{78800384-9D31-4DC9-8B5C-814996BB1EA6}" srcOrd="1" destOrd="0" presId="urn:microsoft.com/office/officeart/2005/8/layout/hList9"/>
    <dgm:cxn modelId="{FF808C12-F00F-466C-8BB5-2D44FBE191C9}" srcId="{F4C9FBB2-300F-4DF7-AC98-5ADADB93753E}" destId="{659D21B7-29FC-4047-B13F-5B2DA3E40822}" srcOrd="2" destOrd="0" parTransId="{952D3906-75DB-4FA1-88A0-11FCF6861185}" sibTransId="{DCF41260-8ED4-460D-9379-E9BA76A2D14E}"/>
    <dgm:cxn modelId="{6C30753F-009F-4380-A0AD-8C1E63AEB264}" srcId="{77F0427A-6CE9-4871-B8F1-F0515A076A60}" destId="{6EDA13B5-F5A3-4E03-A0B7-05D670A405B2}" srcOrd="2" destOrd="0" parTransId="{D972AEC5-6F13-4764-9B26-A7AB50CC6CFE}" sibTransId="{A5897D40-5B5C-4342-B4B1-7382B647E3F3}"/>
    <dgm:cxn modelId="{EAA90854-D603-4AA9-937C-42546C3269FE}" type="presOf" srcId="{F4C9FBB2-300F-4DF7-AC98-5ADADB93753E}" destId="{E13C07FB-3E57-44A4-B403-C50415A94BD8}" srcOrd="0" destOrd="0" presId="urn:microsoft.com/office/officeart/2005/8/layout/hList9"/>
    <dgm:cxn modelId="{D426DA72-B029-46BB-98D5-239F519E4B52}" type="presOf" srcId="{5611A5D0-A8FF-44FC-B36F-493FFF2191B0}" destId="{A4D4A81E-08A1-45C5-86F7-DA97DF5616DD}" srcOrd="1" destOrd="0" presId="urn:microsoft.com/office/officeart/2005/8/layout/hList9"/>
    <dgm:cxn modelId="{871DC0FA-BB10-4114-BA59-39764319FFC4}" srcId="{77F0427A-6CE9-4871-B8F1-F0515A076A60}" destId="{F829E9B1-AD4E-423A-858A-D7E403CBD2F1}" srcOrd="0" destOrd="0" parTransId="{65EF9D61-7B0A-44E4-B87D-B8116DE7256D}" sibTransId="{ACB25E56-B7BE-486D-AF03-55A4AEC01EC5}"/>
    <dgm:cxn modelId="{67F99173-851C-4A98-AEB3-EB1BD8847B8B}" type="presOf" srcId="{77F0427A-6CE9-4871-B8F1-F0515A076A60}" destId="{919153E1-7DC2-4EAD-822E-F2244BA4EDF3}" srcOrd="0" destOrd="0" presId="urn:microsoft.com/office/officeart/2005/8/layout/hList9"/>
    <dgm:cxn modelId="{626B329A-C80B-4021-B822-CB9D1B0DA84C}" type="presOf" srcId="{961162A4-0276-4150-83B4-0C76EAD846FE}" destId="{02B17D50-0486-4BA1-B874-0DF8D1BC193E}" srcOrd="0" destOrd="0" presId="urn:microsoft.com/office/officeart/2005/8/layout/hList9"/>
    <dgm:cxn modelId="{C5A0823E-AB3F-4F57-BAB1-4F0A8670E975}" type="presOf" srcId="{F829E9B1-AD4E-423A-858A-D7E403CBD2F1}" destId="{BFC3ECD1-C88F-4E9D-89E3-D5402C746B22}" srcOrd="0" destOrd="0" presId="urn:microsoft.com/office/officeart/2005/8/layout/hList9"/>
    <dgm:cxn modelId="{1C5A5E1C-3B17-46C2-BF20-4368E04CE909}" srcId="{659D21B7-29FC-4047-B13F-5B2DA3E40822}" destId="{5611A5D0-A8FF-44FC-B36F-493FFF2191B0}" srcOrd="2" destOrd="0" parTransId="{363DC309-6155-4D10-AAC6-F5A0E54FF6A4}" sibTransId="{FD38C8ED-1629-4AF7-9A6A-1CB9556AB3EF}"/>
    <dgm:cxn modelId="{7D4E504D-02C7-4760-99F4-08A755AA853C}" type="presOf" srcId="{1FFC2243-5144-4626-9808-2A37C33F5E24}" destId="{84AF41A6-D485-42DF-B01B-205C4E8A31CF}" srcOrd="0" destOrd="0" presId="urn:microsoft.com/office/officeart/2005/8/layout/hList9"/>
    <dgm:cxn modelId="{C47AC946-8F23-44EF-A5F2-6A9DDDA49B4B}" type="presOf" srcId="{C5231EA0-788A-44CB-9322-268DC134B1B0}" destId="{6B56DC7C-53F3-4EA4-8158-E37458E108D1}" srcOrd="1" destOrd="0" presId="urn:microsoft.com/office/officeart/2005/8/layout/hList9"/>
    <dgm:cxn modelId="{15883E2B-202E-485D-98BC-6771A4A7D583}" srcId="{659D21B7-29FC-4047-B13F-5B2DA3E40822}" destId="{540B5BAC-1531-433C-A079-827ECB0ACC71}" srcOrd="1" destOrd="0" parTransId="{DA7ECBFD-2522-4060-A7B1-D4964CECAEA2}" sibTransId="{4347D70F-8605-4E7E-8FFD-9ED05BD95C54}"/>
    <dgm:cxn modelId="{253AD3F0-A5FC-4525-91A4-420433653F35}" type="presOf" srcId="{8F52DEB9-0BC1-47B8-96D5-5CED60174509}" destId="{CC7BF523-DCC6-4FC3-A8E0-8D5073074C8D}" srcOrd="0" destOrd="0" presId="urn:microsoft.com/office/officeart/2005/8/layout/hList9"/>
    <dgm:cxn modelId="{095A58A1-F19E-4E51-A54F-2311893FD4D1}" type="presOf" srcId="{569DD1A8-9B72-4DBA-B993-EA53DE508A5C}" destId="{9CBA8946-4375-46DE-9C91-70DDB418FD12}" srcOrd="0" destOrd="0" presId="urn:microsoft.com/office/officeart/2005/8/layout/hList9"/>
    <dgm:cxn modelId="{872A7117-2862-4B9E-A950-FE9D3EE866C0}" type="presOf" srcId="{6952E19C-9E2E-485A-9F6B-78CD20FC932A}" destId="{262AC685-1044-429B-93A1-A603941472EC}" srcOrd="0" destOrd="0" presId="urn:microsoft.com/office/officeart/2005/8/layout/hList9"/>
    <dgm:cxn modelId="{3C058A1E-18FD-4431-B5E0-3F9C32DBC55E}" type="presOf" srcId="{569DD1A8-9B72-4DBA-B993-EA53DE508A5C}" destId="{977B6EE1-3E92-4299-8F80-B014FFD782F6}" srcOrd="1" destOrd="0" presId="urn:microsoft.com/office/officeart/2005/8/layout/hList9"/>
    <dgm:cxn modelId="{A005F441-C904-4CA2-A81F-9B94312A21AE}" srcId="{659D21B7-29FC-4047-B13F-5B2DA3E40822}" destId="{8F52DEB9-0BC1-47B8-96D5-5CED60174509}" srcOrd="0" destOrd="0" parTransId="{0A2C7650-5752-41BC-9195-435C707D51EA}" sibTransId="{31E6D7FE-36D5-4998-91FD-FB3C57A031B3}"/>
    <dgm:cxn modelId="{00AC274C-EFD5-407F-9CF1-05F7A62FFBC8}" type="presOf" srcId="{6EDA13B5-F5A3-4E03-A0B7-05D670A405B2}" destId="{25D79071-71F5-4CF4-AC83-41B0658183B4}" srcOrd="1" destOrd="0" presId="urn:microsoft.com/office/officeart/2005/8/layout/hList9"/>
    <dgm:cxn modelId="{9B0A0FEA-8885-47D4-8008-675A32573A63}" srcId="{F4C9FBB2-300F-4DF7-AC98-5ADADB93753E}" destId="{77F0427A-6CE9-4871-B8F1-F0515A076A60}" srcOrd="1" destOrd="0" parTransId="{561D0E87-22CE-4B5E-9C61-54544FE16AC8}" sibTransId="{1F93B4DC-6FC5-40BA-ACFA-66C6E421E1B3}"/>
    <dgm:cxn modelId="{921811FE-1C3D-4A68-B13B-CCFEBF6AA2AC}" type="presOf" srcId="{5611A5D0-A8FF-44FC-B36F-493FFF2191B0}" destId="{6951DC04-B9BD-4B94-A093-C35E35B5E2B4}" srcOrd="0" destOrd="0" presId="urn:microsoft.com/office/officeart/2005/8/layout/hList9"/>
    <dgm:cxn modelId="{6A839930-7644-431C-9348-C2D207845E4F}" srcId="{1FFC2243-5144-4626-9808-2A37C33F5E24}" destId="{569DD1A8-9B72-4DBA-B993-EA53DE508A5C}" srcOrd="3" destOrd="0" parTransId="{7AF7A3DE-DA2D-46B3-A18E-BF331628138A}" sibTransId="{F976C8A3-89AB-4544-BACF-4ED41E68D7AE}"/>
    <dgm:cxn modelId="{6B435E22-74A7-40BA-A874-D617C9744EFA}" srcId="{F4C9FBB2-300F-4DF7-AC98-5ADADB93753E}" destId="{1FFC2243-5144-4626-9808-2A37C33F5E24}" srcOrd="0" destOrd="0" parTransId="{3D06CAA7-B6D7-4E0D-95AC-2B5649F7FA67}" sibTransId="{039DDB65-D30A-4454-A7E4-23B4F6BC2EB2}"/>
    <dgm:cxn modelId="{0761EC7B-53FC-4A38-A830-A910DA871E9F}" type="presOf" srcId="{540B5BAC-1531-433C-A079-827ECB0ACC71}" destId="{FAC19803-90C0-48BF-994A-5BE7E07BD035}" srcOrd="1" destOrd="0" presId="urn:microsoft.com/office/officeart/2005/8/layout/hList9"/>
    <dgm:cxn modelId="{A63A1437-99B5-4F23-A052-A8A7BE487270}" type="presOf" srcId="{4C1C3671-D6EB-4CB7-8E9F-8BE8DC49028A}" destId="{5C97E4D2-702C-4B43-A51A-7B09F150DAF0}" srcOrd="0" destOrd="0" presId="urn:microsoft.com/office/officeart/2005/8/layout/hList9"/>
    <dgm:cxn modelId="{F5D9E985-C8F1-493D-B5EF-B2600EAFB686}" type="presOf" srcId="{6EDA13B5-F5A3-4E03-A0B7-05D670A405B2}" destId="{EC843533-4C13-4623-B767-A51AC80B1C75}" srcOrd="0" destOrd="0" presId="urn:microsoft.com/office/officeart/2005/8/layout/hList9"/>
    <dgm:cxn modelId="{6040D97F-C59A-476B-AC77-ACF01D547132}" srcId="{1FFC2243-5144-4626-9808-2A37C33F5E24}" destId="{6952E19C-9E2E-485A-9F6B-78CD20FC932A}" srcOrd="2" destOrd="0" parTransId="{B6846555-FE86-4E57-91F2-7843123C10E7}" sibTransId="{C966A883-FB35-45DF-ADE7-957344513A03}"/>
    <dgm:cxn modelId="{27ED6CFB-055C-479C-A2CB-32F2EBAB3B0A}" type="presOf" srcId="{C5231EA0-788A-44CB-9322-268DC134B1B0}" destId="{82AD48B5-4C1F-47C9-B27C-5F1DA02F1391}" srcOrd="0" destOrd="0" presId="urn:microsoft.com/office/officeart/2005/8/layout/hList9"/>
    <dgm:cxn modelId="{B1E84F9A-F948-4F07-AF47-A20C40EAE19D}" type="presOf" srcId="{4C1C3671-D6EB-4CB7-8E9F-8BE8DC49028A}" destId="{DBD51B45-268E-4F6D-B543-8BB49D323800}" srcOrd="1" destOrd="0" presId="urn:microsoft.com/office/officeart/2005/8/layout/hList9"/>
    <dgm:cxn modelId="{12F28B7D-9226-4208-AAC3-A3EEA8F66050}" type="presParOf" srcId="{E13C07FB-3E57-44A4-B403-C50415A94BD8}" destId="{6376299F-799F-4463-903D-D7B647579C12}" srcOrd="0" destOrd="0" presId="urn:microsoft.com/office/officeart/2005/8/layout/hList9"/>
    <dgm:cxn modelId="{93E47D7A-F292-4A71-AA57-CABA9DF23C47}" type="presParOf" srcId="{E13C07FB-3E57-44A4-B403-C50415A94BD8}" destId="{17A8535A-05A1-49FE-9467-0A4009500D61}" srcOrd="1" destOrd="0" presId="urn:microsoft.com/office/officeart/2005/8/layout/hList9"/>
    <dgm:cxn modelId="{C1CC0DAE-C168-42C4-98D4-1D8F46036D6A}" type="presParOf" srcId="{17A8535A-05A1-49FE-9467-0A4009500D61}" destId="{AC247A1D-EF4D-472D-B0FD-0B5D554A9FAC}" srcOrd="0" destOrd="0" presId="urn:microsoft.com/office/officeart/2005/8/layout/hList9"/>
    <dgm:cxn modelId="{4DB5FB2A-BBAB-4892-A25B-C04953F1472C}" type="presParOf" srcId="{17A8535A-05A1-49FE-9467-0A4009500D61}" destId="{D3C0D980-6D33-4D33-BDA3-E33AFA0036CC}" srcOrd="1" destOrd="0" presId="urn:microsoft.com/office/officeart/2005/8/layout/hList9"/>
    <dgm:cxn modelId="{8553B92F-C03D-4322-A301-BA63B2C73C22}" type="presParOf" srcId="{D3C0D980-6D33-4D33-BDA3-E33AFA0036CC}" destId="{5C97E4D2-702C-4B43-A51A-7B09F150DAF0}" srcOrd="0" destOrd="0" presId="urn:microsoft.com/office/officeart/2005/8/layout/hList9"/>
    <dgm:cxn modelId="{092E36B5-7417-482E-AC88-53EA59E8D873}" type="presParOf" srcId="{D3C0D980-6D33-4D33-BDA3-E33AFA0036CC}" destId="{DBD51B45-268E-4F6D-B543-8BB49D323800}" srcOrd="1" destOrd="0" presId="urn:microsoft.com/office/officeart/2005/8/layout/hList9"/>
    <dgm:cxn modelId="{FE59B0F9-B004-419C-9302-E8AA3707E238}" type="presParOf" srcId="{17A8535A-05A1-49FE-9467-0A4009500D61}" destId="{A044E43F-5F71-4D00-B971-B981F681F555}" srcOrd="2" destOrd="0" presId="urn:microsoft.com/office/officeart/2005/8/layout/hList9"/>
    <dgm:cxn modelId="{F4A26BA6-EA1B-495D-BC0C-A5770EED5EFB}" type="presParOf" srcId="{A044E43F-5F71-4D00-B971-B981F681F555}" destId="{B430E0B4-1456-4304-8345-23D7E9BDDD22}" srcOrd="0" destOrd="0" presId="urn:microsoft.com/office/officeart/2005/8/layout/hList9"/>
    <dgm:cxn modelId="{3DF886C8-AF74-4B61-9F76-0AFD7E82C9E2}" type="presParOf" srcId="{A044E43F-5F71-4D00-B971-B981F681F555}" destId="{A6BDBF37-BC6B-43BD-BA67-9742EC18A59E}" srcOrd="1" destOrd="0" presId="urn:microsoft.com/office/officeart/2005/8/layout/hList9"/>
    <dgm:cxn modelId="{9B49DC3B-A92B-41AA-B9B3-8BE18EFEDD45}" type="presParOf" srcId="{17A8535A-05A1-49FE-9467-0A4009500D61}" destId="{3488F22D-C6C2-467A-B3C5-5D965E8C53E7}" srcOrd="3" destOrd="0" presId="urn:microsoft.com/office/officeart/2005/8/layout/hList9"/>
    <dgm:cxn modelId="{A143BE6D-0AC3-46A1-B639-F1450590DC83}" type="presParOf" srcId="{3488F22D-C6C2-467A-B3C5-5D965E8C53E7}" destId="{262AC685-1044-429B-93A1-A603941472EC}" srcOrd="0" destOrd="0" presId="urn:microsoft.com/office/officeart/2005/8/layout/hList9"/>
    <dgm:cxn modelId="{5BE413C9-F1F4-4FD2-8858-419ACC581ABE}" type="presParOf" srcId="{3488F22D-C6C2-467A-B3C5-5D965E8C53E7}" destId="{35ACCD2F-0F8C-4FA1-A7C3-DA451C6C5A41}" srcOrd="1" destOrd="0" presId="urn:microsoft.com/office/officeart/2005/8/layout/hList9"/>
    <dgm:cxn modelId="{A6E2B1BF-24DB-486F-9C6C-E094D2DDB984}" type="presParOf" srcId="{17A8535A-05A1-49FE-9467-0A4009500D61}" destId="{FEF3D1F8-0D07-4CE8-BA28-759F694F41E1}" srcOrd="4" destOrd="0" presId="urn:microsoft.com/office/officeart/2005/8/layout/hList9"/>
    <dgm:cxn modelId="{482FE1FF-DE67-4D1A-B1C1-91B52E93D65A}" type="presParOf" srcId="{FEF3D1F8-0D07-4CE8-BA28-759F694F41E1}" destId="{9CBA8946-4375-46DE-9C91-70DDB418FD12}" srcOrd="0" destOrd="0" presId="urn:microsoft.com/office/officeart/2005/8/layout/hList9"/>
    <dgm:cxn modelId="{1CAC43F2-DBF6-4D14-9725-A78321F7F67B}" type="presParOf" srcId="{FEF3D1F8-0D07-4CE8-BA28-759F694F41E1}" destId="{977B6EE1-3E92-4299-8F80-B014FFD782F6}" srcOrd="1" destOrd="0" presId="urn:microsoft.com/office/officeart/2005/8/layout/hList9"/>
    <dgm:cxn modelId="{997F93E9-AE2E-4FF6-AB1C-AA7177F6FA28}" type="presParOf" srcId="{17A8535A-05A1-49FE-9467-0A4009500D61}" destId="{766477E9-B4D2-4EAB-9670-B3F39972755F}" srcOrd="5" destOrd="0" presId="urn:microsoft.com/office/officeart/2005/8/layout/hList9"/>
    <dgm:cxn modelId="{CE064E25-F0A2-4BBE-B4E8-F9C7226B1769}" type="presParOf" srcId="{766477E9-B4D2-4EAB-9670-B3F39972755F}" destId="{82AD48B5-4C1F-47C9-B27C-5F1DA02F1391}" srcOrd="0" destOrd="0" presId="urn:microsoft.com/office/officeart/2005/8/layout/hList9"/>
    <dgm:cxn modelId="{54245F4A-5E67-43C3-A77D-CBDDC4FA41CE}" type="presParOf" srcId="{766477E9-B4D2-4EAB-9670-B3F39972755F}" destId="{6B56DC7C-53F3-4EA4-8158-E37458E108D1}" srcOrd="1" destOrd="0" presId="urn:microsoft.com/office/officeart/2005/8/layout/hList9"/>
    <dgm:cxn modelId="{911B30FC-5B42-49F1-BFE5-45637C052D76}" type="presParOf" srcId="{E13C07FB-3E57-44A4-B403-C50415A94BD8}" destId="{9560A56D-3714-4E43-9D5B-E6F80D7959CC}" srcOrd="2" destOrd="0" presId="urn:microsoft.com/office/officeart/2005/8/layout/hList9"/>
    <dgm:cxn modelId="{0A3E03A4-D9E2-444A-918F-DC19738CA5ED}" type="presParOf" srcId="{E13C07FB-3E57-44A4-B403-C50415A94BD8}" destId="{84AF41A6-D485-42DF-B01B-205C4E8A31CF}" srcOrd="3" destOrd="0" presId="urn:microsoft.com/office/officeart/2005/8/layout/hList9"/>
    <dgm:cxn modelId="{19EB2D38-8CF0-420C-A6DF-BBCFB8FB9992}" type="presParOf" srcId="{E13C07FB-3E57-44A4-B403-C50415A94BD8}" destId="{081121F9-3348-4B87-8695-C9B4F7BAE2CE}" srcOrd="4" destOrd="0" presId="urn:microsoft.com/office/officeart/2005/8/layout/hList9"/>
    <dgm:cxn modelId="{B2880F8E-374C-4C84-B40B-CF3D323B2677}" type="presParOf" srcId="{E13C07FB-3E57-44A4-B403-C50415A94BD8}" destId="{36B40088-036E-45E9-AD8F-593130C800F2}" srcOrd="5" destOrd="0" presId="urn:microsoft.com/office/officeart/2005/8/layout/hList9"/>
    <dgm:cxn modelId="{65ED34E9-9048-4126-8F23-A4EA862CDCA4}" type="presParOf" srcId="{E13C07FB-3E57-44A4-B403-C50415A94BD8}" destId="{951F5DA3-48E4-4E71-A06F-FA698FB98C57}" srcOrd="6" destOrd="0" presId="urn:microsoft.com/office/officeart/2005/8/layout/hList9"/>
    <dgm:cxn modelId="{352A0384-AB8F-4645-B989-88FBC39BFFC7}" type="presParOf" srcId="{951F5DA3-48E4-4E71-A06F-FA698FB98C57}" destId="{B77FA8E3-6EB5-447B-BDCD-D4F929DF9B0C}" srcOrd="0" destOrd="0" presId="urn:microsoft.com/office/officeart/2005/8/layout/hList9"/>
    <dgm:cxn modelId="{E982F267-0987-4CD7-9AAE-853BAB5DDD89}" type="presParOf" srcId="{951F5DA3-48E4-4E71-A06F-FA698FB98C57}" destId="{EB178774-E0CD-4315-95A9-661BE245E7B2}" srcOrd="1" destOrd="0" presId="urn:microsoft.com/office/officeart/2005/8/layout/hList9"/>
    <dgm:cxn modelId="{88947D25-3F54-4010-8CFD-00F1AE6942EB}" type="presParOf" srcId="{EB178774-E0CD-4315-95A9-661BE245E7B2}" destId="{BFC3ECD1-C88F-4E9D-89E3-D5402C746B22}" srcOrd="0" destOrd="0" presId="urn:microsoft.com/office/officeart/2005/8/layout/hList9"/>
    <dgm:cxn modelId="{3FDFF70D-8839-445D-8827-88EF43B6D791}" type="presParOf" srcId="{EB178774-E0CD-4315-95A9-661BE245E7B2}" destId="{4834CAFC-EFD8-4607-B3B9-E3115A689AA3}" srcOrd="1" destOrd="0" presId="urn:microsoft.com/office/officeart/2005/8/layout/hList9"/>
    <dgm:cxn modelId="{DD7015BA-8290-40E0-B51D-701EA1E9992A}" type="presParOf" srcId="{951F5DA3-48E4-4E71-A06F-FA698FB98C57}" destId="{B896F396-ED35-425D-B969-6A713F2AB861}" srcOrd="2" destOrd="0" presId="urn:microsoft.com/office/officeart/2005/8/layout/hList9"/>
    <dgm:cxn modelId="{F59BE5DA-D010-4DBB-8B4D-B9339161BA63}" type="presParOf" srcId="{B896F396-ED35-425D-B969-6A713F2AB861}" destId="{02B17D50-0486-4BA1-B874-0DF8D1BC193E}" srcOrd="0" destOrd="0" presId="urn:microsoft.com/office/officeart/2005/8/layout/hList9"/>
    <dgm:cxn modelId="{DF1516BB-8C8A-4D8E-9CCF-EBCB3A01EE60}" type="presParOf" srcId="{B896F396-ED35-425D-B969-6A713F2AB861}" destId="{78800384-9D31-4DC9-8B5C-814996BB1EA6}" srcOrd="1" destOrd="0" presId="urn:microsoft.com/office/officeart/2005/8/layout/hList9"/>
    <dgm:cxn modelId="{45DC2EEC-B17F-4F5F-BE0E-7CD2B0C31D12}" type="presParOf" srcId="{951F5DA3-48E4-4E71-A06F-FA698FB98C57}" destId="{FF1AE6C9-BC3C-433B-9377-EA6EF4AE9638}" srcOrd="3" destOrd="0" presId="urn:microsoft.com/office/officeart/2005/8/layout/hList9"/>
    <dgm:cxn modelId="{9798E5B1-3603-45EE-856E-4645D5790EA7}" type="presParOf" srcId="{FF1AE6C9-BC3C-433B-9377-EA6EF4AE9638}" destId="{EC843533-4C13-4623-B767-A51AC80B1C75}" srcOrd="0" destOrd="0" presId="urn:microsoft.com/office/officeart/2005/8/layout/hList9"/>
    <dgm:cxn modelId="{D1189FA2-A36F-4DF1-A3EA-AFC56E9A509B}" type="presParOf" srcId="{FF1AE6C9-BC3C-433B-9377-EA6EF4AE9638}" destId="{25D79071-71F5-4CF4-AC83-41B0658183B4}" srcOrd="1" destOrd="0" presId="urn:microsoft.com/office/officeart/2005/8/layout/hList9"/>
    <dgm:cxn modelId="{7B95E1EA-6368-4E65-A4C4-42FECC0948F7}" type="presParOf" srcId="{E13C07FB-3E57-44A4-B403-C50415A94BD8}" destId="{A065713E-BF59-492B-B20C-A0196F0B53BE}" srcOrd="7" destOrd="0" presId="urn:microsoft.com/office/officeart/2005/8/layout/hList9"/>
    <dgm:cxn modelId="{5E76C60A-9773-4E82-B085-2703D582887B}" type="presParOf" srcId="{E13C07FB-3E57-44A4-B403-C50415A94BD8}" destId="{919153E1-7DC2-4EAD-822E-F2244BA4EDF3}" srcOrd="8" destOrd="0" presId="urn:microsoft.com/office/officeart/2005/8/layout/hList9"/>
    <dgm:cxn modelId="{93B10ACD-E143-45F0-97D3-8F7986F49D3C}" type="presParOf" srcId="{E13C07FB-3E57-44A4-B403-C50415A94BD8}" destId="{DE77642B-2002-47D3-8FB5-C264C294D6DC}" srcOrd="9" destOrd="0" presId="urn:microsoft.com/office/officeart/2005/8/layout/hList9"/>
    <dgm:cxn modelId="{ED424452-A259-488D-BD69-F718D03611EB}" type="presParOf" srcId="{E13C07FB-3E57-44A4-B403-C50415A94BD8}" destId="{AF443065-7507-42F1-AB27-46DEC536E71B}" srcOrd="10" destOrd="0" presId="urn:microsoft.com/office/officeart/2005/8/layout/hList9"/>
    <dgm:cxn modelId="{0C4E5129-C466-4BFD-99BC-9154F2BD9644}" type="presParOf" srcId="{E13C07FB-3E57-44A4-B403-C50415A94BD8}" destId="{3638A198-B910-42D5-BDCE-1386654635E2}" srcOrd="11" destOrd="0" presId="urn:microsoft.com/office/officeart/2005/8/layout/hList9"/>
    <dgm:cxn modelId="{858FF6E7-1F88-4823-9AC0-7481DA002F97}" type="presParOf" srcId="{3638A198-B910-42D5-BDCE-1386654635E2}" destId="{90BF8CFD-CF2C-462E-AE32-86994F2CBCC7}" srcOrd="0" destOrd="0" presId="urn:microsoft.com/office/officeart/2005/8/layout/hList9"/>
    <dgm:cxn modelId="{B903ABCA-16AD-4C32-9CBB-4C08758687F0}" type="presParOf" srcId="{3638A198-B910-42D5-BDCE-1386654635E2}" destId="{39C4D0DE-B2A7-4D9E-B614-DA93A167D589}" srcOrd="1" destOrd="0" presId="urn:microsoft.com/office/officeart/2005/8/layout/hList9"/>
    <dgm:cxn modelId="{52F5CA69-E841-4241-8886-10914AFE4DEB}" type="presParOf" srcId="{39C4D0DE-B2A7-4D9E-B614-DA93A167D589}" destId="{CC7BF523-DCC6-4FC3-A8E0-8D5073074C8D}" srcOrd="0" destOrd="0" presId="urn:microsoft.com/office/officeart/2005/8/layout/hList9"/>
    <dgm:cxn modelId="{0C03C951-A8B5-4245-9980-F20D47C524A6}" type="presParOf" srcId="{39C4D0DE-B2A7-4D9E-B614-DA93A167D589}" destId="{A74B6072-8237-4F09-AE7E-D8D3301B5D25}" srcOrd="1" destOrd="0" presId="urn:microsoft.com/office/officeart/2005/8/layout/hList9"/>
    <dgm:cxn modelId="{273AAE7A-551B-44CE-8E37-D7EEA35E3CA6}" type="presParOf" srcId="{3638A198-B910-42D5-BDCE-1386654635E2}" destId="{846BC045-047C-4B26-8205-69DBA0BCD3F3}" srcOrd="2" destOrd="0" presId="urn:microsoft.com/office/officeart/2005/8/layout/hList9"/>
    <dgm:cxn modelId="{619F7EE6-AECE-4917-89F5-C17545623224}" type="presParOf" srcId="{846BC045-047C-4B26-8205-69DBA0BCD3F3}" destId="{89425E1E-3BDC-40ED-B479-735FB5BBDB66}" srcOrd="0" destOrd="0" presId="urn:microsoft.com/office/officeart/2005/8/layout/hList9"/>
    <dgm:cxn modelId="{03DB600B-2DD9-4F41-861D-3579DED87D5A}" type="presParOf" srcId="{846BC045-047C-4B26-8205-69DBA0BCD3F3}" destId="{FAC19803-90C0-48BF-994A-5BE7E07BD035}" srcOrd="1" destOrd="0" presId="urn:microsoft.com/office/officeart/2005/8/layout/hList9"/>
    <dgm:cxn modelId="{70A316B7-44BF-419D-8559-8CAEEC1C7BB9}" type="presParOf" srcId="{3638A198-B910-42D5-BDCE-1386654635E2}" destId="{B7561D3E-FE13-4034-8F19-282BD526E5F2}" srcOrd="3" destOrd="0" presId="urn:microsoft.com/office/officeart/2005/8/layout/hList9"/>
    <dgm:cxn modelId="{0117B856-504F-42D6-BE11-C8BCC411862F}" type="presParOf" srcId="{B7561D3E-FE13-4034-8F19-282BD526E5F2}" destId="{6951DC04-B9BD-4B94-A093-C35E35B5E2B4}" srcOrd="0" destOrd="0" presId="urn:microsoft.com/office/officeart/2005/8/layout/hList9"/>
    <dgm:cxn modelId="{25FAABEC-C2A5-4F56-991F-B2691A98099F}" type="presParOf" srcId="{B7561D3E-FE13-4034-8F19-282BD526E5F2}" destId="{A4D4A81E-08A1-45C5-86F7-DA97DF5616DD}" srcOrd="1" destOrd="0" presId="urn:microsoft.com/office/officeart/2005/8/layout/hList9"/>
    <dgm:cxn modelId="{2D652F42-F820-46EA-858E-3EABD4856D93}" type="presParOf" srcId="{E13C07FB-3E57-44A4-B403-C50415A94BD8}" destId="{A26322D9-2F9B-4212-8316-46720FE0F029}" srcOrd="12" destOrd="0" presId="urn:microsoft.com/office/officeart/2005/8/layout/hList9"/>
    <dgm:cxn modelId="{512EA7ED-7B5F-4DE4-8D24-7BF288F2A81B}" type="presParOf" srcId="{E13C07FB-3E57-44A4-B403-C50415A94BD8}" destId="{B7205306-2FA9-4185-90A5-02A2EE7AE40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70DC8A-1B4D-4788-8486-973D5D82382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A02753-F990-409D-B545-683AB8FB2542}">
      <dgm:prSet phldrT="[Text]"/>
      <dgm:spPr/>
      <dgm:t>
        <a:bodyPr/>
        <a:lstStyle/>
        <a:p>
          <a:r>
            <a:rPr lang="en-US" dirty="0" smtClean="0"/>
            <a:t>1895</a:t>
          </a:r>
          <a:endParaRPr lang="en-US" dirty="0"/>
        </a:p>
      </dgm:t>
    </dgm:pt>
    <dgm:pt modelId="{0DD9B320-F440-4EFA-AB34-82481A9C489D}" type="parTrans" cxnId="{9CA4B59D-C8B4-4A91-8F11-E4C082F3A300}">
      <dgm:prSet/>
      <dgm:spPr/>
      <dgm:t>
        <a:bodyPr/>
        <a:lstStyle/>
        <a:p>
          <a:endParaRPr lang="en-US"/>
        </a:p>
      </dgm:t>
    </dgm:pt>
    <dgm:pt modelId="{582543E6-4272-4F6F-AACB-1A140E6A51B8}" type="sibTrans" cxnId="{9CA4B59D-C8B4-4A91-8F11-E4C082F3A300}">
      <dgm:prSet/>
      <dgm:spPr/>
      <dgm:t>
        <a:bodyPr/>
        <a:lstStyle/>
        <a:p>
          <a:endParaRPr lang="en-US"/>
        </a:p>
      </dgm:t>
    </dgm:pt>
    <dgm:pt modelId="{AF4A5233-E319-4A0D-9CE0-71453CEADAD5}">
      <dgm:prSet phldrT="[Text]"/>
      <dgm:spPr/>
      <dgm:t>
        <a:bodyPr/>
        <a:lstStyle/>
        <a:p>
          <a:r>
            <a:rPr lang="en-US" dirty="0" smtClean="0"/>
            <a:t>Marconi successfully transmitted radio waves without using wires</a:t>
          </a:r>
          <a:endParaRPr lang="en-US" dirty="0"/>
        </a:p>
      </dgm:t>
    </dgm:pt>
    <dgm:pt modelId="{18A2A195-454E-47AB-B218-64F203542C37}" type="parTrans" cxnId="{B800D357-E6E0-4A70-BDF9-1890FACB019A}">
      <dgm:prSet/>
      <dgm:spPr/>
      <dgm:t>
        <a:bodyPr/>
        <a:lstStyle/>
        <a:p>
          <a:endParaRPr lang="en-US"/>
        </a:p>
      </dgm:t>
    </dgm:pt>
    <dgm:pt modelId="{1F865FC9-D81F-4377-84D9-9F1D7B69575B}" type="sibTrans" cxnId="{B800D357-E6E0-4A70-BDF9-1890FACB019A}">
      <dgm:prSet/>
      <dgm:spPr/>
      <dgm:t>
        <a:bodyPr/>
        <a:lstStyle/>
        <a:p>
          <a:endParaRPr lang="en-US"/>
        </a:p>
      </dgm:t>
    </dgm:pt>
    <dgm:pt modelId="{DC52338E-9261-4EBE-B217-37F99B8A665D}">
      <dgm:prSet phldrT="[Text]"/>
      <dgm:spPr/>
      <dgm:t>
        <a:bodyPr/>
        <a:lstStyle/>
        <a:p>
          <a:r>
            <a:rPr lang="en-US" dirty="0" smtClean="0"/>
            <a:t>1940s</a:t>
          </a:r>
          <a:endParaRPr lang="en-US" dirty="0"/>
        </a:p>
      </dgm:t>
    </dgm:pt>
    <dgm:pt modelId="{65100284-9901-410E-AADA-AF00AC4406DF}" type="parTrans" cxnId="{F5D4120B-F0C9-474B-B8BB-C5D73B5D3763}">
      <dgm:prSet/>
      <dgm:spPr/>
      <dgm:t>
        <a:bodyPr/>
        <a:lstStyle/>
        <a:p>
          <a:endParaRPr lang="en-US"/>
        </a:p>
      </dgm:t>
    </dgm:pt>
    <dgm:pt modelId="{F9D55CA8-0F3E-4310-9B39-348FE79C22FE}" type="sibTrans" cxnId="{F5D4120B-F0C9-474B-B8BB-C5D73B5D3763}">
      <dgm:prSet/>
      <dgm:spPr/>
      <dgm:t>
        <a:bodyPr/>
        <a:lstStyle/>
        <a:p>
          <a:endParaRPr lang="en-US"/>
        </a:p>
      </dgm:t>
    </dgm:pt>
    <dgm:pt modelId="{54924301-332C-4A10-9BB5-204D173F699C}">
      <dgm:prSet phldrT="[Text]"/>
      <dgm:spPr/>
      <dgm:t>
        <a:bodyPr/>
        <a:lstStyle/>
        <a:p>
          <a:r>
            <a:rPr lang="en-US" dirty="0" smtClean="0"/>
            <a:t>two-way car radios were installed by police, government agencies, and utility companies</a:t>
          </a:r>
          <a:endParaRPr lang="en-US" dirty="0"/>
        </a:p>
      </dgm:t>
    </dgm:pt>
    <dgm:pt modelId="{553261A9-A0DF-495B-8C6D-246BAD060713}" type="parTrans" cxnId="{EEBB8AB3-36B0-4C10-9EC0-AE198616F124}">
      <dgm:prSet/>
      <dgm:spPr/>
      <dgm:t>
        <a:bodyPr/>
        <a:lstStyle/>
        <a:p>
          <a:endParaRPr lang="en-US"/>
        </a:p>
      </dgm:t>
    </dgm:pt>
    <dgm:pt modelId="{AD09B2CD-F6FC-45FD-A6B6-A042E0879D04}" type="sibTrans" cxnId="{EEBB8AB3-36B0-4C10-9EC0-AE198616F124}">
      <dgm:prSet/>
      <dgm:spPr/>
      <dgm:t>
        <a:bodyPr/>
        <a:lstStyle/>
        <a:p>
          <a:endParaRPr lang="en-US"/>
        </a:p>
      </dgm:t>
    </dgm:pt>
    <dgm:pt modelId="{8C00F921-CEC9-46A9-B991-3AA67A56D7BA}">
      <dgm:prSet phldrT="[Text]"/>
      <dgm:spPr/>
      <dgm:t>
        <a:bodyPr/>
        <a:lstStyle/>
        <a:p>
          <a:r>
            <a:rPr lang="en-US" dirty="0" smtClean="0"/>
            <a:t>1969</a:t>
          </a:r>
          <a:endParaRPr lang="en-US" dirty="0"/>
        </a:p>
      </dgm:t>
    </dgm:pt>
    <dgm:pt modelId="{1B9877AD-4B21-420F-948C-66061A549E59}" type="parTrans" cxnId="{B8221C7E-AEB4-49D0-AACF-A209234194C2}">
      <dgm:prSet/>
      <dgm:spPr/>
      <dgm:t>
        <a:bodyPr/>
        <a:lstStyle/>
        <a:p>
          <a:endParaRPr lang="en-US"/>
        </a:p>
      </dgm:t>
    </dgm:pt>
    <dgm:pt modelId="{F3B35C89-75D4-4558-900C-08ACB8F8BB94}" type="sibTrans" cxnId="{B8221C7E-AEB4-49D0-AACF-A209234194C2}">
      <dgm:prSet/>
      <dgm:spPr/>
      <dgm:t>
        <a:bodyPr/>
        <a:lstStyle/>
        <a:p>
          <a:endParaRPr lang="en-US"/>
        </a:p>
      </dgm:t>
    </dgm:pt>
    <dgm:pt modelId="{E8BDCC1B-68FA-4805-8AEA-D895660469E2}">
      <dgm:prSet phldrT="[Text]"/>
      <dgm:spPr/>
      <dgm:t>
        <a:bodyPr/>
        <a:lstStyle/>
        <a:p>
          <a:r>
            <a:rPr lang="en-US" dirty="0" smtClean="0"/>
            <a:t>introduction of a commercial cellular radio operation on trains running from New York City to Washington, D.C.</a:t>
          </a:r>
          <a:endParaRPr lang="en-US" dirty="0"/>
        </a:p>
      </dgm:t>
    </dgm:pt>
    <dgm:pt modelId="{796898A0-E014-4272-81C9-D132E4D66CAC}" type="parTrans" cxnId="{47F38515-2085-4ECF-A3A8-7FFB170DF91C}">
      <dgm:prSet/>
      <dgm:spPr/>
      <dgm:t>
        <a:bodyPr/>
        <a:lstStyle/>
        <a:p>
          <a:endParaRPr lang="en-US"/>
        </a:p>
      </dgm:t>
    </dgm:pt>
    <dgm:pt modelId="{212974CE-E948-4B5E-AF57-13DE083D067B}" type="sibTrans" cxnId="{47F38515-2085-4ECF-A3A8-7FFB170DF91C}">
      <dgm:prSet/>
      <dgm:spPr/>
      <dgm:t>
        <a:bodyPr/>
        <a:lstStyle/>
        <a:p>
          <a:endParaRPr lang="en-US"/>
        </a:p>
      </dgm:t>
    </dgm:pt>
    <dgm:pt modelId="{A82C4ED4-CB4B-4857-AA57-C971A7B9F6E2}">
      <dgm:prSet phldrT="[Text]"/>
      <dgm:spPr/>
      <dgm:t>
        <a:bodyPr/>
        <a:lstStyle/>
        <a:p>
          <a:r>
            <a:rPr lang="en-US" dirty="0" smtClean="0"/>
            <a:t>introduction of analog-based cellular telephone services to the general public</a:t>
          </a:r>
          <a:endParaRPr lang="en-US" dirty="0"/>
        </a:p>
      </dgm:t>
    </dgm:pt>
    <dgm:pt modelId="{D0B7DE45-DDBD-480C-BF68-0C82CBFE304F}" type="parTrans" cxnId="{28C6583E-43FB-40DC-BF37-DD08360E0B34}">
      <dgm:prSet/>
      <dgm:spPr/>
      <dgm:t>
        <a:bodyPr/>
        <a:lstStyle/>
        <a:p>
          <a:endParaRPr lang="en-US"/>
        </a:p>
      </dgm:t>
    </dgm:pt>
    <dgm:pt modelId="{BD9F4416-2121-4281-973B-240A7019C944}" type="sibTrans" cxnId="{28C6583E-43FB-40DC-BF37-DD08360E0B34}">
      <dgm:prSet/>
      <dgm:spPr/>
      <dgm:t>
        <a:bodyPr/>
        <a:lstStyle/>
        <a:p>
          <a:endParaRPr lang="en-US"/>
        </a:p>
      </dgm:t>
    </dgm:pt>
    <dgm:pt modelId="{947B7A94-8038-4E6B-AD7E-A2E775540A5C}">
      <dgm:prSet phldrT="[Text]"/>
      <dgm:spPr/>
      <dgm:t>
        <a:bodyPr/>
        <a:lstStyle/>
        <a:p>
          <a:r>
            <a:rPr lang="en-US" dirty="0" smtClean="0"/>
            <a:t>1978</a:t>
          </a:r>
          <a:endParaRPr lang="en-US" dirty="0"/>
        </a:p>
      </dgm:t>
    </dgm:pt>
    <dgm:pt modelId="{CA50BE7E-F9C3-43DB-8CD6-C19375DCD8E4}" type="parTrans" cxnId="{4BAC5598-8F69-4986-AD4F-389B64047A00}">
      <dgm:prSet/>
      <dgm:spPr/>
      <dgm:t>
        <a:bodyPr/>
        <a:lstStyle/>
        <a:p>
          <a:endParaRPr lang="en-US"/>
        </a:p>
      </dgm:t>
    </dgm:pt>
    <dgm:pt modelId="{02C12FBF-8031-4960-9DA6-4F81FC85B3C7}" type="sibTrans" cxnId="{4BAC5598-8F69-4986-AD4F-389B64047A00}">
      <dgm:prSet/>
      <dgm:spPr/>
      <dgm:t>
        <a:bodyPr/>
        <a:lstStyle/>
        <a:p>
          <a:endParaRPr lang="en-US"/>
        </a:p>
      </dgm:t>
    </dgm:pt>
    <dgm:pt modelId="{A2FA4542-FD64-447F-AF43-AD02C8EF8D76}" type="pres">
      <dgm:prSet presAssocID="{4E70DC8A-1B4D-4788-8486-973D5D82382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FDB8A02-810C-418B-974E-3CA025B2EF8A}" type="pres">
      <dgm:prSet presAssocID="{F6A02753-F990-409D-B545-683AB8FB2542}" presName="parenttextcomposite" presStyleCnt="0"/>
      <dgm:spPr/>
    </dgm:pt>
    <dgm:pt modelId="{3B8CC455-BEE3-4853-8241-7905D7CB832B}" type="pres">
      <dgm:prSet presAssocID="{F6A02753-F990-409D-B545-683AB8FB2542}" presName="parenttext" presStyleLbl="revTx" presStyleIdx="0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997E7D-0B3D-423F-92BF-3FF1C095D4A5}" type="pres">
      <dgm:prSet presAssocID="{F6A02753-F990-409D-B545-683AB8FB2542}" presName="composite" presStyleCnt="0"/>
      <dgm:spPr/>
    </dgm:pt>
    <dgm:pt modelId="{82B4F56E-F7C5-46B9-AFC5-E65ADBE9FCAD}" type="pres">
      <dgm:prSet presAssocID="{F6A02753-F990-409D-B545-683AB8FB2542}" presName="chevron1" presStyleLbl="alignNode1" presStyleIdx="0" presStyleCnt="28" custLinFactNeighborX="-83050"/>
      <dgm:spPr/>
    </dgm:pt>
    <dgm:pt modelId="{E36DCE8B-0ED9-45FF-A90B-F6A19AEAA691}" type="pres">
      <dgm:prSet presAssocID="{F6A02753-F990-409D-B545-683AB8FB2542}" presName="chevron2" presStyleLbl="alignNode1" presStyleIdx="1" presStyleCnt="28" custLinFactNeighborX="-76367"/>
      <dgm:spPr/>
    </dgm:pt>
    <dgm:pt modelId="{C8DDA764-7264-4C7D-A8EA-21A30E480A06}" type="pres">
      <dgm:prSet presAssocID="{F6A02753-F990-409D-B545-683AB8FB2542}" presName="chevron3" presStyleLbl="alignNode1" presStyleIdx="2" presStyleCnt="28" custLinFactNeighborX="-63330"/>
      <dgm:spPr/>
    </dgm:pt>
    <dgm:pt modelId="{CF0874C2-49DF-4F9B-B889-95CA2C9E2403}" type="pres">
      <dgm:prSet presAssocID="{F6A02753-F990-409D-B545-683AB8FB2542}" presName="chevron4" presStyleLbl="alignNode1" presStyleIdx="3" presStyleCnt="28" custLinFactNeighborX="-50245"/>
      <dgm:spPr/>
    </dgm:pt>
    <dgm:pt modelId="{D83757EE-5FD6-40EB-9099-065453B9C30B}" type="pres">
      <dgm:prSet presAssocID="{F6A02753-F990-409D-B545-683AB8FB2542}" presName="chevron5" presStyleLbl="alignNode1" presStyleIdx="4" presStyleCnt="28" custLinFactNeighborX="-30558"/>
      <dgm:spPr/>
    </dgm:pt>
    <dgm:pt modelId="{EAD69D3C-DBCA-4D08-9E04-2D3306CB37E1}" type="pres">
      <dgm:prSet presAssocID="{F6A02753-F990-409D-B545-683AB8FB2542}" presName="chevron6" presStyleLbl="alignNode1" presStyleIdx="5" presStyleCnt="28"/>
      <dgm:spPr/>
    </dgm:pt>
    <dgm:pt modelId="{D626F7C9-2818-4206-B9E6-6821DCF0421E}" type="pres">
      <dgm:prSet presAssocID="{F6A02753-F990-409D-B545-683AB8FB2542}" presName="chevron7" presStyleLbl="alignNode1" presStyleIdx="6" presStyleCnt="28"/>
      <dgm:spPr/>
    </dgm:pt>
    <dgm:pt modelId="{723A033F-E9E9-4800-BCDE-C52CD4C5DA00}" type="pres">
      <dgm:prSet presAssocID="{F6A02753-F990-409D-B545-683AB8FB2542}" presName="childtext" presStyleLbl="solidFgAcc1" presStyleIdx="0" presStyleCnt="4" custScaleX="13849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A2485-00A6-4066-964B-744121F91C76}" type="pres">
      <dgm:prSet presAssocID="{582543E6-4272-4F6F-AACB-1A140E6A51B8}" presName="sibTrans" presStyleCnt="0"/>
      <dgm:spPr/>
    </dgm:pt>
    <dgm:pt modelId="{0A036796-85EE-4179-BED2-D86B7B194AA4}" type="pres">
      <dgm:prSet presAssocID="{DC52338E-9261-4EBE-B217-37F99B8A665D}" presName="parenttextcomposite" presStyleCnt="0"/>
      <dgm:spPr/>
    </dgm:pt>
    <dgm:pt modelId="{DE3285EB-5C24-42C8-BFC5-FB4C986227F2}" type="pres">
      <dgm:prSet presAssocID="{DC52338E-9261-4EBE-B217-37F99B8A665D}" presName="parenttext" presStyleLbl="revTx" presStyleIdx="1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9D313-46C6-4CF8-ADD3-94CE628BCAFA}" type="pres">
      <dgm:prSet presAssocID="{DC52338E-9261-4EBE-B217-37F99B8A665D}" presName="composite" presStyleCnt="0"/>
      <dgm:spPr/>
    </dgm:pt>
    <dgm:pt modelId="{0AB5838F-B4F0-4258-A2CE-798B09AEF4D2}" type="pres">
      <dgm:prSet presAssocID="{DC52338E-9261-4EBE-B217-37F99B8A665D}" presName="chevron1" presStyleLbl="alignNode1" presStyleIdx="7" presStyleCnt="28"/>
      <dgm:spPr/>
    </dgm:pt>
    <dgm:pt modelId="{5DF75436-448A-4CAE-8401-419BCE9C5CA9}" type="pres">
      <dgm:prSet presAssocID="{DC52338E-9261-4EBE-B217-37F99B8A665D}" presName="chevron2" presStyleLbl="alignNode1" presStyleIdx="8" presStyleCnt="28"/>
      <dgm:spPr/>
    </dgm:pt>
    <dgm:pt modelId="{CC1CF86A-2E46-49FA-9122-84C5451F2F88}" type="pres">
      <dgm:prSet presAssocID="{DC52338E-9261-4EBE-B217-37F99B8A665D}" presName="chevron3" presStyleLbl="alignNode1" presStyleIdx="9" presStyleCnt="28"/>
      <dgm:spPr/>
    </dgm:pt>
    <dgm:pt modelId="{D50ACAB0-AF9F-40CE-A290-A3A9B389F5E1}" type="pres">
      <dgm:prSet presAssocID="{DC52338E-9261-4EBE-B217-37F99B8A665D}" presName="chevron4" presStyleLbl="alignNode1" presStyleIdx="10" presStyleCnt="28"/>
      <dgm:spPr/>
    </dgm:pt>
    <dgm:pt modelId="{158BBF00-FC21-45AE-8155-AD74B9CCC67A}" type="pres">
      <dgm:prSet presAssocID="{DC52338E-9261-4EBE-B217-37F99B8A665D}" presName="chevron5" presStyleLbl="alignNode1" presStyleIdx="11" presStyleCnt="28"/>
      <dgm:spPr/>
    </dgm:pt>
    <dgm:pt modelId="{EE138E22-5C26-4CBE-8834-5E48CAB9D325}" type="pres">
      <dgm:prSet presAssocID="{DC52338E-9261-4EBE-B217-37F99B8A665D}" presName="chevron6" presStyleLbl="alignNode1" presStyleIdx="12" presStyleCnt="28"/>
      <dgm:spPr/>
    </dgm:pt>
    <dgm:pt modelId="{D4A67066-0A4F-4712-BE42-E9D8FABEFABF}" type="pres">
      <dgm:prSet presAssocID="{DC52338E-9261-4EBE-B217-37F99B8A665D}" presName="chevron7" presStyleLbl="alignNode1" presStyleIdx="13" presStyleCnt="28"/>
      <dgm:spPr/>
    </dgm:pt>
    <dgm:pt modelId="{5E3ADCE4-DF97-4DF4-B397-5EC839281B45}" type="pres">
      <dgm:prSet presAssocID="{DC52338E-9261-4EBE-B217-37F99B8A665D}" presName="childtext" presStyleLbl="solidFgAcc1" presStyleIdx="1" presStyleCnt="4" custScaleX="13849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8C8FF-30A9-4658-A7F3-874B1F3CCD1F}" type="pres">
      <dgm:prSet presAssocID="{F9D55CA8-0F3E-4310-9B39-348FE79C22FE}" presName="sibTrans" presStyleCnt="0"/>
      <dgm:spPr/>
    </dgm:pt>
    <dgm:pt modelId="{ADA399C8-6FAE-43F0-A6C2-70BD98419C9D}" type="pres">
      <dgm:prSet presAssocID="{8C00F921-CEC9-46A9-B991-3AA67A56D7BA}" presName="parenttextcomposite" presStyleCnt="0"/>
      <dgm:spPr/>
    </dgm:pt>
    <dgm:pt modelId="{9AC4E58E-260A-415C-AA8B-CF2495CD1763}" type="pres">
      <dgm:prSet presAssocID="{8C00F921-CEC9-46A9-B991-3AA67A56D7BA}" presName="parenttext" presStyleLbl="revTx" presStyleIdx="2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8EDB06-507B-4B8C-B86B-4A31E31F824A}" type="pres">
      <dgm:prSet presAssocID="{8C00F921-CEC9-46A9-B991-3AA67A56D7BA}" presName="composite" presStyleCnt="0"/>
      <dgm:spPr/>
    </dgm:pt>
    <dgm:pt modelId="{ECBD7126-BB73-482E-85C7-4B9253911205}" type="pres">
      <dgm:prSet presAssocID="{8C00F921-CEC9-46A9-B991-3AA67A56D7BA}" presName="chevron1" presStyleLbl="alignNode1" presStyleIdx="14" presStyleCnt="28"/>
      <dgm:spPr/>
    </dgm:pt>
    <dgm:pt modelId="{8096283C-9CA8-4CB3-BE71-09993FA9DCD0}" type="pres">
      <dgm:prSet presAssocID="{8C00F921-CEC9-46A9-B991-3AA67A56D7BA}" presName="chevron2" presStyleLbl="alignNode1" presStyleIdx="15" presStyleCnt="28"/>
      <dgm:spPr/>
    </dgm:pt>
    <dgm:pt modelId="{48038C39-4230-4414-96AC-0B7FEB611A6E}" type="pres">
      <dgm:prSet presAssocID="{8C00F921-CEC9-46A9-B991-3AA67A56D7BA}" presName="chevron3" presStyleLbl="alignNode1" presStyleIdx="16" presStyleCnt="28"/>
      <dgm:spPr/>
    </dgm:pt>
    <dgm:pt modelId="{C16DAB90-7571-4ECD-95BA-8D49F63BB97F}" type="pres">
      <dgm:prSet presAssocID="{8C00F921-CEC9-46A9-B991-3AA67A56D7BA}" presName="chevron4" presStyleLbl="alignNode1" presStyleIdx="17" presStyleCnt="28"/>
      <dgm:spPr/>
    </dgm:pt>
    <dgm:pt modelId="{99E48645-885A-44D2-B315-7CDE5E00772C}" type="pres">
      <dgm:prSet presAssocID="{8C00F921-CEC9-46A9-B991-3AA67A56D7BA}" presName="chevron5" presStyleLbl="alignNode1" presStyleIdx="18" presStyleCnt="28"/>
      <dgm:spPr/>
    </dgm:pt>
    <dgm:pt modelId="{4FAD50B6-7C9A-4BEF-8D21-F95A90B050AB}" type="pres">
      <dgm:prSet presAssocID="{8C00F921-CEC9-46A9-B991-3AA67A56D7BA}" presName="chevron6" presStyleLbl="alignNode1" presStyleIdx="19" presStyleCnt="28"/>
      <dgm:spPr/>
    </dgm:pt>
    <dgm:pt modelId="{CD95AB0E-9843-4726-8FA5-3DBADAA9833A}" type="pres">
      <dgm:prSet presAssocID="{8C00F921-CEC9-46A9-B991-3AA67A56D7BA}" presName="chevron7" presStyleLbl="alignNode1" presStyleIdx="20" presStyleCnt="28"/>
      <dgm:spPr/>
    </dgm:pt>
    <dgm:pt modelId="{BDFB6264-E3A5-4D23-9ADA-6969D0CEB8D5}" type="pres">
      <dgm:prSet presAssocID="{8C00F921-CEC9-46A9-B991-3AA67A56D7BA}" presName="childtext" presStyleLbl="solidFgAcc1" presStyleIdx="2" presStyleCnt="4" custScaleX="13849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CC777D-7DD1-4AB6-9E17-3E41313F85DD}" type="pres">
      <dgm:prSet presAssocID="{F3B35C89-75D4-4558-900C-08ACB8F8BB94}" presName="sibTrans" presStyleCnt="0"/>
      <dgm:spPr/>
    </dgm:pt>
    <dgm:pt modelId="{B7142FDC-051A-44B7-819B-C4FA8278F374}" type="pres">
      <dgm:prSet presAssocID="{947B7A94-8038-4E6B-AD7E-A2E775540A5C}" presName="parenttextcomposite" presStyleCnt="0"/>
      <dgm:spPr/>
    </dgm:pt>
    <dgm:pt modelId="{E9D1ED5D-D450-435C-B703-F5F81E487C51}" type="pres">
      <dgm:prSet presAssocID="{947B7A94-8038-4E6B-AD7E-A2E775540A5C}" presName="parenttext" presStyleLbl="revTx" presStyleIdx="3" presStyleCnt="4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2AD1C-1019-4A7C-8928-D1F001DD2DD0}" type="pres">
      <dgm:prSet presAssocID="{947B7A94-8038-4E6B-AD7E-A2E775540A5C}" presName="composite" presStyleCnt="0"/>
      <dgm:spPr/>
    </dgm:pt>
    <dgm:pt modelId="{0BE13E93-22A7-4EF4-A1C7-4FB8D35D1518}" type="pres">
      <dgm:prSet presAssocID="{947B7A94-8038-4E6B-AD7E-A2E775540A5C}" presName="chevron1" presStyleLbl="alignNode1" presStyleIdx="21" presStyleCnt="28"/>
      <dgm:spPr/>
    </dgm:pt>
    <dgm:pt modelId="{356CCCC7-CDDE-410A-A0F6-1837BD298E9A}" type="pres">
      <dgm:prSet presAssocID="{947B7A94-8038-4E6B-AD7E-A2E775540A5C}" presName="chevron2" presStyleLbl="alignNode1" presStyleIdx="22" presStyleCnt="28"/>
      <dgm:spPr/>
    </dgm:pt>
    <dgm:pt modelId="{AB6A00FA-7F16-4BC3-8E5A-E3DF58F5BA4C}" type="pres">
      <dgm:prSet presAssocID="{947B7A94-8038-4E6B-AD7E-A2E775540A5C}" presName="chevron3" presStyleLbl="alignNode1" presStyleIdx="23" presStyleCnt="28"/>
      <dgm:spPr/>
    </dgm:pt>
    <dgm:pt modelId="{42BB7E56-7ED7-43D6-86DE-C696137FBBCB}" type="pres">
      <dgm:prSet presAssocID="{947B7A94-8038-4E6B-AD7E-A2E775540A5C}" presName="chevron4" presStyleLbl="alignNode1" presStyleIdx="24" presStyleCnt="28"/>
      <dgm:spPr/>
    </dgm:pt>
    <dgm:pt modelId="{449B80E6-73C3-4EDE-856F-17CD2115AFFD}" type="pres">
      <dgm:prSet presAssocID="{947B7A94-8038-4E6B-AD7E-A2E775540A5C}" presName="chevron5" presStyleLbl="alignNode1" presStyleIdx="25" presStyleCnt="28"/>
      <dgm:spPr/>
    </dgm:pt>
    <dgm:pt modelId="{6F790F29-5DBB-464C-A8BF-1E25DD44C53F}" type="pres">
      <dgm:prSet presAssocID="{947B7A94-8038-4E6B-AD7E-A2E775540A5C}" presName="chevron6" presStyleLbl="alignNode1" presStyleIdx="26" presStyleCnt="28"/>
      <dgm:spPr/>
    </dgm:pt>
    <dgm:pt modelId="{4A23D6DF-724E-4093-924C-B524474F4212}" type="pres">
      <dgm:prSet presAssocID="{947B7A94-8038-4E6B-AD7E-A2E775540A5C}" presName="chevron7" presStyleLbl="alignNode1" presStyleIdx="27" presStyleCnt="28"/>
      <dgm:spPr/>
    </dgm:pt>
    <dgm:pt modelId="{436536BC-C80F-4040-8BD9-BAFC6C68713F}" type="pres">
      <dgm:prSet presAssocID="{947B7A94-8038-4E6B-AD7E-A2E775540A5C}" presName="childtext" presStyleLbl="solidFgAcc1" presStyleIdx="3" presStyleCnt="4" custScaleX="13849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6C1E06-11CD-4740-9A34-E4B6BDC9C3A0}" type="presOf" srcId="{AF4A5233-E319-4A0D-9CE0-71453CEADAD5}" destId="{723A033F-E9E9-4800-BCDE-C52CD4C5DA00}" srcOrd="0" destOrd="0" presId="urn:microsoft.com/office/officeart/2008/layout/VerticalAccentList"/>
    <dgm:cxn modelId="{4A7C246C-5ABB-4A20-9F60-43C34FA23C66}" type="presOf" srcId="{8C00F921-CEC9-46A9-B991-3AA67A56D7BA}" destId="{9AC4E58E-260A-415C-AA8B-CF2495CD1763}" srcOrd="0" destOrd="0" presId="urn:microsoft.com/office/officeart/2008/layout/VerticalAccentList"/>
    <dgm:cxn modelId="{47F38515-2085-4ECF-A3A8-7FFB170DF91C}" srcId="{8C00F921-CEC9-46A9-B991-3AA67A56D7BA}" destId="{E8BDCC1B-68FA-4805-8AEA-D895660469E2}" srcOrd="0" destOrd="0" parTransId="{796898A0-E014-4272-81C9-D132E4D66CAC}" sibTransId="{212974CE-E948-4B5E-AF57-13DE083D067B}"/>
    <dgm:cxn modelId="{F5D4120B-F0C9-474B-B8BB-C5D73B5D3763}" srcId="{4E70DC8A-1B4D-4788-8486-973D5D82382A}" destId="{DC52338E-9261-4EBE-B217-37F99B8A665D}" srcOrd="1" destOrd="0" parTransId="{65100284-9901-410E-AADA-AF00AC4406DF}" sibTransId="{F9D55CA8-0F3E-4310-9B39-348FE79C22FE}"/>
    <dgm:cxn modelId="{4BAC5598-8F69-4986-AD4F-389B64047A00}" srcId="{4E70DC8A-1B4D-4788-8486-973D5D82382A}" destId="{947B7A94-8038-4E6B-AD7E-A2E775540A5C}" srcOrd="3" destOrd="0" parTransId="{CA50BE7E-F9C3-43DB-8CD6-C19375DCD8E4}" sibTransId="{02C12FBF-8031-4960-9DA6-4F81FC85B3C7}"/>
    <dgm:cxn modelId="{9CA4B59D-C8B4-4A91-8F11-E4C082F3A300}" srcId="{4E70DC8A-1B4D-4788-8486-973D5D82382A}" destId="{F6A02753-F990-409D-B545-683AB8FB2542}" srcOrd="0" destOrd="0" parTransId="{0DD9B320-F440-4EFA-AB34-82481A9C489D}" sibTransId="{582543E6-4272-4F6F-AACB-1A140E6A51B8}"/>
    <dgm:cxn modelId="{28C6583E-43FB-40DC-BF37-DD08360E0B34}" srcId="{947B7A94-8038-4E6B-AD7E-A2E775540A5C}" destId="{A82C4ED4-CB4B-4857-AA57-C971A7B9F6E2}" srcOrd="0" destOrd="0" parTransId="{D0B7DE45-DDBD-480C-BF68-0C82CBFE304F}" sibTransId="{BD9F4416-2121-4281-973B-240A7019C944}"/>
    <dgm:cxn modelId="{B800D357-E6E0-4A70-BDF9-1890FACB019A}" srcId="{F6A02753-F990-409D-B545-683AB8FB2542}" destId="{AF4A5233-E319-4A0D-9CE0-71453CEADAD5}" srcOrd="0" destOrd="0" parTransId="{18A2A195-454E-47AB-B218-64F203542C37}" sibTransId="{1F865FC9-D81F-4377-84D9-9F1D7B69575B}"/>
    <dgm:cxn modelId="{EEBB8AB3-36B0-4C10-9EC0-AE198616F124}" srcId="{DC52338E-9261-4EBE-B217-37F99B8A665D}" destId="{54924301-332C-4A10-9BB5-204D173F699C}" srcOrd="0" destOrd="0" parTransId="{553261A9-A0DF-495B-8C6D-246BAD060713}" sibTransId="{AD09B2CD-F6FC-45FD-A6B6-A042E0879D04}"/>
    <dgm:cxn modelId="{B8221C7E-AEB4-49D0-AACF-A209234194C2}" srcId="{4E70DC8A-1B4D-4788-8486-973D5D82382A}" destId="{8C00F921-CEC9-46A9-B991-3AA67A56D7BA}" srcOrd="2" destOrd="0" parTransId="{1B9877AD-4B21-420F-948C-66061A549E59}" sibTransId="{F3B35C89-75D4-4558-900C-08ACB8F8BB94}"/>
    <dgm:cxn modelId="{1744FA1E-F9A5-46CA-B613-C7E541044D70}" type="presOf" srcId="{DC52338E-9261-4EBE-B217-37F99B8A665D}" destId="{DE3285EB-5C24-42C8-BFC5-FB4C986227F2}" srcOrd="0" destOrd="0" presId="urn:microsoft.com/office/officeart/2008/layout/VerticalAccentList"/>
    <dgm:cxn modelId="{853C8270-9C62-47EA-A5AC-A4945605F97A}" type="presOf" srcId="{947B7A94-8038-4E6B-AD7E-A2E775540A5C}" destId="{E9D1ED5D-D450-435C-B703-F5F81E487C51}" srcOrd="0" destOrd="0" presId="urn:microsoft.com/office/officeart/2008/layout/VerticalAccentList"/>
    <dgm:cxn modelId="{6CDEE59D-7E33-4654-AF3A-BB30C9003AD1}" type="presOf" srcId="{A82C4ED4-CB4B-4857-AA57-C971A7B9F6E2}" destId="{436536BC-C80F-4040-8BD9-BAFC6C68713F}" srcOrd="0" destOrd="0" presId="urn:microsoft.com/office/officeart/2008/layout/VerticalAccentList"/>
    <dgm:cxn modelId="{09D9FE5F-2AAA-4227-AC43-127EE3CA308D}" type="presOf" srcId="{F6A02753-F990-409D-B545-683AB8FB2542}" destId="{3B8CC455-BEE3-4853-8241-7905D7CB832B}" srcOrd="0" destOrd="0" presId="urn:microsoft.com/office/officeart/2008/layout/VerticalAccentList"/>
    <dgm:cxn modelId="{86F318F6-DB4D-44C8-8ADF-C047FCE15479}" type="presOf" srcId="{54924301-332C-4A10-9BB5-204D173F699C}" destId="{5E3ADCE4-DF97-4DF4-B397-5EC839281B45}" srcOrd="0" destOrd="0" presId="urn:microsoft.com/office/officeart/2008/layout/VerticalAccentList"/>
    <dgm:cxn modelId="{063A9C43-3885-4B66-8CF3-E2F835AE7DD8}" type="presOf" srcId="{4E70DC8A-1B4D-4788-8486-973D5D82382A}" destId="{A2FA4542-FD64-447F-AF43-AD02C8EF8D76}" srcOrd="0" destOrd="0" presId="urn:microsoft.com/office/officeart/2008/layout/VerticalAccentList"/>
    <dgm:cxn modelId="{909DBF02-3A6A-4862-92D0-A6E89EE21B76}" type="presOf" srcId="{E8BDCC1B-68FA-4805-8AEA-D895660469E2}" destId="{BDFB6264-E3A5-4D23-9ADA-6969D0CEB8D5}" srcOrd="0" destOrd="0" presId="urn:microsoft.com/office/officeart/2008/layout/VerticalAccentList"/>
    <dgm:cxn modelId="{2D8C9319-B41B-4503-953E-8EDD1EF132FC}" type="presParOf" srcId="{A2FA4542-FD64-447F-AF43-AD02C8EF8D76}" destId="{2FDB8A02-810C-418B-974E-3CA025B2EF8A}" srcOrd="0" destOrd="0" presId="urn:microsoft.com/office/officeart/2008/layout/VerticalAccentList"/>
    <dgm:cxn modelId="{940E24A9-1B54-4617-8FF8-5F65C07246E8}" type="presParOf" srcId="{2FDB8A02-810C-418B-974E-3CA025B2EF8A}" destId="{3B8CC455-BEE3-4853-8241-7905D7CB832B}" srcOrd="0" destOrd="0" presId="urn:microsoft.com/office/officeart/2008/layout/VerticalAccentList"/>
    <dgm:cxn modelId="{CAA7FD0E-EC07-41A4-A162-F0CD0DB25C47}" type="presParOf" srcId="{A2FA4542-FD64-447F-AF43-AD02C8EF8D76}" destId="{25997E7D-0B3D-423F-92BF-3FF1C095D4A5}" srcOrd="1" destOrd="0" presId="urn:microsoft.com/office/officeart/2008/layout/VerticalAccentList"/>
    <dgm:cxn modelId="{4B3604BB-1364-4CEB-BEB9-4CD7813028FF}" type="presParOf" srcId="{25997E7D-0B3D-423F-92BF-3FF1C095D4A5}" destId="{82B4F56E-F7C5-46B9-AFC5-E65ADBE9FCAD}" srcOrd="0" destOrd="0" presId="urn:microsoft.com/office/officeart/2008/layout/VerticalAccentList"/>
    <dgm:cxn modelId="{79CECF04-F017-458F-8935-5F0F5B2C88CF}" type="presParOf" srcId="{25997E7D-0B3D-423F-92BF-3FF1C095D4A5}" destId="{E36DCE8B-0ED9-45FF-A90B-F6A19AEAA691}" srcOrd="1" destOrd="0" presId="urn:microsoft.com/office/officeart/2008/layout/VerticalAccentList"/>
    <dgm:cxn modelId="{58D3D169-4EF4-4582-AE26-64DB8EA3F35E}" type="presParOf" srcId="{25997E7D-0B3D-423F-92BF-3FF1C095D4A5}" destId="{C8DDA764-7264-4C7D-A8EA-21A30E480A06}" srcOrd="2" destOrd="0" presId="urn:microsoft.com/office/officeart/2008/layout/VerticalAccentList"/>
    <dgm:cxn modelId="{364A68E4-2581-4BCB-92E5-5113572F5C5D}" type="presParOf" srcId="{25997E7D-0B3D-423F-92BF-3FF1C095D4A5}" destId="{CF0874C2-49DF-4F9B-B889-95CA2C9E2403}" srcOrd="3" destOrd="0" presId="urn:microsoft.com/office/officeart/2008/layout/VerticalAccentList"/>
    <dgm:cxn modelId="{A50AE042-84B4-49B3-BC68-8EC1970998ED}" type="presParOf" srcId="{25997E7D-0B3D-423F-92BF-3FF1C095D4A5}" destId="{D83757EE-5FD6-40EB-9099-065453B9C30B}" srcOrd="4" destOrd="0" presId="urn:microsoft.com/office/officeart/2008/layout/VerticalAccentList"/>
    <dgm:cxn modelId="{FD20D68A-ACD1-473E-8DCB-E4E63017CABF}" type="presParOf" srcId="{25997E7D-0B3D-423F-92BF-3FF1C095D4A5}" destId="{EAD69D3C-DBCA-4D08-9E04-2D3306CB37E1}" srcOrd="5" destOrd="0" presId="urn:microsoft.com/office/officeart/2008/layout/VerticalAccentList"/>
    <dgm:cxn modelId="{161F7A21-F16A-45B3-BA77-32E0476E9B84}" type="presParOf" srcId="{25997E7D-0B3D-423F-92BF-3FF1C095D4A5}" destId="{D626F7C9-2818-4206-B9E6-6821DCF0421E}" srcOrd="6" destOrd="0" presId="urn:microsoft.com/office/officeart/2008/layout/VerticalAccentList"/>
    <dgm:cxn modelId="{42F4C1F5-928A-4307-B4CF-5724A18A1691}" type="presParOf" srcId="{25997E7D-0B3D-423F-92BF-3FF1C095D4A5}" destId="{723A033F-E9E9-4800-BCDE-C52CD4C5DA00}" srcOrd="7" destOrd="0" presId="urn:microsoft.com/office/officeart/2008/layout/VerticalAccentList"/>
    <dgm:cxn modelId="{85FECF39-46ED-4D11-AF7F-EDBC9FBE0EFF}" type="presParOf" srcId="{A2FA4542-FD64-447F-AF43-AD02C8EF8D76}" destId="{928A2485-00A6-4066-964B-744121F91C76}" srcOrd="2" destOrd="0" presId="urn:microsoft.com/office/officeart/2008/layout/VerticalAccentList"/>
    <dgm:cxn modelId="{21B8B11D-44B3-4EBC-AFBA-16201886D9E9}" type="presParOf" srcId="{A2FA4542-FD64-447F-AF43-AD02C8EF8D76}" destId="{0A036796-85EE-4179-BED2-D86B7B194AA4}" srcOrd="3" destOrd="0" presId="urn:microsoft.com/office/officeart/2008/layout/VerticalAccentList"/>
    <dgm:cxn modelId="{10A98CC4-1010-457B-B4F7-BD093747DF7D}" type="presParOf" srcId="{0A036796-85EE-4179-BED2-D86B7B194AA4}" destId="{DE3285EB-5C24-42C8-BFC5-FB4C986227F2}" srcOrd="0" destOrd="0" presId="urn:microsoft.com/office/officeart/2008/layout/VerticalAccentList"/>
    <dgm:cxn modelId="{4734AC77-4BBD-4083-8452-5AE78530F3C8}" type="presParOf" srcId="{A2FA4542-FD64-447F-AF43-AD02C8EF8D76}" destId="{8ED9D313-46C6-4CF8-ADD3-94CE628BCAFA}" srcOrd="4" destOrd="0" presId="urn:microsoft.com/office/officeart/2008/layout/VerticalAccentList"/>
    <dgm:cxn modelId="{4EFA680A-9783-4452-BD83-F22B27A3DE01}" type="presParOf" srcId="{8ED9D313-46C6-4CF8-ADD3-94CE628BCAFA}" destId="{0AB5838F-B4F0-4258-A2CE-798B09AEF4D2}" srcOrd="0" destOrd="0" presId="urn:microsoft.com/office/officeart/2008/layout/VerticalAccentList"/>
    <dgm:cxn modelId="{141E19D5-7EA4-45D4-B385-A9B80421CB4B}" type="presParOf" srcId="{8ED9D313-46C6-4CF8-ADD3-94CE628BCAFA}" destId="{5DF75436-448A-4CAE-8401-419BCE9C5CA9}" srcOrd="1" destOrd="0" presId="urn:microsoft.com/office/officeart/2008/layout/VerticalAccentList"/>
    <dgm:cxn modelId="{8B9626F1-A5AD-4FAA-A0FD-8E7FF8795B58}" type="presParOf" srcId="{8ED9D313-46C6-4CF8-ADD3-94CE628BCAFA}" destId="{CC1CF86A-2E46-49FA-9122-84C5451F2F88}" srcOrd="2" destOrd="0" presId="urn:microsoft.com/office/officeart/2008/layout/VerticalAccentList"/>
    <dgm:cxn modelId="{852D82B4-6F3F-4BFB-8159-504F60689C6E}" type="presParOf" srcId="{8ED9D313-46C6-4CF8-ADD3-94CE628BCAFA}" destId="{D50ACAB0-AF9F-40CE-A290-A3A9B389F5E1}" srcOrd="3" destOrd="0" presId="urn:microsoft.com/office/officeart/2008/layout/VerticalAccentList"/>
    <dgm:cxn modelId="{478E9C18-86D0-4492-A836-CD5F450B3CEB}" type="presParOf" srcId="{8ED9D313-46C6-4CF8-ADD3-94CE628BCAFA}" destId="{158BBF00-FC21-45AE-8155-AD74B9CCC67A}" srcOrd="4" destOrd="0" presId="urn:microsoft.com/office/officeart/2008/layout/VerticalAccentList"/>
    <dgm:cxn modelId="{9294ADBF-DFF9-4090-9E35-816AB6B02D03}" type="presParOf" srcId="{8ED9D313-46C6-4CF8-ADD3-94CE628BCAFA}" destId="{EE138E22-5C26-4CBE-8834-5E48CAB9D325}" srcOrd="5" destOrd="0" presId="urn:microsoft.com/office/officeart/2008/layout/VerticalAccentList"/>
    <dgm:cxn modelId="{B7AA2316-DE5B-43B5-926B-45D40947533F}" type="presParOf" srcId="{8ED9D313-46C6-4CF8-ADD3-94CE628BCAFA}" destId="{D4A67066-0A4F-4712-BE42-E9D8FABEFABF}" srcOrd="6" destOrd="0" presId="urn:microsoft.com/office/officeart/2008/layout/VerticalAccentList"/>
    <dgm:cxn modelId="{7A3B2E1D-D848-4F24-B86A-BB7F6448FD01}" type="presParOf" srcId="{8ED9D313-46C6-4CF8-ADD3-94CE628BCAFA}" destId="{5E3ADCE4-DF97-4DF4-B397-5EC839281B45}" srcOrd="7" destOrd="0" presId="urn:microsoft.com/office/officeart/2008/layout/VerticalAccentList"/>
    <dgm:cxn modelId="{BAEE6AC8-0690-4003-93DD-B8AC7A0B1818}" type="presParOf" srcId="{A2FA4542-FD64-447F-AF43-AD02C8EF8D76}" destId="{4098C8FF-30A9-4658-A7F3-874B1F3CCD1F}" srcOrd="5" destOrd="0" presId="urn:microsoft.com/office/officeart/2008/layout/VerticalAccentList"/>
    <dgm:cxn modelId="{735E1B8B-D209-460E-85A3-49783DBF2F51}" type="presParOf" srcId="{A2FA4542-FD64-447F-AF43-AD02C8EF8D76}" destId="{ADA399C8-6FAE-43F0-A6C2-70BD98419C9D}" srcOrd="6" destOrd="0" presId="urn:microsoft.com/office/officeart/2008/layout/VerticalAccentList"/>
    <dgm:cxn modelId="{6639C8D9-29A5-4609-853B-024DAA6ADDCA}" type="presParOf" srcId="{ADA399C8-6FAE-43F0-A6C2-70BD98419C9D}" destId="{9AC4E58E-260A-415C-AA8B-CF2495CD1763}" srcOrd="0" destOrd="0" presId="urn:microsoft.com/office/officeart/2008/layout/VerticalAccentList"/>
    <dgm:cxn modelId="{8A33E9F7-B43E-49D0-9CCF-6F341D93FF0D}" type="presParOf" srcId="{A2FA4542-FD64-447F-AF43-AD02C8EF8D76}" destId="{B18EDB06-507B-4B8C-B86B-4A31E31F824A}" srcOrd="7" destOrd="0" presId="urn:microsoft.com/office/officeart/2008/layout/VerticalAccentList"/>
    <dgm:cxn modelId="{A5B85E21-E449-4853-BD21-76715A895C02}" type="presParOf" srcId="{B18EDB06-507B-4B8C-B86B-4A31E31F824A}" destId="{ECBD7126-BB73-482E-85C7-4B9253911205}" srcOrd="0" destOrd="0" presId="urn:microsoft.com/office/officeart/2008/layout/VerticalAccentList"/>
    <dgm:cxn modelId="{EF2ED89B-E0C4-4274-8809-72B328214845}" type="presParOf" srcId="{B18EDB06-507B-4B8C-B86B-4A31E31F824A}" destId="{8096283C-9CA8-4CB3-BE71-09993FA9DCD0}" srcOrd="1" destOrd="0" presId="urn:microsoft.com/office/officeart/2008/layout/VerticalAccentList"/>
    <dgm:cxn modelId="{6AAB4D5B-8CE1-4DA3-BBFB-7BB8EE5CCB0E}" type="presParOf" srcId="{B18EDB06-507B-4B8C-B86B-4A31E31F824A}" destId="{48038C39-4230-4414-96AC-0B7FEB611A6E}" srcOrd="2" destOrd="0" presId="urn:microsoft.com/office/officeart/2008/layout/VerticalAccentList"/>
    <dgm:cxn modelId="{40C76DE2-5153-4E72-804D-C54B79A23D9C}" type="presParOf" srcId="{B18EDB06-507B-4B8C-B86B-4A31E31F824A}" destId="{C16DAB90-7571-4ECD-95BA-8D49F63BB97F}" srcOrd="3" destOrd="0" presId="urn:microsoft.com/office/officeart/2008/layout/VerticalAccentList"/>
    <dgm:cxn modelId="{2FE0AD19-2EC8-4C16-846C-D9522D06BDFA}" type="presParOf" srcId="{B18EDB06-507B-4B8C-B86B-4A31E31F824A}" destId="{99E48645-885A-44D2-B315-7CDE5E00772C}" srcOrd="4" destOrd="0" presId="urn:microsoft.com/office/officeart/2008/layout/VerticalAccentList"/>
    <dgm:cxn modelId="{BCFECA90-1A1A-4EF0-9FE0-A4F017496B85}" type="presParOf" srcId="{B18EDB06-507B-4B8C-B86B-4A31E31F824A}" destId="{4FAD50B6-7C9A-4BEF-8D21-F95A90B050AB}" srcOrd="5" destOrd="0" presId="urn:microsoft.com/office/officeart/2008/layout/VerticalAccentList"/>
    <dgm:cxn modelId="{225DC85A-7185-423B-8340-97BDD0A30A66}" type="presParOf" srcId="{B18EDB06-507B-4B8C-B86B-4A31E31F824A}" destId="{CD95AB0E-9843-4726-8FA5-3DBADAA9833A}" srcOrd="6" destOrd="0" presId="urn:microsoft.com/office/officeart/2008/layout/VerticalAccentList"/>
    <dgm:cxn modelId="{4AE9AF9F-0134-46CF-9954-3348F36C8A3E}" type="presParOf" srcId="{B18EDB06-507B-4B8C-B86B-4A31E31F824A}" destId="{BDFB6264-E3A5-4D23-9ADA-6969D0CEB8D5}" srcOrd="7" destOrd="0" presId="urn:microsoft.com/office/officeart/2008/layout/VerticalAccentList"/>
    <dgm:cxn modelId="{0B4AE55B-DB7C-4C77-9F31-85C3C1A302E4}" type="presParOf" srcId="{A2FA4542-FD64-447F-AF43-AD02C8EF8D76}" destId="{50CC777D-7DD1-4AB6-9E17-3E41313F85DD}" srcOrd="8" destOrd="0" presId="urn:microsoft.com/office/officeart/2008/layout/VerticalAccentList"/>
    <dgm:cxn modelId="{CBF8C1ED-218F-4B23-8650-82FD1424345B}" type="presParOf" srcId="{A2FA4542-FD64-447F-AF43-AD02C8EF8D76}" destId="{B7142FDC-051A-44B7-819B-C4FA8278F374}" srcOrd="9" destOrd="0" presId="urn:microsoft.com/office/officeart/2008/layout/VerticalAccentList"/>
    <dgm:cxn modelId="{804A73E4-5E36-4B25-A593-A083E4FF3367}" type="presParOf" srcId="{B7142FDC-051A-44B7-819B-C4FA8278F374}" destId="{E9D1ED5D-D450-435C-B703-F5F81E487C51}" srcOrd="0" destOrd="0" presId="urn:microsoft.com/office/officeart/2008/layout/VerticalAccentList"/>
    <dgm:cxn modelId="{FEE51589-B148-4E7C-ADD5-68A04A690D95}" type="presParOf" srcId="{A2FA4542-FD64-447F-AF43-AD02C8EF8D76}" destId="{4342AD1C-1019-4A7C-8928-D1F001DD2DD0}" srcOrd="10" destOrd="0" presId="urn:microsoft.com/office/officeart/2008/layout/VerticalAccentList"/>
    <dgm:cxn modelId="{93F652CC-BC6A-4187-A6E8-F61897800C0F}" type="presParOf" srcId="{4342AD1C-1019-4A7C-8928-D1F001DD2DD0}" destId="{0BE13E93-22A7-4EF4-A1C7-4FB8D35D1518}" srcOrd="0" destOrd="0" presId="urn:microsoft.com/office/officeart/2008/layout/VerticalAccentList"/>
    <dgm:cxn modelId="{51057A6E-98CE-4E94-9F63-8E85BFFD6CA4}" type="presParOf" srcId="{4342AD1C-1019-4A7C-8928-D1F001DD2DD0}" destId="{356CCCC7-CDDE-410A-A0F6-1837BD298E9A}" srcOrd="1" destOrd="0" presId="urn:microsoft.com/office/officeart/2008/layout/VerticalAccentList"/>
    <dgm:cxn modelId="{6A47B3C9-E04A-40B3-B54A-492B8D3DBB00}" type="presParOf" srcId="{4342AD1C-1019-4A7C-8928-D1F001DD2DD0}" destId="{AB6A00FA-7F16-4BC3-8E5A-E3DF58F5BA4C}" srcOrd="2" destOrd="0" presId="urn:microsoft.com/office/officeart/2008/layout/VerticalAccentList"/>
    <dgm:cxn modelId="{412B9B12-5DFC-49F3-888F-84839B963F6C}" type="presParOf" srcId="{4342AD1C-1019-4A7C-8928-D1F001DD2DD0}" destId="{42BB7E56-7ED7-43D6-86DE-C696137FBBCB}" srcOrd="3" destOrd="0" presId="urn:microsoft.com/office/officeart/2008/layout/VerticalAccentList"/>
    <dgm:cxn modelId="{A169A4D9-DEEF-4525-9527-E68AEB57772C}" type="presParOf" srcId="{4342AD1C-1019-4A7C-8928-D1F001DD2DD0}" destId="{449B80E6-73C3-4EDE-856F-17CD2115AFFD}" srcOrd="4" destOrd="0" presId="urn:microsoft.com/office/officeart/2008/layout/VerticalAccentList"/>
    <dgm:cxn modelId="{E999E64E-4524-447C-B62D-0F0816D096C8}" type="presParOf" srcId="{4342AD1C-1019-4A7C-8928-D1F001DD2DD0}" destId="{6F790F29-5DBB-464C-A8BF-1E25DD44C53F}" srcOrd="5" destOrd="0" presId="urn:microsoft.com/office/officeart/2008/layout/VerticalAccentList"/>
    <dgm:cxn modelId="{2C0941EB-67EA-4F20-86E0-FE6672FAEE7E}" type="presParOf" srcId="{4342AD1C-1019-4A7C-8928-D1F001DD2DD0}" destId="{4A23D6DF-724E-4093-924C-B524474F4212}" srcOrd="6" destOrd="0" presId="urn:microsoft.com/office/officeart/2008/layout/VerticalAccentList"/>
    <dgm:cxn modelId="{3C47D8EC-1957-44A3-A4E0-110EE45A4544}" type="presParOf" srcId="{4342AD1C-1019-4A7C-8928-D1F001DD2DD0}" destId="{436536BC-C80F-4040-8BD9-BAFC6C68713F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EDECE8-C400-4BFF-BC47-923AC06910AA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14EC5F-3372-46B7-AEC2-09B99DD800D8}">
      <dgm:prSet phldrT="[Text]" custT="1"/>
      <dgm:spPr/>
      <dgm:t>
        <a:bodyPr/>
        <a:lstStyle/>
        <a:p>
          <a:r>
            <a:rPr lang="en-US" sz="1600" b="1" dirty="0" smtClean="0"/>
            <a:t>1G: 1979-1992</a:t>
          </a:r>
          <a:endParaRPr lang="en-US" sz="1600" b="1" dirty="0"/>
        </a:p>
      </dgm:t>
    </dgm:pt>
    <dgm:pt modelId="{9E80F822-01F1-4E74-A30A-8F72810CE893}" type="parTrans" cxnId="{227A641F-08E2-4BE5-B7BD-2B35786DBAEB}">
      <dgm:prSet/>
      <dgm:spPr/>
      <dgm:t>
        <a:bodyPr/>
        <a:lstStyle/>
        <a:p>
          <a:endParaRPr lang="en-US"/>
        </a:p>
      </dgm:t>
    </dgm:pt>
    <dgm:pt modelId="{BFC119AC-8350-45EE-B418-E18547946794}" type="sibTrans" cxnId="{227A641F-08E2-4BE5-B7BD-2B35786DBAEB}">
      <dgm:prSet/>
      <dgm:spPr/>
      <dgm:t>
        <a:bodyPr/>
        <a:lstStyle/>
        <a:p>
          <a:endParaRPr lang="en-US"/>
        </a:p>
      </dgm:t>
    </dgm:pt>
    <dgm:pt modelId="{50767E85-D500-43C9-8A93-B854AD2C0CCD}">
      <dgm:prSet phldrT="[Text]"/>
      <dgm:spPr/>
      <dgm:t>
        <a:bodyPr/>
        <a:lstStyle/>
        <a:p>
          <a:r>
            <a:rPr lang="en-US" dirty="0" smtClean="0"/>
            <a:t>- operates in the 800-900 MHz frequency spectrum</a:t>
          </a:r>
        </a:p>
        <a:p>
          <a:r>
            <a:rPr lang="en-US" dirty="0" smtClean="0"/>
            <a:t>- 832 frequencies available for transmission</a:t>
          </a:r>
        </a:p>
        <a:p>
          <a:r>
            <a:rPr lang="en-US" dirty="0" smtClean="0"/>
            <a:t>- Lock the channel for the caller and the recipient through the telephone company’s switch</a:t>
          </a:r>
          <a:endParaRPr lang="en-US" dirty="0"/>
        </a:p>
      </dgm:t>
    </dgm:pt>
    <dgm:pt modelId="{D98BC901-8DF5-4259-A446-F4FBE6BCC599}" type="parTrans" cxnId="{CC866E10-116B-483D-ACEA-6B84DB80D96D}">
      <dgm:prSet/>
      <dgm:spPr/>
      <dgm:t>
        <a:bodyPr/>
        <a:lstStyle/>
        <a:p>
          <a:endParaRPr lang="en-US"/>
        </a:p>
      </dgm:t>
    </dgm:pt>
    <dgm:pt modelId="{73C1CD44-E2A9-4291-BC24-AE7B9A304FFB}" type="sibTrans" cxnId="{CC866E10-116B-483D-ACEA-6B84DB80D96D}">
      <dgm:prSet/>
      <dgm:spPr/>
      <dgm:t>
        <a:bodyPr/>
        <a:lstStyle/>
        <a:p>
          <a:endParaRPr lang="en-US"/>
        </a:p>
      </dgm:t>
    </dgm:pt>
    <dgm:pt modelId="{1C66C52E-C531-4FA4-9E0D-31D96E47AA3C}">
      <dgm:prSet phldrT="[Text]" custT="1"/>
      <dgm:spPr/>
      <dgm:t>
        <a:bodyPr/>
        <a:lstStyle/>
        <a:p>
          <a:r>
            <a:rPr lang="en-US" sz="1800" b="1" dirty="0" smtClean="0"/>
            <a:t>2G: early 1990s</a:t>
          </a:r>
          <a:endParaRPr lang="en-US" sz="1800" b="1" dirty="0"/>
        </a:p>
      </dgm:t>
    </dgm:pt>
    <dgm:pt modelId="{82B1E54F-10EE-43F5-BDCA-4E75D73CD369}" type="parTrans" cxnId="{3836E327-3428-4B53-B9D6-D17200EE9298}">
      <dgm:prSet/>
      <dgm:spPr/>
      <dgm:t>
        <a:bodyPr/>
        <a:lstStyle/>
        <a:p>
          <a:endParaRPr lang="en-US"/>
        </a:p>
      </dgm:t>
    </dgm:pt>
    <dgm:pt modelId="{7533170D-04BE-4449-AA84-8048F7096CC0}" type="sibTrans" cxnId="{3836E327-3428-4B53-B9D6-D17200EE9298}">
      <dgm:prSet/>
      <dgm:spPr/>
      <dgm:t>
        <a:bodyPr/>
        <a:lstStyle/>
        <a:p>
          <a:endParaRPr lang="en-US"/>
        </a:p>
      </dgm:t>
    </dgm:pt>
    <dgm:pt modelId="{603C9CBB-525A-47A1-A980-B57A37D5C389}">
      <dgm:prSet phldrT="[Text]"/>
      <dgm:spPr/>
      <dgm:t>
        <a:bodyPr/>
        <a:lstStyle/>
        <a:p>
          <a:r>
            <a:rPr lang="en-US" dirty="0" smtClean="0"/>
            <a:t>- Operates between 9.6 Kbps and 14.4 Kbps in the 800 MHz and 1.9 GHz frequencies</a:t>
          </a:r>
          <a:endParaRPr lang="en-US" dirty="0"/>
        </a:p>
      </dgm:t>
    </dgm:pt>
    <dgm:pt modelId="{075D7872-E289-4158-8E60-C2B74E74088A}" type="parTrans" cxnId="{18DCAECB-3B1A-4DAF-A1D9-BCDE664BEDDF}">
      <dgm:prSet/>
      <dgm:spPr/>
      <dgm:t>
        <a:bodyPr/>
        <a:lstStyle/>
        <a:p>
          <a:endParaRPr lang="en-US"/>
        </a:p>
      </dgm:t>
    </dgm:pt>
    <dgm:pt modelId="{9A709C71-C5C3-4469-AECF-1C6BAD65C22A}" type="sibTrans" cxnId="{18DCAECB-3B1A-4DAF-A1D9-BCDE664BEDDF}">
      <dgm:prSet/>
      <dgm:spPr/>
      <dgm:t>
        <a:bodyPr/>
        <a:lstStyle/>
        <a:p>
          <a:endParaRPr lang="en-US"/>
        </a:p>
      </dgm:t>
    </dgm:pt>
    <dgm:pt modelId="{BD40B7C1-67DD-44CB-9515-6AD5244616D0}">
      <dgm:prSet phldrT="[Text]" custT="1"/>
      <dgm:spPr/>
      <dgm:t>
        <a:bodyPr/>
        <a:lstStyle/>
        <a:p>
          <a:r>
            <a:rPr lang="en-US" sz="1800" b="1" dirty="0" smtClean="0"/>
            <a:t>2.5G: 2000 </a:t>
          </a:r>
          <a:endParaRPr lang="en-US" sz="1800" b="1" dirty="0"/>
        </a:p>
      </dgm:t>
    </dgm:pt>
    <dgm:pt modelId="{EE5BE768-DAC9-4F46-9BB3-6E556F918D6F}" type="parTrans" cxnId="{7E1D65E8-3BFB-4894-A899-8A5282D39742}">
      <dgm:prSet/>
      <dgm:spPr/>
      <dgm:t>
        <a:bodyPr/>
        <a:lstStyle/>
        <a:p>
          <a:endParaRPr lang="en-US"/>
        </a:p>
      </dgm:t>
    </dgm:pt>
    <dgm:pt modelId="{06154C4D-7915-46C4-BEFE-BAE193A83609}" type="sibTrans" cxnId="{7E1D65E8-3BFB-4894-A899-8A5282D39742}">
      <dgm:prSet/>
      <dgm:spPr/>
      <dgm:t>
        <a:bodyPr/>
        <a:lstStyle/>
        <a:p>
          <a:endParaRPr lang="en-US"/>
        </a:p>
      </dgm:t>
    </dgm:pt>
    <dgm:pt modelId="{17307E38-96D6-4DCE-B036-A3C6CCB8CCC5}">
      <dgm:prSet phldrT="[Text]"/>
      <dgm:spPr/>
      <dgm:t>
        <a:bodyPr/>
        <a:lstStyle/>
        <a:p>
          <a:r>
            <a:rPr lang="en-US" dirty="0" smtClean="0"/>
            <a:t>- “always on” capability</a:t>
          </a:r>
          <a:endParaRPr lang="en-US" dirty="0"/>
        </a:p>
      </dgm:t>
    </dgm:pt>
    <dgm:pt modelId="{FAD98000-D82B-4964-AC41-9D0FCC516DCB}" type="parTrans" cxnId="{105C72DC-B8CE-430D-B346-8541E469AAA4}">
      <dgm:prSet/>
      <dgm:spPr/>
      <dgm:t>
        <a:bodyPr/>
        <a:lstStyle/>
        <a:p>
          <a:endParaRPr lang="en-US"/>
        </a:p>
      </dgm:t>
    </dgm:pt>
    <dgm:pt modelId="{DF17C236-0170-4EB7-B6A0-F2E2C282B940}" type="sibTrans" cxnId="{105C72DC-B8CE-430D-B346-8541E469AAA4}">
      <dgm:prSet/>
      <dgm:spPr/>
      <dgm:t>
        <a:bodyPr/>
        <a:lstStyle/>
        <a:p>
          <a:endParaRPr lang="en-US"/>
        </a:p>
      </dgm:t>
    </dgm:pt>
    <dgm:pt modelId="{9E8CCBB1-BAC3-411D-98C8-D451F67F1F90}">
      <dgm:prSet/>
      <dgm:spPr/>
      <dgm:t>
        <a:bodyPr/>
        <a:lstStyle/>
        <a:p>
          <a:r>
            <a:rPr lang="en-US" dirty="0" smtClean="0"/>
            <a:t>- Digital, not analog transmission</a:t>
          </a:r>
        </a:p>
      </dgm:t>
    </dgm:pt>
    <dgm:pt modelId="{8879543B-9F31-478C-A957-6BCC205C3D37}" type="parTrans" cxnId="{52B54F62-BA43-4F0A-B2E8-99C93B14C787}">
      <dgm:prSet/>
      <dgm:spPr/>
      <dgm:t>
        <a:bodyPr/>
        <a:lstStyle/>
        <a:p>
          <a:endParaRPr lang="en-US"/>
        </a:p>
      </dgm:t>
    </dgm:pt>
    <dgm:pt modelId="{2E223F2F-437B-4867-BB80-509F8958D05F}" type="sibTrans" cxnId="{52B54F62-BA43-4F0A-B2E8-99C93B14C787}">
      <dgm:prSet/>
      <dgm:spPr/>
      <dgm:t>
        <a:bodyPr/>
        <a:lstStyle/>
        <a:p>
          <a:endParaRPr lang="en-US"/>
        </a:p>
      </dgm:t>
    </dgm:pt>
    <dgm:pt modelId="{5D5D39A3-D26C-4EA6-AF3A-9094F7D109B3}">
      <dgm:prSet/>
      <dgm:spPr/>
      <dgm:t>
        <a:bodyPr/>
        <a:lstStyle/>
        <a:p>
          <a:r>
            <a:rPr lang="en-US" dirty="0" smtClean="0"/>
            <a:t>- Lacks a universal system of wireless communication and lack of the bandwidth inherent in a circuit-switched network</a:t>
          </a:r>
          <a:endParaRPr lang="en-US" dirty="0"/>
        </a:p>
      </dgm:t>
    </dgm:pt>
    <dgm:pt modelId="{C00CFA85-D651-4F34-8E3B-5F8E023294C0}" type="parTrans" cxnId="{A85B2FEA-258A-43CC-8EC9-089FE2CF0D48}">
      <dgm:prSet/>
      <dgm:spPr/>
      <dgm:t>
        <a:bodyPr/>
        <a:lstStyle/>
        <a:p>
          <a:endParaRPr lang="en-US"/>
        </a:p>
      </dgm:t>
    </dgm:pt>
    <dgm:pt modelId="{723CD8F4-3092-4189-AAD1-D5119C8029A1}" type="sibTrans" cxnId="{A85B2FEA-258A-43CC-8EC9-089FE2CF0D48}">
      <dgm:prSet/>
      <dgm:spPr/>
      <dgm:t>
        <a:bodyPr/>
        <a:lstStyle/>
        <a:p>
          <a:endParaRPr lang="en-US"/>
        </a:p>
      </dgm:t>
    </dgm:pt>
    <dgm:pt modelId="{52137A18-00D9-4B50-9D84-3B9A78CA9CF2}">
      <dgm:prSet/>
      <dgm:spPr/>
      <dgm:t>
        <a:bodyPr/>
        <a:lstStyle/>
        <a:p>
          <a:r>
            <a:rPr lang="en-US" dirty="0" smtClean="0"/>
            <a:t>- Packet-switched design</a:t>
          </a:r>
        </a:p>
        <a:p>
          <a:r>
            <a:rPr lang="en-US" dirty="0" smtClean="0"/>
            <a:t>- EDGE</a:t>
          </a:r>
        </a:p>
      </dgm:t>
    </dgm:pt>
    <dgm:pt modelId="{023ACF74-63C6-40B3-938B-23332D12DEA1}" type="parTrans" cxnId="{C57A61E4-5BEA-4479-81F8-A70314E46044}">
      <dgm:prSet/>
      <dgm:spPr/>
      <dgm:t>
        <a:bodyPr/>
        <a:lstStyle/>
        <a:p>
          <a:endParaRPr lang="en-US"/>
        </a:p>
      </dgm:t>
    </dgm:pt>
    <dgm:pt modelId="{5BA63FB0-AE37-47F9-81BF-44BACBE21C08}" type="sibTrans" cxnId="{C57A61E4-5BEA-4479-81F8-A70314E46044}">
      <dgm:prSet/>
      <dgm:spPr/>
      <dgm:t>
        <a:bodyPr/>
        <a:lstStyle/>
        <a:p>
          <a:endParaRPr lang="en-US"/>
        </a:p>
      </dgm:t>
    </dgm:pt>
    <dgm:pt modelId="{EDD83FE3-8014-47A4-8190-C73CE78773E9}" type="pres">
      <dgm:prSet presAssocID="{81EDECE8-C400-4BFF-BC47-923AC06910AA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419494B6-39B0-4D8E-8C2D-C99902BB1BB0}" type="pres">
      <dgm:prSet presAssocID="{4F14EC5F-3372-46B7-AEC2-09B99DD800D8}" presName="parenttextcomposite" presStyleCnt="0"/>
      <dgm:spPr/>
    </dgm:pt>
    <dgm:pt modelId="{2885EA41-9EDE-4CCA-A9A9-76A8B39B8670}" type="pres">
      <dgm:prSet presAssocID="{4F14EC5F-3372-46B7-AEC2-09B99DD800D8}" presName="parenttext" presStyleLbl="revTx" presStyleIdx="0" presStyleCnt="3" custScaleY="70208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D5E574-CAF1-4404-8886-14E19B0E62EF}" type="pres">
      <dgm:prSet presAssocID="{4F14EC5F-3372-46B7-AEC2-09B99DD800D8}" presName="composite" presStyleCnt="0"/>
      <dgm:spPr/>
    </dgm:pt>
    <dgm:pt modelId="{B3D4C712-74F7-48D7-A85D-3C618F0B20BC}" type="pres">
      <dgm:prSet presAssocID="{4F14EC5F-3372-46B7-AEC2-09B99DD800D8}" presName="chevron1" presStyleLbl="alignNode1" presStyleIdx="0" presStyleCnt="21"/>
      <dgm:spPr/>
    </dgm:pt>
    <dgm:pt modelId="{BAC4F56A-D6A0-46A7-844C-BE2FCFA11A15}" type="pres">
      <dgm:prSet presAssocID="{4F14EC5F-3372-46B7-AEC2-09B99DD800D8}" presName="chevron2" presStyleLbl="alignNode1" presStyleIdx="1" presStyleCnt="21"/>
      <dgm:spPr/>
    </dgm:pt>
    <dgm:pt modelId="{976D9129-67A8-46F3-A3B5-A467F9ACF856}" type="pres">
      <dgm:prSet presAssocID="{4F14EC5F-3372-46B7-AEC2-09B99DD800D8}" presName="chevron3" presStyleLbl="alignNode1" presStyleIdx="2" presStyleCnt="21"/>
      <dgm:spPr/>
    </dgm:pt>
    <dgm:pt modelId="{C66B5551-8E0B-497E-A7D0-B4854945DFAC}" type="pres">
      <dgm:prSet presAssocID="{4F14EC5F-3372-46B7-AEC2-09B99DD800D8}" presName="chevron4" presStyleLbl="alignNode1" presStyleIdx="3" presStyleCnt="21"/>
      <dgm:spPr/>
    </dgm:pt>
    <dgm:pt modelId="{4AEC58D9-7072-459F-A976-834D196244F8}" type="pres">
      <dgm:prSet presAssocID="{4F14EC5F-3372-46B7-AEC2-09B99DD800D8}" presName="chevron5" presStyleLbl="alignNode1" presStyleIdx="4" presStyleCnt="21"/>
      <dgm:spPr/>
    </dgm:pt>
    <dgm:pt modelId="{DA06B9FA-514E-4CDC-87E7-B4762E567F95}" type="pres">
      <dgm:prSet presAssocID="{4F14EC5F-3372-46B7-AEC2-09B99DD800D8}" presName="chevron6" presStyleLbl="alignNode1" presStyleIdx="5" presStyleCnt="21"/>
      <dgm:spPr/>
    </dgm:pt>
    <dgm:pt modelId="{B176CE69-8A8C-4B91-9010-FAB5F703BCB7}" type="pres">
      <dgm:prSet presAssocID="{4F14EC5F-3372-46B7-AEC2-09B99DD800D8}" presName="chevron7" presStyleLbl="alignNode1" presStyleIdx="6" presStyleCnt="21"/>
      <dgm:spPr/>
    </dgm:pt>
    <dgm:pt modelId="{CE553C10-D675-421D-962C-059BEB724EF1}" type="pres">
      <dgm:prSet presAssocID="{4F14EC5F-3372-46B7-AEC2-09B99DD800D8}" presName="childtext" presStyleLbl="solidFgAcc1" presStyleIdx="0" presStyleCnt="3" custScaleX="117046" custScaleY="137659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765CBE-CF07-4FEA-8242-2C922AB6B66E}" type="pres">
      <dgm:prSet presAssocID="{BFC119AC-8350-45EE-B418-E18547946794}" presName="sibTrans" presStyleCnt="0"/>
      <dgm:spPr/>
    </dgm:pt>
    <dgm:pt modelId="{37B86A40-B8FE-47FE-AE31-28A1AD98EACC}" type="pres">
      <dgm:prSet presAssocID="{1C66C52E-C531-4FA4-9E0D-31D96E47AA3C}" presName="parenttextcomposite" presStyleCnt="0"/>
      <dgm:spPr/>
    </dgm:pt>
    <dgm:pt modelId="{C322F7B1-5E55-4668-8F1C-CE71B98340AB}" type="pres">
      <dgm:prSet presAssocID="{1C66C52E-C531-4FA4-9E0D-31D96E47AA3C}" presName="parenttext" presStyleLbl="revTx" presStyleIdx="1" presStyleCnt="3" custScaleY="8101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8F523-0CCE-45E8-B6BC-E8BA56FD2D1E}" type="pres">
      <dgm:prSet presAssocID="{1C66C52E-C531-4FA4-9E0D-31D96E47AA3C}" presName="composite" presStyleCnt="0"/>
      <dgm:spPr/>
    </dgm:pt>
    <dgm:pt modelId="{BC48BF8E-2501-47C2-95E6-A55E341567F4}" type="pres">
      <dgm:prSet presAssocID="{1C66C52E-C531-4FA4-9E0D-31D96E47AA3C}" presName="chevron1" presStyleLbl="alignNode1" presStyleIdx="7" presStyleCnt="21"/>
      <dgm:spPr/>
    </dgm:pt>
    <dgm:pt modelId="{E19BDF6E-1814-43BB-B480-B1DE40CDC7E1}" type="pres">
      <dgm:prSet presAssocID="{1C66C52E-C531-4FA4-9E0D-31D96E47AA3C}" presName="chevron2" presStyleLbl="alignNode1" presStyleIdx="8" presStyleCnt="21"/>
      <dgm:spPr/>
    </dgm:pt>
    <dgm:pt modelId="{4BA65DAB-E27B-41B8-9C30-62CBEBF12AC1}" type="pres">
      <dgm:prSet presAssocID="{1C66C52E-C531-4FA4-9E0D-31D96E47AA3C}" presName="chevron3" presStyleLbl="alignNode1" presStyleIdx="9" presStyleCnt="21"/>
      <dgm:spPr/>
    </dgm:pt>
    <dgm:pt modelId="{BAB60D71-23E6-46D3-A201-094AB11AE2E1}" type="pres">
      <dgm:prSet presAssocID="{1C66C52E-C531-4FA4-9E0D-31D96E47AA3C}" presName="chevron4" presStyleLbl="alignNode1" presStyleIdx="10" presStyleCnt="21"/>
      <dgm:spPr/>
    </dgm:pt>
    <dgm:pt modelId="{4257E050-580D-43B6-97FB-573B5F99CBDD}" type="pres">
      <dgm:prSet presAssocID="{1C66C52E-C531-4FA4-9E0D-31D96E47AA3C}" presName="chevron5" presStyleLbl="alignNode1" presStyleIdx="11" presStyleCnt="21"/>
      <dgm:spPr/>
    </dgm:pt>
    <dgm:pt modelId="{A8BD571E-F3C8-4F0F-8CB4-F875994BB56C}" type="pres">
      <dgm:prSet presAssocID="{1C66C52E-C531-4FA4-9E0D-31D96E47AA3C}" presName="chevron6" presStyleLbl="alignNode1" presStyleIdx="12" presStyleCnt="21"/>
      <dgm:spPr/>
    </dgm:pt>
    <dgm:pt modelId="{B6BDB0F0-A5D6-4A0D-9DDC-44595960B27C}" type="pres">
      <dgm:prSet presAssocID="{1C66C52E-C531-4FA4-9E0D-31D96E47AA3C}" presName="chevron7" presStyleLbl="alignNode1" presStyleIdx="13" presStyleCnt="21"/>
      <dgm:spPr/>
    </dgm:pt>
    <dgm:pt modelId="{E698060A-4F98-46E1-87BC-B2DA85D07430}" type="pres">
      <dgm:prSet presAssocID="{1C66C52E-C531-4FA4-9E0D-31D96E47AA3C}" presName="childtext" presStyleLbl="solidFgAcc1" presStyleIdx="1" presStyleCnt="3" custScaleX="117046" custScaleY="157303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53F4A-B128-4BFD-822E-D6086BCA7F27}" type="pres">
      <dgm:prSet presAssocID="{7533170D-04BE-4449-AA84-8048F7096CC0}" presName="sibTrans" presStyleCnt="0"/>
      <dgm:spPr/>
    </dgm:pt>
    <dgm:pt modelId="{40EB0686-26D8-4E79-9361-A286D67C4E71}" type="pres">
      <dgm:prSet presAssocID="{BD40B7C1-67DD-44CB-9515-6AD5244616D0}" presName="parenttextcomposite" presStyleCnt="0"/>
      <dgm:spPr/>
    </dgm:pt>
    <dgm:pt modelId="{144FAD80-EAB2-4A18-82DE-F640241EEC1F}" type="pres">
      <dgm:prSet presAssocID="{BD40B7C1-67DD-44CB-9515-6AD5244616D0}" presName="parenttext" presStyleLbl="revTx" presStyleIdx="2" presStyleCnt="3" custScaleY="59036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08207-DA91-42AD-ABC5-ABF4577C98D9}" type="pres">
      <dgm:prSet presAssocID="{BD40B7C1-67DD-44CB-9515-6AD5244616D0}" presName="composite" presStyleCnt="0"/>
      <dgm:spPr/>
    </dgm:pt>
    <dgm:pt modelId="{7134B670-5507-4B24-A36B-ED30600DDDB9}" type="pres">
      <dgm:prSet presAssocID="{BD40B7C1-67DD-44CB-9515-6AD5244616D0}" presName="chevron1" presStyleLbl="alignNode1" presStyleIdx="14" presStyleCnt="21"/>
      <dgm:spPr/>
    </dgm:pt>
    <dgm:pt modelId="{9DB563A6-4BA1-429F-B662-E47F512313DB}" type="pres">
      <dgm:prSet presAssocID="{BD40B7C1-67DD-44CB-9515-6AD5244616D0}" presName="chevron2" presStyleLbl="alignNode1" presStyleIdx="15" presStyleCnt="21"/>
      <dgm:spPr/>
    </dgm:pt>
    <dgm:pt modelId="{7BBF37E2-F334-4D06-92B7-D9AC14ED887D}" type="pres">
      <dgm:prSet presAssocID="{BD40B7C1-67DD-44CB-9515-6AD5244616D0}" presName="chevron3" presStyleLbl="alignNode1" presStyleIdx="16" presStyleCnt="21"/>
      <dgm:spPr/>
    </dgm:pt>
    <dgm:pt modelId="{B109B137-C474-4224-8314-788FAFE75E4C}" type="pres">
      <dgm:prSet presAssocID="{BD40B7C1-67DD-44CB-9515-6AD5244616D0}" presName="chevron4" presStyleLbl="alignNode1" presStyleIdx="17" presStyleCnt="21"/>
      <dgm:spPr/>
    </dgm:pt>
    <dgm:pt modelId="{E2EBD5CA-B14D-4ED9-B3BA-383386FF163A}" type="pres">
      <dgm:prSet presAssocID="{BD40B7C1-67DD-44CB-9515-6AD5244616D0}" presName="chevron5" presStyleLbl="alignNode1" presStyleIdx="18" presStyleCnt="21"/>
      <dgm:spPr/>
    </dgm:pt>
    <dgm:pt modelId="{7B04E975-6276-4D90-AE64-C3D7B2D894DD}" type="pres">
      <dgm:prSet presAssocID="{BD40B7C1-67DD-44CB-9515-6AD5244616D0}" presName="chevron6" presStyleLbl="alignNode1" presStyleIdx="19" presStyleCnt="21"/>
      <dgm:spPr/>
    </dgm:pt>
    <dgm:pt modelId="{181653EB-AD06-4578-8090-E2D32FCF8E8F}" type="pres">
      <dgm:prSet presAssocID="{BD40B7C1-67DD-44CB-9515-6AD5244616D0}" presName="chevron7" presStyleLbl="alignNode1" presStyleIdx="20" presStyleCnt="21"/>
      <dgm:spPr/>
    </dgm:pt>
    <dgm:pt modelId="{0AC00506-6262-40CA-8B73-ABCBA33582DB}" type="pres">
      <dgm:prSet presAssocID="{BD40B7C1-67DD-44CB-9515-6AD5244616D0}" presName="childtext" presStyleLbl="solidFgAcc1" presStyleIdx="2" presStyleCnt="3" custScaleX="11704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7A61E4-5BEA-4479-81F8-A70314E46044}" srcId="{BD40B7C1-67DD-44CB-9515-6AD5244616D0}" destId="{52137A18-00D9-4B50-9D84-3B9A78CA9CF2}" srcOrd="1" destOrd="0" parTransId="{023ACF74-63C6-40B3-938B-23332D12DEA1}" sibTransId="{5BA63FB0-AE37-47F9-81BF-44BACBE21C08}"/>
    <dgm:cxn modelId="{3836E327-3428-4B53-B9D6-D17200EE9298}" srcId="{81EDECE8-C400-4BFF-BC47-923AC06910AA}" destId="{1C66C52E-C531-4FA4-9E0D-31D96E47AA3C}" srcOrd="1" destOrd="0" parTransId="{82B1E54F-10EE-43F5-BDCA-4E75D73CD369}" sibTransId="{7533170D-04BE-4449-AA84-8048F7096CC0}"/>
    <dgm:cxn modelId="{105C72DC-B8CE-430D-B346-8541E469AAA4}" srcId="{BD40B7C1-67DD-44CB-9515-6AD5244616D0}" destId="{17307E38-96D6-4DCE-B036-A3C6CCB8CCC5}" srcOrd="0" destOrd="0" parTransId="{FAD98000-D82B-4964-AC41-9D0FCC516DCB}" sibTransId="{DF17C236-0170-4EB7-B6A0-F2E2C282B940}"/>
    <dgm:cxn modelId="{18DCAECB-3B1A-4DAF-A1D9-BCDE664BEDDF}" srcId="{1C66C52E-C531-4FA4-9E0D-31D96E47AA3C}" destId="{603C9CBB-525A-47A1-A980-B57A37D5C389}" srcOrd="0" destOrd="0" parTransId="{075D7872-E289-4158-8E60-C2B74E74088A}" sibTransId="{9A709C71-C5C3-4469-AECF-1C6BAD65C22A}"/>
    <dgm:cxn modelId="{CC866E10-116B-483D-ACEA-6B84DB80D96D}" srcId="{4F14EC5F-3372-46B7-AEC2-09B99DD800D8}" destId="{50767E85-D500-43C9-8A93-B854AD2C0CCD}" srcOrd="0" destOrd="0" parTransId="{D98BC901-8DF5-4259-A446-F4FBE6BCC599}" sibTransId="{73C1CD44-E2A9-4291-BC24-AE7B9A304FFB}"/>
    <dgm:cxn modelId="{794E4CD7-ADCD-4DF8-A91C-F5182E61F9EA}" type="presOf" srcId="{17307E38-96D6-4DCE-B036-A3C6CCB8CCC5}" destId="{0AC00506-6262-40CA-8B73-ABCBA33582DB}" srcOrd="0" destOrd="0" presId="urn:microsoft.com/office/officeart/2008/layout/VerticalAccentList"/>
    <dgm:cxn modelId="{CF7F20B0-8FE2-47AF-8D0E-E1BD40A739FA}" type="presOf" srcId="{9E8CCBB1-BAC3-411D-98C8-D451F67F1F90}" destId="{E698060A-4F98-46E1-87BC-B2DA85D07430}" srcOrd="0" destOrd="1" presId="urn:microsoft.com/office/officeart/2008/layout/VerticalAccentList"/>
    <dgm:cxn modelId="{3EA1D317-AB7F-41E7-B9E5-39E34175E784}" type="presOf" srcId="{1C66C52E-C531-4FA4-9E0D-31D96E47AA3C}" destId="{C322F7B1-5E55-4668-8F1C-CE71B98340AB}" srcOrd="0" destOrd="0" presId="urn:microsoft.com/office/officeart/2008/layout/VerticalAccentList"/>
    <dgm:cxn modelId="{7AB3DE40-4013-459C-8F14-E5CC7DDEEB55}" type="presOf" srcId="{50767E85-D500-43C9-8A93-B854AD2C0CCD}" destId="{CE553C10-D675-421D-962C-059BEB724EF1}" srcOrd="0" destOrd="0" presId="urn:microsoft.com/office/officeart/2008/layout/VerticalAccentList"/>
    <dgm:cxn modelId="{7E1D65E8-3BFB-4894-A899-8A5282D39742}" srcId="{81EDECE8-C400-4BFF-BC47-923AC06910AA}" destId="{BD40B7C1-67DD-44CB-9515-6AD5244616D0}" srcOrd="2" destOrd="0" parTransId="{EE5BE768-DAC9-4F46-9BB3-6E556F918D6F}" sibTransId="{06154C4D-7915-46C4-BEFE-BAE193A83609}"/>
    <dgm:cxn modelId="{3DCC3E2B-F20C-4B3F-B94B-00F012BE4177}" type="presOf" srcId="{52137A18-00D9-4B50-9D84-3B9A78CA9CF2}" destId="{0AC00506-6262-40CA-8B73-ABCBA33582DB}" srcOrd="0" destOrd="1" presId="urn:microsoft.com/office/officeart/2008/layout/VerticalAccentList"/>
    <dgm:cxn modelId="{F6DDA2F3-1010-4D27-83DE-75255561A7D7}" type="presOf" srcId="{4F14EC5F-3372-46B7-AEC2-09B99DD800D8}" destId="{2885EA41-9EDE-4CCA-A9A9-76A8B39B8670}" srcOrd="0" destOrd="0" presId="urn:microsoft.com/office/officeart/2008/layout/VerticalAccentList"/>
    <dgm:cxn modelId="{A85B2FEA-258A-43CC-8EC9-089FE2CF0D48}" srcId="{1C66C52E-C531-4FA4-9E0D-31D96E47AA3C}" destId="{5D5D39A3-D26C-4EA6-AF3A-9094F7D109B3}" srcOrd="2" destOrd="0" parTransId="{C00CFA85-D651-4F34-8E3B-5F8E023294C0}" sibTransId="{723CD8F4-3092-4189-AAD1-D5119C8029A1}"/>
    <dgm:cxn modelId="{52B54F62-BA43-4F0A-B2E8-99C93B14C787}" srcId="{1C66C52E-C531-4FA4-9E0D-31D96E47AA3C}" destId="{9E8CCBB1-BAC3-411D-98C8-D451F67F1F90}" srcOrd="1" destOrd="0" parTransId="{8879543B-9F31-478C-A957-6BCC205C3D37}" sibTransId="{2E223F2F-437B-4867-BB80-509F8958D05F}"/>
    <dgm:cxn modelId="{BEE3FABF-2611-4248-850F-C32864D5B088}" type="presOf" srcId="{BD40B7C1-67DD-44CB-9515-6AD5244616D0}" destId="{144FAD80-EAB2-4A18-82DE-F640241EEC1F}" srcOrd="0" destOrd="0" presId="urn:microsoft.com/office/officeart/2008/layout/VerticalAccentList"/>
    <dgm:cxn modelId="{227A641F-08E2-4BE5-B7BD-2B35786DBAEB}" srcId="{81EDECE8-C400-4BFF-BC47-923AC06910AA}" destId="{4F14EC5F-3372-46B7-AEC2-09B99DD800D8}" srcOrd="0" destOrd="0" parTransId="{9E80F822-01F1-4E74-A30A-8F72810CE893}" sibTransId="{BFC119AC-8350-45EE-B418-E18547946794}"/>
    <dgm:cxn modelId="{ECD7A6FA-C773-4F5A-AF03-77CED1EF913B}" type="presOf" srcId="{5D5D39A3-D26C-4EA6-AF3A-9094F7D109B3}" destId="{E698060A-4F98-46E1-87BC-B2DA85D07430}" srcOrd="0" destOrd="2" presId="urn:microsoft.com/office/officeart/2008/layout/VerticalAccentList"/>
    <dgm:cxn modelId="{D78C4880-B42B-4E3C-8FAE-CF29DD7094A2}" type="presOf" srcId="{603C9CBB-525A-47A1-A980-B57A37D5C389}" destId="{E698060A-4F98-46E1-87BC-B2DA85D07430}" srcOrd="0" destOrd="0" presId="urn:microsoft.com/office/officeart/2008/layout/VerticalAccentList"/>
    <dgm:cxn modelId="{F51ACF62-F345-48B3-9C24-EF2CC74895CC}" type="presOf" srcId="{81EDECE8-C400-4BFF-BC47-923AC06910AA}" destId="{EDD83FE3-8014-47A4-8190-C73CE78773E9}" srcOrd="0" destOrd="0" presId="urn:microsoft.com/office/officeart/2008/layout/VerticalAccentList"/>
    <dgm:cxn modelId="{E90C4B30-F435-419C-BE80-4CFF5141EF9E}" type="presParOf" srcId="{EDD83FE3-8014-47A4-8190-C73CE78773E9}" destId="{419494B6-39B0-4D8E-8C2D-C99902BB1BB0}" srcOrd="0" destOrd="0" presId="urn:microsoft.com/office/officeart/2008/layout/VerticalAccentList"/>
    <dgm:cxn modelId="{B9C93936-5CC4-4363-A87B-8AE43F376AFA}" type="presParOf" srcId="{419494B6-39B0-4D8E-8C2D-C99902BB1BB0}" destId="{2885EA41-9EDE-4CCA-A9A9-76A8B39B8670}" srcOrd="0" destOrd="0" presId="urn:microsoft.com/office/officeart/2008/layout/VerticalAccentList"/>
    <dgm:cxn modelId="{F19F2930-4604-4206-8A85-9204EB02BCF1}" type="presParOf" srcId="{EDD83FE3-8014-47A4-8190-C73CE78773E9}" destId="{ADD5E574-CAF1-4404-8886-14E19B0E62EF}" srcOrd="1" destOrd="0" presId="urn:microsoft.com/office/officeart/2008/layout/VerticalAccentList"/>
    <dgm:cxn modelId="{AABACF12-C4B9-4229-BDDA-785605EAC7B6}" type="presParOf" srcId="{ADD5E574-CAF1-4404-8886-14E19B0E62EF}" destId="{B3D4C712-74F7-48D7-A85D-3C618F0B20BC}" srcOrd="0" destOrd="0" presId="urn:microsoft.com/office/officeart/2008/layout/VerticalAccentList"/>
    <dgm:cxn modelId="{BC52F764-076B-404C-9817-EE0299A1A370}" type="presParOf" srcId="{ADD5E574-CAF1-4404-8886-14E19B0E62EF}" destId="{BAC4F56A-D6A0-46A7-844C-BE2FCFA11A15}" srcOrd="1" destOrd="0" presId="urn:microsoft.com/office/officeart/2008/layout/VerticalAccentList"/>
    <dgm:cxn modelId="{09C97104-38E1-4CD7-899C-83231A58CDCF}" type="presParOf" srcId="{ADD5E574-CAF1-4404-8886-14E19B0E62EF}" destId="{976D9129-67A8-46F3-A3B5-A467F9ACF856}" srcOrd="2" destOrd="0" presId="urn:microsoft.com/office/officeart/2008/layout/VerticalAccentList"/>
    <dgm:cxn modelId="{8FBC1EDD-B85C-4295-9C02-1367C24C1890}" type="presParOf" srcId="{ADD5E574-CAF1-4404-8886-14E19B0E62EF}" destId="{C66B5551-8E0B-497E-A7D0-B4854945DFAC}" srcOrd="3" destOrd="0" presId="urn:microsoft.com/office/officeart/2008/layout/VerticalAccentList"/>
    <dgm:cxn modelId="{10734FAF-2859-4FA9-8D3C-52EC2318C94F}" type="presParOf" srcId="{ADD5E574-CAF1-4404-8886-14E19B0E62EF}" destId="{4AEC58D9-7072-459F-A976-834D196244F8}" srcOrd="4" destOrd="0" presId="urn:microsoft.com/office/officeart/2008/layout/VerticalAccentList"/>
    <dgm:cxn modelId="{972E790F-498C-42A6-BE9D-AFE811E451D3}" type="presParOf" srcId="{ADD5E574-CAF1-4404-8886-14E19B0E62EF}" destId="{DA06B9FA-514E-4CDC-87E7-B4762E567F95}" srcOrd="5" destOrd="0" presId="urn:microsoft.com/office/officeart/2008/layout/VerticalAccentList"/>
    <dgm:cxn modelId="{C7464CD1-7F4C-442E-9660-75E93C4BC0BB}" type="presParOf" srcId="{ADD5E574-CAF1-4404-8886-14E19B0E62EF}" destId="{B176CE69-8A8C-4B91-9010-FAB5F703BCB7}" srcOrd="6" destOrd="0" presId="urn:microsoft.com/office/officeart/2008/layout/VerticalAccentList"/>
    <dgm:cxn modelId="{BD203AC9-9C8E-443E-A6E6-0C45CAAF1D3E}" type="presParOf" srcId="{ADD5E574-CAF1-4404-8886-14E19B0E62EF}" destId="{CE553C10-D675-421D-962C-059BEB724EF1}" srcOrd="7" destOrd="0" presId="urn:microsoft.com/office/officeart/2008/layout/VerticalAccentList"/>
    <dgm:cxn modelId="{4E7E5B24-3377-451B-9668-5EDE34B6AC5C}" type="presParOf" srcId="{EDD83FE3-8014-47A4-8190-C73CE78773E9}" destId="{5D765CBE-CF07-4FEA-8242-2C922AB6B66E}" srcOrd="2" destOrd="0" presId="urn:microsoft.com/office/officeart/2008/layout/VerticalAccentList"/>
    <dgm:cxn modelId="{A6D7E339-7539-4BAE-B729-5CD1806F3595}" type="presParOf" srcId="{EDD83FE3-8014-47A4-8190-C73CE78773E9}" destId="{37B86A40-B8FE-47FE-AE31-28A1AD98EACC}" srcOrd="3" destOrd="0" presId="urn:microsoft.com/office/officeart/2008/layout/VerticalAccentList"/>
    <dgm:cxn modelId="{1FED4154-A8B0-450A-A4A7-27379354A685}" type="presParOf" srcId="{37B86A40-B8FE-47FE-AE31-28A1AD98EACC}" destId="{C322F7B1-5E55-4668-8F1C-CE71B98340AB}" srcOrd="0" destOrd="0" presId="urn:microsoft.com/office/officeart/2008/layout/VerticalAccentList"/>
    <dgm:cxn modelId="{E186678E-4401-479C-ACF8-86325E64ADC6}" type="presParOf" srcId="{EDD83FE3-8014-47A4-8190-C73CE78773E9}" destId="{A7E8F523-0CCE-45E8-B6BC-E8BA56FD2D1E}" srcOrd="4" destOrd="0" presId="urn:microsoft.com/office/officeart/2008/layout/VerticalAccentList"/>
    <dgm:cxn modelId="{C7928CE3-1392-403D-B168-7D16A3B4EDF8}" type="presParOf" srcId="{A7E8F523-0CCE-45E8-B6BC-E8BA56FD2D1E}" destId="{BC48BF8E-2501-47C2-95E6-A55E341567F4}" srcOrd="0" destOrd="0" presId="urn:microsoft.com/office/officeart/2008/layout/VerticalAccentList"/>
    <dgm:cxn modelId="{51019C8B-B575-4CB7-B8E7-805C3EE2060C}" type="presParOf" srcId="{A7E8F523-0CCE-45E8-B6BC-E8BA56FD2D1E}" destId="{E19BDF6E-1814-43BB-B480-B1DE40CDC7E1}" srcOrd="1" destOrd="0" presId="urn:microsoft.com/office/officeart/2008/layout/VerticalAccentList"/>
    <dgm:cxn modelId="{AE5744AF-FBA4-43FA-A4E7-A222A71DB7C5}" type="presParOf" srcId="{A7E8F523-0CCE-45E8-B6BC-E8BA56FD2D1E}" destId="{4BA65DAB-E27B-41B8-9C30-62CBEBF12AC1}" srcOrd="2" destOrd="0" presId="urn:microsoft.com/office/officeart/2008/layout/VerticalAccentList"/>
    <dgm:cxn modelId="{3AF3F717-73A0-4BEF-A8FA-1A9C7ECB69B5}" type="presParOf" srcId="{A7E8F523-0CCE-45E8-B6BC-E8BA56FD2D1E}" destId="{BAB60D71-23E6-46D3-A201-094AB11AE2E1}" srcOrd="3" destOrd="0" presId="urn:microsoft.com/office/officeart/2008/layout/VerticalAccentList"/>
    <dgm:cxn modelId="{FC149BCB-9772-4C94-8EF7-8DFB2E6B839D}" type="presParOf" srcId="{A7E8F523-0CCE-45E8-B6BC-E8BA56FD2D1E}" destId="{4257E050-580D-43B6-97FB-573B5F99CBDD}" srcOrd="4" destOrd="0" presId="urn:microsoft.com/office/officeart/2008/layout/VerticalAccentList"/>
    <dgm:cxn modelId="{3C15E9C0-243D-4D05-BB89-FBA58081A0BC}" type="presParOf" srcId="{A7E8F523-0CCE-45E8-B6BC-E8BA56FD2D1E}" destId="{A8BD571E-F3C8-4F0F-8CB4-F875994BB56C}" srcOrd="5" destOrd="0" presId="urn:microsoft.com/office/officeart/2008/layout/VerticalAccentList"/>
    <dgm:cxn modelId="{E2E4E0F2-38B9-4373-83FF-4F110CEC8B1E}" type="presParOf" srcId="{A7E8F523-0CCE-45E8-B6BC-E8BA56FD2D1E}" destId="{B6BDB0F0-A5D6-4A0D-9DDC-44595960B27C}" srcOrd="6" destOrd="0" presId="urn:microsoft.com/office/officeart/2008/layout/VerticalAccentList"/>
    <dgm:cxn modelId="{82FABC0A-3CB6-4F9C-9CE8-5B0AD59F0D24}" type="presParOf" srcId="{A7E8F523-0CCE-45E8-B6BC-E8BA56FD2D1E}" destId="{E698060A-4F98-46E1-87BC-B2DA85D07430}" srcOrd="7" destOrd="0" presId="urn:microsoft.com/office/officeart/2008/layout/VerticalAccentList"/>
    <dgm:cxn modelId="{70D253F8-6B38-4FD5-BB5B-7F69CFAA3C6B}" type="presParOf" srcId="{EDD83FE3-8014-47A4-8190-C73CE78773E9}" destId="{29F53F4A-B128-4BFD-822E-D6086BCA7F27}" srcOrd="5" destOrd="0" presId="urn:microsoft.com/office/officeart/2008/layout/VerticalAccentList"/>
    <dgm:cxn modelId="{F23DB87D-1C74-45CF-9F8E-B6A75473BD81}" type="presParOf" srcId="{EDD83FE3-8014-47A4-8190-C73CE78773E9}" destId="{40EB0686-26D8-4E79-9361-A286D67C4E71}" srcOrd="6" destOrd="0" presId="urn:microsoft.com/office/officeart/2008/layout/VerticalAccentList"/>
    <dgm:cxn modelId="{765E8319-AB6F-4341-A06B-54AE5A1C6BE7}" type="presParOf" srcId="{40EB0686-26D8-4E79-9361-A286D67C4E71}" destId="{144FAD80-EAB2-4A18-82DE-F640241EEC1F}" srcOrd="0" destOrd="0" presId="urn:microsoft.com/office/officeart/2008/layout/VerticalAccentList"/>
    <dgm:cxn modelId="{85B907B3-5921-4196-BD31-004033DB5789}" type="presParOf" srcId="{EDD83FE3-8014-47A4-8190-C73CE78773E9}" destId="{88B08207-DA91-42AD-ABC5-ABF4577C98D9}" srcOrd="7" destOrd="0" presId="urn:microsoft.com/office/officeart/2008/layout/VerticalAccentList"/>
    <dgm:cxn modelId="{A2F754DA-5560-48C5-BD16-CF184081DBCD}" type="presParOf" srcId="{88B08207-DA91-42AD-ABC5-ABF4577C98D9}" destId="{7134B670-5507-4B24-A36B-ED30600DDDB9}" srcOrd="0" destOrd="0" presId="urn:microsoft.com/office/officeart/2008/layout/VerticalAccentList"/>
    <dgm:cxn modelId="{A54FB2E6-E7A8-47FA-894C-D3D2A9D0ABA5}" type="presParOf" srcId="{88B08207-DA91-42AD-ABC5-ABF4577C98D9}" destId="{9DB563A6-4BA1-429F-B662-E47F512313DB}" srcOrd="1" destOrd="0" presId="urn:microsoft.com/office/officeart/2008/layout/VerticalAccentList"/>
    <dgm:cxn modelId="{F259C7D4-4E73-4105-A692-CD1C4C1E0D81}" type="presParOf" srcId="{88B08207-DA91-42AD-ABC5-ABF4577C98D9}" destId="{7BBF37E2-F334-4D06-92B7-D9AC14ED887D}" srcOrd="2" destOrd="0" presId="urn:microsoft.com/office/officeart/2008/layout/VerticalAccentList"/>
    <dgm:cxn modelId="{8E38F35D-79FA-43AE-A2C8-90CF6C8BA540}" type="presParOf" srcId="{88B08207-DA91-42AD-ABC5-ABF4577C98D9}" destId="{B109B137-C474-4224-8314-788FAFE75E4C}" srcOrd="3" destOrd="0" presId="urn:microsoft.com/office/officeart/2008/layout/VerticalAccentList"/>
    <dgm:cxn modelId="{F76E0971-703A-4AC9-AF19-CC372CCF99DC}" type="presParOf" srcId="{88B08207-DA91-42AD-ABC5-ABF4577C98D9}" destId="{E2EBD5CA-B14D-4ED9-B3BA-383386FF163A}" srcOrd="4" destOrd="0" presId="urn:microsoft.com/office/officeart/2008/layout/VerticalAccentList"/>
    <dgm:cxn modelId="{5E29404D-0B3F-47A9-A641-2EAA5EF3FE50}" type="presParOf" srcId="{88B08207-DA91-42AD-ABC5-ABF4577C98D9}" destId="{7B04E975-6276-4D90-AE64-C3D7B2D894DD}" srcOrd="5" destOrd="0" presId="urn:microsoft.com/office/officeart/2008/layout/VerticalAccentList"/>
    <dgm:cxn modelId="{3B1C6AD2-DDB4-47F9-9E4B-177C2A7BA554}" type="presParOf" srcId="{88B08207-DA91-42AD-ABC5-ABF4577C98D9}" destId="{181653EB-AD06-4578-8090-E2D32FCF8E8F}" srcOrd="6" destOrd="0" presId="urn:microsoft.com/office/officeart/2008/layout/VerticalAccentList"/>
    <dgm:cxn modelId="{5C469933-919C-422B-B22F-9BE34C41E874}" type="presParOf" srcId="{88B08207-DA91-42AD-ABC5-ABF4577C98D9}" destId="{0AC00506-6262-40CA-8B73-ABCBA33582DB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293D99-0F6D-46D2-AA90-5058C13864A1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9BA66D-E22F-40F2-BEB7-65BB7A2359BF}">
      <dgm:prSet phldrT="[Text]"/>
      <dgm:spPr/>
      <dgm:t>
        <a:bodyPr/>
        <a:lstStyle/>
        <a:p>
          <a:r>
            <a:rPr lang="en-US" dirty="0" smtClean="0"/>
            <a:t>3G: 2001-2005</a:t>
          </a:r>
          <a:endParaRPr lang="en-US" dirty="0"/>
        </a:p>
      </dgm:t>
    </dgm:pt>
    <dgm:pt modelId="{4FA14C2D-DDAB-4F9D-AC72-F38055C52E55}" type="parTrans" cxnId="{C749C3F8-A637-4335-BB2A-5272635068E5}">
      <dgm:prSet/>
      <dgm:spPr/>
      <dgm:t>
        <a:bodyPr/>
        <a:lstStyle/>
        <a:p>
          <a:endParaRPr lang="en-US"/>
        </a:p>
      </dgm:t>
    </dgm:pt>
    <dgm:pt modelId="{146B7F4B-EAD9-4943-9481-E2B5984A631F}" type="sibTrans" cxnId="{C749C3F8-A637-4335-BB2A-5272635068E5}">
      <dgm:prSet/>
      <dgm:spPr/>
      <dgm:t>
        <a:bodyPr/>
        <a:lstStyle/>
        <a:p>
          <a:endParaRPr lang="en-US"/>
        </a:p>
      </dgm:t>
    </dgm:pt>
    <dgm:pt modelId="{AB504A1D-D063-4AC3-836D-245F00142AD4}">
      <dgm:prSet phldrT="[Text]"/>
      <dgm:spPr/>
      <dgm:t>
        <a:bodyPr/>
        <a:lstStyle/>
        <a:p>
          <a:r>
            <a:rPr lang="en-US" dirty="0" smtClean="0"/>
            <a:t>- Streaming video</a:t>
          </a:r>
          <a:endParaRPr lang="en-US" dirty="0"/>
        </a:p>
      </dgm:t>
    </dgm:pt>
    <dgm:pt modelId="{D4D53572-098D-42C3-A93B-4F7436117FEF}" type="parTrans" cxnId="{AAF72B74-448B-4499-A57A-B151018046E2}">
      <dgm:prSet/>
      <dgm:spPr/>
      <dgm:t>
        <a:bodyPr/>
        <a:lstStyle/>
        <a:p>
          <a:endParaRPr lang="en-US"/>
        </a:p>
      </dgm:t>
    </dgm:pt>
    <dgm:pt modelId="{CF9D80B7-C96D-4DB9-AEDE-2235FD1AF34D}" type="sibTrans" cxnId="{AAF72B74-448B-4499-A57A-B151018046E2}">
      <dgm:prSet/>
      <dgm:spPr/>
      <dgm:t>
        <a:bodyPr/>
        <a:lstStyle/>
        <a:p>
          <a:endParaRPr lang="en-US"/>
        </a:p>
      </dgm:t>
    </dgm:pt>
    <dgm:pt modelId="{19D60A69-B4E9-4972-B7E0-566EED5DD994}">
      <dgm:prSet phldrT="[Text]"/>
      <dgm:spPr/>
      <dgm:t>
        <a:bodyPr/>
        <a:lstStyle/>
        <a:p>
          <a:r>
            <a:rPr lang="en-US" dirty="0" smtClean="0"/>
            <a:t>4G/LTE: 2006-2010</a:t>
          </a:r>
          <a:endParaRPr lang="en-US" dirty="0"/>
        </a:p>
      </dgm:t>
    </dgm:pt>
    <dgm:pt modelId="{BC4C6FB3-0AB8-49D6-BA6C-5BC0A148937E}" type="parTrans" cxnId="{BFF4EED2-9BAE-4C6D-A4CE-CA7D2B4C00C4}">
      <dgm:prSet/>
      <dgm:spPr/>
      <dgm:t>
        <a:bodyPr/>
        <a:lstStyle/>
        <a:p>
          <a:endParaRPr lang="en-US"/>
        </a:p>
      </dgm:t>
    </dgm:pt>
    <dgm:pt modelId="{2D88B900-C4D3-4ACA-8751-4C4816F5762C}" type="sibTrans" cxnId="{BFF4EED2-9BAE-4C6D-A4CE-CA7D2B4C00C4}">
      <dgm:prSet/>
      <dgm:spPr/>
      <dgm:t>
        <a:bodyPr/>
        <a:lstStyle/>
        <a:p>
          <a:endParaRPr lang="en-US"/>
        </a:p>
      </dgm:t>
    </dgm:pt>
    <dgm:pt modelId="{F5087025-E97E-42E9-8825-B7DB6ED11A48}">
      <dgm:prSet phldrT="[Text]"/>
      <dgm:spPr/>
      <dgm:t>
        <a:bodyPr/>
        <a:lstStyle/>
        <a:p>
          <a:r>
            <a:rPr lang="en-US" dirty="0" smtClean="0"/>
            <a:t>- Ultra high speed internet</a:t>
          </a:r>
        </a:p>
        <a:p>
          <a:r>
            <a:rPr lang="en-US" dirty="0" smtClean="0"/>
            <a:t>- faster multimedia streaming</a:t>
          </a:r>
        </a:p>
      </dgm:t>
    </dgm:pt>
    <dgm:pt modelId="{0F4420E3-484F-4F3E-B952-D2A16552DF7A}" type="parTrans" cxnId="{34A4733C-2C0F-47A1-A643-136B6A81F118}">
      <dgm:prSet/>
      <dgm:spPr/>
      <dgm:t>
        <a:bodyPr/>
        <a:lstStyle/>
        <a:p>
          <a:endParaRPr lang="en-US"/>
        </a:p>
      </dgm:t>
    </dgm:pt>
    <dgm:pt modelId="{86628DB7-7729-4481-84FC-4ADC0452927D}" type="sibTrans" cxnId="{34A4733C-2C0F-47A1-A643-136B6A81F118}">
      <dgm:prSet/>
      <dgm:spPr/>
      <dgm:t>
        <a:bodyPr/>
        <a:lstStyle/>
        <a:p>
          <a:endParaRPr lang="en-US"/>
        </a:p>
      </dgm:t>
    </dgm:pt>
    <dgm:pt modelId="{8FBADB9F-2147-41F3-86AF-4A38229EC807}">
      <dgm:prSet/>
      <dgm:spPr/>
      <dgm:t>
        <a:bodyPr/>
        <a:lstStyle/>
        <a:p>
          <a:r>
            <a:rPr lang="en-US" dirty="0" smtClean="0"/>
            <a:t>- Two-way voice over IP</a:t>
          </a:r>
        </a:p>
      </dgm:t>
    </dgm:pt>
    <dgm:pt modelId="{EE861F0D-7124-4A65-99A3-E2F18F86238B}" type="parTrans" cxnId="{14FE0C8F-7582-483C-9F1B-ACDE2B7F902A}">
      <dgm:prSet/>
      <dgm:spPr/>
      <dgm:t>
        <a:bodyPr/>
        <a:lstStyle/>
        <a:p>
          <a:endParaRPr lang="en-US"/>
        </a:p>
      </dgm:t>
    </dgm:pt>
    <dgm:pt modelId="{05EB892E-C422-4EA3-82C5-584CC0B95DA5}" type="sibTrans" cxnId="{14FE0C8F-7582-483C-9F1B-ACDE2B7F902A}">
      <dgm:prSet/>
      <dgm:spPr/>
      <dgm:t>
        <a:bodyPr/>
        <a:lstStyle/>
        <a:p>
          <a:endParaRPr lang="en-US"/>
        </a:p>
      </dgm:t>
    </dgm:pt>
    <dgm:pt modelId="{6B553F4C-87B0-45C6-918E-096993AFA593}">
      <dgm:prSet/>
      <dgm:spPr/>
      <dgm:t>
        <a:bodyPr/>
        <a:lstStyle/>
        <a:p>
          <a:r>
            <a:rPr lang="en-US" dirty="0" smtClean="0"/>
            <a:t>- Internet traffic with high quality graphics for a wireless phone</a:t>
          </a:r>
        </a:p>
      </dgm:t>
    </dgm:pt>
    <dgm:pt modelId="{F8DA4A65-5024-48F5-99FD-14C1D8CAA00C}" type="parTrans" cxnId="{588851A1-8FA6-4B16-96E1-6597BFEA0953}">
      <dgm:prSet/>
      <dgm:spPr/>
      <dgm:t>
        <a:bodyPr/>
        <a:lstStyle/>
        <a:p>
          <a:endParaRPr lang="en-US"/>
        </a:p>
      </dgm:t>
    </dgm:pt>
    <dgm:pt modelId="{5BEEE925-E4CF-425D-A7FF-5602C00E4F11}" type="sibTrans" cxnId="{588851A1-8FA6-4B16-96E1-6597BFEA0953}">
      <dgm:prSet/>
      <dgm:spPr/>
      <dgm:t>
        <a:bodyPr/>
        <a:lstStyle/>
        <a:p>
          <a:endParaRPr lang="en-US"/>
        </a:p>
      </dgm:t>
    </dgm:pt>
    <dgm:pt modelId="{98CF47BE-6A04-439A-8027-FB4DFBE16459}">
      <dgm:prSet/>
      <dgm:spPr/>
      <dgm:t>
        <a:bodyPr/>
        <a:lstStyle/>
        <a:p>
          <a:r>
            <a:rPr lang="en-US" dirty="0" smtClean="0"/>
            <a:t>- Transmission speeds of 2mbps for mobile wireless devices</a:t>
          </a:r>
          <a:endParaRPr lang="en-US" dirty="0"/>
        </a:p>
      </dgm:t>
    </dgm:pt>
    <dgm:pt modelId="{E5ACC5B0-C07A-4CEF-82E1-8BEFFD57CF39}" type="parTrans" cxnId="{B9E20C22-350B-45EE-9C89-75927BA93085}">
      <dgm:prSet/>
      <dgm:spPr/>
      <dgm:t>
        <a:bodyPr/>
        <a:lstStyle/>
        <a:p>
          <a:endParaRPr lang="en-US"/>
        </a:p>
      </dgm:t>
    </dgm:pt>
    <dgm:pt modelId="{26737C0B-648E-4300-86EC-BC07E583BB38}" type="sibTrans" cxnId="{B9E20C22-350B-45EE-9C89-75927BA93085}">
      <dgm:prSet/>
      <dgm:spPr/>
      <dgm:t>
        <a:bodyPr/>
        <a:lstStyle/>
        <a:p>
          <a:endParaRPr lang="en-US"/>
        </a:p>
      </dgm:t>
    </dgm:pt>
    <dgm:pt modelId="{BBE13958-A518-4D88-9AFA-D1983AD263A2}" type="pres">
      <dgm:prSet presAssocID="{79293D99-0F6D-46D2-AA90-5058C13864A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15CB2042-1B5E-44C3-BEEA-9E8F7E7D91F6}" type="pres">
      <dgm:prSet presAssocID="{699BA66D-E22F-40F2-BEB7-65BB7A2359BF}" presName="parenttextcomposite" presStyleCnt="0"/>
      <dgm:spPr/>
    </dgm:pt>
    <dgm:pt modelId="{B129892E-993E-440A-96A3-1BE7426531DA}" type="pres">
      <dgm:prSet presAssocID="{699BA66D-E22F-40F2-BEB7-65BB7A2359BF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218E8-4629-40AA-BAC4-FE24292E4649}" type="pres">
      <dgm:prSet presAssocID="{699BA66D-E22F-40F2-BEB7-65BB7A2359BF}" presName="composite" presStyleCnt="0"/>
      <dgm:spPr/>
    </dgm:pt>
    <dgm:pt modelId="{2299F949-86DE-4CD0-9DC9-762FF119E601}" type="pres">
      <dgm:prSet presAssocID="{699BA66D-E22F-40F2-BEB7-65BB7A2359BF}" presName="chevron1" presStyleLbl="alignNode1" presStyleIdx="0" presStyleCnt="14"/>
      <dgm:spPr/>
    </dgm:pt>
    <dgm:pt modelId="{DD1D3B10-EFED-4E1F-B330-4CC042BA6E3A}" type="pres">
      <dgm:prSet presAssocID="{699BA66D-E22F-40F2-BEB7-65BB7A2359BF}" presName="chevron2" presStyleLbl="alignNode1" presStyleIdx="1" presStyleCnt="14"/>
      <dgm:spPr/>
    </dgm:pt>
    <dgm:pt modelId="{724ABF0D-2623-4281-B467-E4ACBCB2CE3A}" type="pres">
      <dgm:prSet presAssocID="{699BA66D-E22F-40F2-BEB7-65BB7A2359BF}" presName="chevron3" presStyleLbl="alignNode1" presStyleIdx="2" presStyleCnt="14"/>
      <dgm:spPr/>
    </dgm:pt>
    <dgm:pt modelId="{2D00989E-6820-44BB-BD50-9031959BB2A3}" type="pres">
      <dgm:prSet presAssocID="{699BA66D-E22F-40F2-BEB7-65BB7A2359BF}" presName="chevron4" presStyleLbl="alignNode1" presStyleIdx="3" presStyleCnt="14"/>
      <dgm:spPr/>
    </dgm:pt>
    <dgm:pt modelId="{6426007E-6EA1-4164-857E-63728A1C7DC0}" type="pres">
      <dgm:prSet presAssocID="{699BA66D-E22F-40F2-BEB7-65BB7A2359BF}" presName="chevron5" presStyleLbl="alignNode1" presStyleIdx="4" presStyleCnt="14"/>
      <dgm:spPr/>
    </dgm:pt>
    <dgm:pt modelId="{3118290F-5259-4879-BB72-0284DEB3B498}" type="pres">
      <dgm:prSet presAssocID="{699BA66D-E22F-40F2-BEB7-65BB7A2359BF}" presName="chevron6" presStyleLbl="alignNode1" presStyleIdx="5" presStyleCnt="14"/>
      <dgm:spPr/>
    </dgm:pt>
    <dgm:pt modelId="{4E445B8A-5852-48B0-B320-F8A1321AA14B}" type="pres">
      <dgm:prSet presAssocID="{699BA66D-E22F-40F2-BEB7-65BB7A2359BF}" presName="chevron7" presStyleLbl="alignNode1" presStyleIdx="6" presStyleCnt="14"/>
      <dgm:spPr/>
    </dgm:pt>
    <dgm:pt modelId="{03EFBBB1-EDEE-42A3-99F0-21391B542C63}" type="pres">
      <dgm:prSet presAssocID="{699BA66D-E22F-40F2-BEB7-65BB7A2359BF}" presName="childtext" presStyleLbl="solidFgAcc1" presStyleIdx="0" presStyleCnt="2" custScaleY="158366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6C640-D2AA-4858-8B20-8965BC986A62}" type="pres">
      <dgm:prSet presAssocID="{146B7F4B-EAD9-4943-9481-E2B5984A631F}" presName="sibTrans" presStyleCnt="0"/>
      <dgm:spPr/>
    </dgm:pt>
    <dgm:pt modelId="{7616C571-0D52-403E-A4A5-3B5D3B268656}" type="pres">
      <dgm:prSet presAssocID="{19D60A69-B4E9-4972-B7E0-566EED5DD994}" presName="parenttextcomposite" presStyleCnt="0"/>
      <dgm:spPr/>
    </dgm:pt>
    <dgm:pt modelId="{A74B135E-3B9C-4990-8828-7AE4193E739A}" type="pres">
      <dgm:prSet presAssocID="{19D60A69-B4E9-4972-B7E0-566EED5DD994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172C6-F116-40C8-AF09-73240B48184F}" type="pres">
      <dgm:prSet presAssocID="{19D60A69-B4E9-4972-B7E0-566EED5DD994}" presName="composite" presStyleCnt="0"/>
      <dgm:spPr/>
    </dgm:pt>
    <dgm:pt modelId="{B382F341-520B-4867-8F23-B1D8162D98B7}" type="pres">
      <dgm:prSet presAssocID="{19D60A69-B4E9-4972-B7E0-566EED5DD994}" presName="chevron1" presStyleLbl="alignNode1" presStyleIdx="7" presStyleCnt="14"/>
      <dgm:spPr/>
    </dgm:pt>
    <dgm:pt modelId="{AB491239-1A94-42DB-9255-C222EE2EE646}" type="pres">
      <dgm:prSet presAssocID="{19D60A69-B4E9-4972-B7E0-566EED5DD994}" presName="chevron2" presStyleLbl="alignNode1" presStyleIdx="8" presStyleCnt="14"/>
      <dgm:spPr/>
    </dgm:pt>
    <dgm:pt modelId="{AE78F9F1-3838-41AF-9827-099172A9DC06}" type="pres">
      <dgm:prSet presAssocID="{19D60A69-B4E9-4972-B7E0-566EED5DD994}" presName="chevron3" presStyleLbl="alignNode1" presStyleIdx="9" presStyleCnt="14"/>
      <dgm:spPr/>
    </dgm:pt>
    <dgm:pt modelId="{4F4F08FD-1A23-4B3C-BE91-40483FEEC77E}" type="pres">
      <dgm:prSet presAssocID="{19D60A69-B4E9-4972-B7E0-566EED5DD994}" presName="chevron4" presStyleLbl="alignNode1" presStyleIdx="10" presStyleCnt="14"/>
      <dgm:spPr/>
    </dgm:pt>
    <dgm:pt modelId="{D35A217B-8A70-4D32-8741-76F811A1D4F0}" type="pres">
      <dgm:prSet presAssocID="{19D60A69-B4E9-4972-B7E0-566EED5DD994}" presName="chevron5" presStyleLbl="alignNode1" presStyleIdx="11" presStyleCnt="14"/>
      <dgm:spPr/>
    </dgm:pt>
    <dgm:pt modelId="{82264804-6395-47C4-BC18-51F2D1C18E48}" type="pres">
      <dgm:prSet presAssocID="{19D60A69-B4E9-4972-B7E0-566EED5DD994}" presName="chevron6" presStyleLbl="alignNode1" presStyleIdx="12" presStyleCnt="14"/>
      <dgm:spPr/>
    </dgm:pt>
    <dgm:pt modelId="{150628A1-7EE9-477E-AD08-98AF42783CAE}" type="pres">
      <dgm:prSet presAssocID="{19D60A69-B4E9-4972-B7E0-566EED5DD994}" presName="chevron7" presStyleLbl="alignNode1" presStyleIdx="13" presStyleCnt="14"/>
      <dgm:spPr/>
    </dgm:pt>
    <dgm:pt modelId="{2BCE2528-B940-4ECA-80A4-096EC2A948A4}" type="pres">
      <dgm:prSet presAssocID="{19D60A69-B4E9-4972-B7E0-566EED5DD994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A4733C-2C0F-47A1-A643-136B6A81F118}" srcId="{19D60A69-B4E9-4972-B7E0-566EED5DD994}" destId="{F5087025-E97E-42E9-8825-B7DB6ED11A48}" srcOrd="0" destOrd="0" parTransId="{0F4420E3-484F-4F3E-B952-D2A16552DF7A}" sibTransId="{86628DB7-7729-4481-84FC-4ADC0452927D}"/>
    <dgm:cxn modelId="{AAF72B74-448B-4499-A57A-B151018046E2}" srcId="{699BA66D-E22F-40F2-BEB7-65BB7A2359BF}" destId="{AB504A1D-D063-4AC3-836D-245F00142AD4}" srcOrd="0" destOrd="0" parTransId="{D4D53572-098D-42C3-A93B-4F7436117FEF}" sibTransId="{CF9D80B7-C96D-4DB9-AEDE-2235FD1AF34D}"/>
    <dgm:cxn modelId="{BFF4EED2-9BAE-4C6D-A4CE-CA7D2B4C00C4}" srcId="{79293D99-0F6D-46D2-AA90-5058C13864A1}" destId="{19D60A69-B4E9-4972-B7E0-566EED5DD994}" srcOrd="1" destOrd="0" parTransId="{BC4C6FB3-0AB8-49D6-BA6C-5BC0A148937E}" sibTransId="{2D88B900-C4D3-4ACA-8751-4C4816F5762C}"/>
    <dgm:cxn modelId="{75E82547-FF41-427F-98B6-D70032CBBB5A}" type="presOf" srcId="{F5087025-E97E-42E9-8825-B7DB6ED11A48}" destId="{2BCE2528-B940-4ECA-80A4-096EC2A948A4}" srcOrd="0" destOrd="0" presId="urn:microsoft.com/office/officeart/2008/layout/VerticalAccentList"/>
    <dgm:cxn modelId="{B9E20C22-350B-45EE-9C89-75927BA93085}" srcId="{699BA66D-E22F-40F2-BEB7-65BB7A2359BF}" destId="{98CF47BE-6A04-439A-8027-FB4DFBE16459}" srcOrd="3" destOrd="0" parTransId="{E5ACC5B0-C07A-4CEF-82E1-8BEFFD57CF39}" sibTransId="{26737C0B-648E-4300-86EC-BC07E583BB38}"/>
    <dgm:cxn modelId="{A81B09EC-2A5E-4B02-B068-52C9B18F02AA}" type="presOf" srcId="{79293D99-0F6D-46D2-AA90-5058C13864A1}" destId="{BBE13958-A518-4D88-9AFA-D1983AD263A2}" srcOrd="0" destOrd="0" presId="urn:microsoft.com/office/officeart/2008/layout/VerticalAccentList"/>
    <dgm:cxn modelId="{7C5C98DF-5706-4268-B23B-ED14023B6419}" type="presOf" srcId="{AB504A1D-D063-4AC3-836D-245F00142AD4}" destId="{03EFBBB1-EDEE-42A3-99F0-21391B542C63}" srcOrd="0" destOrd="0" presId="urn:microsoft.com/office/officeart/2008/layout/VerticalAccentList"/>
    <dgm:cxn modelId="{BDACFE13-C71A-442A-8A6E-34E8AA5E8662}" type="presOf" srcId="{699BA66D-E22F-40F2-BEB7-65BB7A2359BF}" destId="{B129892E-993E-440A-96A3-1BE7426531DA}" srcOrd="0" destOrd="0" presId="urn:microsoft.com/office/officeart/2008/layout/VerticalAccentList"/>
    <dgm:cxn modelId="{C1137679-1A6D-4836-B3D9-E0BCDB994B22}" type="presOf" srcId="{8FBADB9F-2147-41F3-86AF-4A38229EC807}" destId="{03EFBBB1-EDEE-42A3-99F0-21391B542C63}" srcOrd="0" destOrd="1" presId="urn:microsoft.com/office/officeart/2008/layout/VerticalAccentList"/>
    <dgm:cxn modelId="{27F64EEA-9C63-496F-B5A0-4AD669153FE7}" type="presOf" srcId="{19D60A69-B4E9-4972-B7E0-566EED5DD994}" destId="{A74B135E-3B9C-4990-8828-7AE4193E739A}" srcOrd="0" destOrd="0" presId="urn:microsoft.com/office/officeart/2008/layout/VerticalAccentList"/>
    <dgm:cxn modelId="{588851A1-8FA6-4B16-96E1-6597BFEA0953}" srcId="{699BA66D-E22F-40F2-BEB7-65BB7A2359BF}" destId="{6B553F4C-87B0-45C6-918E-096993AFA593}" srcOrd="2" destOrd="0" parTransId="{F8DA4A65-5024-48F5-99FD-14C1D8CAA00C}" sibTransId="{5BEEE925-E4CF-425D-A7FF-5602C00E4F11}"/>
    <dgm:cxn modelId="{14FE0C8F-7582-483C-9F1B-ACDE2B7F902A}" srcId="{699BA66D-E22F-40F2-BEB7-65BB7A2359BF}" destId="{8FBADB9F-2147-41F3-86AF-4A38229EC807}" srcOrd="1" destOrd="0" parTransId="{EE861F0D-7124-4A65-99A3-E2F18F86238B}" sibTransId="{05EB892E-C422-4EA3-82C5-584CC0B95DA5}"/>
    <dgm:cxn modelId="{11E3BBEB-8554-43E6-BCE3-6792C273B175}" type="presOf" srcId="{98CF47BE-6A04-439A-8027-FB4DFBE16459}" destId="{03EFBBB1-EDEE-42A3-99F0-21391B542C63}" srcOrd="0" destOrd="3" presId="urn:microsoft.com/office/officeart/2008/layout/VerticalAccentList"/>
    <dgm:cxn modelId="{C749C3F8-A637-4335-BB2A-5272635068E5}" srcId="{79293D99-0F6D-46D2-AA90-5058C13864A1}" destId="{699BA66D-E22F-40F2-BEB7-65BB7A2359BF}" srcOrd="0" destOrd="0" parTransId="{4FA14C2D-DDAB-4F9D-AC72-F38055C52E55}" sibTransId="{146B7F4B-EAD9-4943-9481-E2B5984A631F}"/>
    <dgm:cxn modelId="{CD931943-51F6-47B3-88F2-CC1C281FA781}" type="presOf" srcId="{6B553F4C-87B0-45C6-918E-096993AFA593}" destId="{03EFBBB1-EDEE-42A3-99F0-21391B542C63}" srcOrd="0" destOrd="2" presId="urn:microsoft.com/office/officeart/2008/layout/VerticalAccentList"/>
    <dgm:cxn modelId="{020E73A9-88F0-4312-87D8-14DAE5DEB346}" type="presParOf" srcId="{BBE13958-A518-4D88-9AFA-D1983AD263A2}" destId="{15CB2042-1B5E-44C3-BEEA-9E8F7E7D91F6}" srcOrd="0" destOrd="0" presId="urn:microsoft.com/office/officeart/2008/layout/VerticalAccentList"/>
    <dgm:cxn modelId="{5984574B-EE14-4D2C-94B1-D47B02B919C9}" type="presParOf" srcId="{15CB2042-1B5E-44C3-BEEA-9E8F7E7D91F6}" destId="{B129892E-993E-440A-96A3-1BE7426531DA}" srcOrd="0" destOrd="0" presId="urn:microsoft.com/office/officeart/2008/layout/VerticalAccentList"/>
    <dgm:cxn modelId="{5B18B3DC-02F4-49FD-BF76-FB7D5459BA59}" type="presParOf" srcId="{BBE13958-A518-4D88-9AFA-D1983AD263A2}" destId="{320218E8-4629-40AA-BAC4-FE24292E4649}" srcOrd="1" destOrd="0" presId="urn:microsoft.com/office/officeart/2008/layout/VerticalAccentList"/>
    <dgm:cxn modelId="{2DF3B517-90B5-437A-A9D6-606B35508E63}" type="presParOf" srcId="{320218E8-4629-40AA-BAC4-FE24292E4649}" destId="{2299F949-86DE-4CD0-9DC9-762FF119E601}" srcOrd="0" destOrd="0" presId="urn:microsoft.com/office/officeart/2008/layout/VerticalAccentList"/>
    <dgm:cxn modelId="{E6F5C4B2-8712-4561-8F1A-9F04AF0F92E0}" type="presParOf" srcId="{320218E8-4629-40AA-BAC4-FE24292E4649}" destId="{DD1D3B10-EFED-4E1F-B330-4CC042BA6E3A}" srcOrd="1" destOrd="0" presId="urn:microsoft.com/office/officeart/2008/layout/VerticalAccentList"/>
    <dgm:cxn modelId="{3E60618B-17B3-41E0-850E-F8BA6C062990}" type="presParOf" srcId="{320218E8-4629-40AA-BAC4-FE24292E4649}" destId="{724ABF0D-2623-4281-B467-E4ACBCB2CE3A}" srcOrd="2" destOrd="0" presId="urn:microsoft.com/office/officeart/2008/layout/VerticalAccentList"/>
    <dgm:cxn modelId="{C533CE98-C3F1-4497-ABB7-9BF4EDAAB42B}" type="presParOf" srcId="{320218E8-4629-40AA-BAC4-FE24292E4649}" destId="{2D00989E-6820-44BB-BD50-9031959BB2A3}" srcOrd="3" destOrd="0" presId="urn:microsoft.com/office/officeart/2008/layout/VerticalAccentList"/>
    <dgm:cxn modelId="{5E0C82A1-A985-418A-BE62-B95B442F2F85}" type="presParOf" srcId="{320218E8-4629-40AA-BAC4-FE24292E4649}" destId="{6426007E-6EA1-4164-857E-63728A1C7DC0}" srcOrd="4" destOrd="0" presId="urn:microsoft.com/office/officeart/2008/layout/VerticalAccentList"/>
    <dgm:cxn modelId="{1F4BA2DA-4BE7-4CC6-A62E-330E6CBAF782}" type="presParOf" srcId="{320218E8-4629-40AA-BAC4-FE24292E4649}" destId="{3118290F-5259-4879-BB72-0284DEB3B498}" srcOrd="5" destOrd="0" presId="urn:microsoft.com/office/officeart/2008/layout/VerticalAccentList"/>
    <dgm:cxn modelId="{055FAA13-3EDF-4961-8C89-1552A68421C8}" type="presParOf" srcId="{320218E8-4629-40AA-BAC4-FE24292E4649}" destId="{4E445B8A-5852-48B0-B320-F8A1321AA14B}" srcOrd="6" destOrd="0" presId="urn:microsoft.com/office/officeart/2008/layout/VerticalAccentList"/>
    <dgm:cxn modelId="{C7E1EBC7-AE61-4266-91F8-0FF4A54A199D}" type="presParOf" srcId="{320218E8-4629-40AA-BAC4-FE24292E4649}" destId="{03EFBBB1-EDEE-42A3-99F0-21391B542C63}" srcOrd="7" destOrd="0" presId="urn:microsoft.com/office/officeart/2008/layout/VerticalAccentList"/>
    <dgm:cxn modelId="{2BF032E1-E223-4AE6-BDFD-771A2248E74C}" type="presParOf" srcId="{BBE13958-A518-4D88-9AFA-D1983AD263A2}" destId="{5546C640-D2AA-4858-8B20-8965BC986A62}" srcOrd="2" destOrd="0" presId="urn:microsoft.com/office/officeart/2008/layout/VerticalAccentList"/>
    <dgm:cxn modelId="{905B339A-B1A8-4F3E-99C6-FB959F7EFE8C}" type="presParOf" srcId="{BBE13958-A518-4D88-9AFA-D1983AD263A2}" destId="{7616C571-0D52-403E-A4A5-3B5D3B268656}" srcOrd="3" destOrd="0" presId="urn:microsoft.com/office/officeart/2008/layout/VerticalAccentList"/>
    <dgm:cxn modelId="{1EA5AE1D-5286-4247-ABF5-6DAD1A73764E}" type="presParOf" srcId="{7616C571-0D52-403E-A4A5-3B5D3B268656}" destId="{A74B135E-3B9C-4990-8828-7AE4193E739A}" srcOrd="0" destOrd="0" presId="urn:microsoft.com/office/officeart/2008/layout/VerticalAccentList"/>
    <dgm:cxn modelId="{16338440-5C67-41DC-BA75-224C49E4135B}" type="presParOf" srcId="{BBE13958-A518-4D88-9AFA-D1983AD263A2}" destId="{B76172C6-F116-40C8-AF09-73240B48184F}" srcOrd="4" destOrd="0" presId="urn:microsoft.com/office/officeart/2008/layout/VerticalAccentList"/>
    <dgm:cxn modelId="{98B3A1F7-9747-4149-AEF4-4187BBF9BCE9}" type="presParOf" srcId="{B76172C6-F116-40C8-AF09-73240B48184F}" destId="{B382F341-520B-4867-8F23-B1D8162D98B7}" srcOrd="0" destOrd="0" presId="urn:microsoft.com/office/officeart/2008/layout/VerticalAccentList"/>
    <dgm:cxn modelId="{EFC7110B-D402-4F27-9798-DDA87A1A78C8}" type="presParOf" srcId="{B76172C6-F116-40C8-AF09-73240B48184F}" destId="{AB491239-1A94-42DB-9255-C222EE2EE646}" srcOrd="1" destOrd="0" presId="urn:microsoft.com/office/officeart/2008/layout/VerticalAccentList"/>
    <dgm:cxn modelId="{CE4408BC-029D-4AFA-BAC7-37B2A4B3F276}" type="presParOf" srcId="{B76172C6-F116-40C8-AF09-73240B48184F}" destId="{AE78F9F1-3838-41AF-9827-099172A9DC06}" srcOrd="2" destOrd="0" presId="urn:microsoft.com/office/officeart/2008/layout/VerticalAccentList"/>
    <dgm:cxn modelId="{ACBE1570-55EA-45AD-A929-98E55E06A268}" type="presParOf" srcId="{B76172C6-F116-40C8-AF09-73240B48184F}" destId="{4F4F08FD-1A23-4B3C-BE91-40483FEEC77E}" srcOrd="3" destOrd="0" presId="urn:microsoft.com/office/officeart/2008/layout/VerticalAccentList"/>
    <dgm:cxn modelId="{AD7BD344-4568-4230-A462-406154356757}" type="presParOf" srcId="{B76172C6-F116-40C8-AF09-73240B48184F}" destId="{D35A217B-8A70-4D32-8741-76F811A1D4F0}" srcOrd="4" destOrd="0" presId="urn:microsoft.com/office/officeart/2008/layout/VerticalAccentList"/>
    <dgm:cxn modelId="{03BFD216-B59F-460E-98AF-0B008E11410D}" type="presParOf" srcId="{B76172C6-F116-40C8-AF09-73240B48184F}" destId="{82264804-6395-47C4-BC18-51F2D1C18E48}" srcOrd="5" destOrd="0" presId="urn:microsoft.com/office/officeart/2008/layout/VerticalAccentList"/>
    <dgm:cxn modelId="{78670BD7-F750-4BD9-B6D5-689F823BC1AE}" type="presParOf" srcId="{B76172C6-F116-40C8-AF09-73240B48184F}" destId="{150628A1-7EE9-477E-AD08-98AF42783CAE}" srcOrd="6" destOrd="0" presId="urn:microsoft.com/office/officeart/2008/layout/VerticalAccentList"/>
    <dgm:cxn modelId="{39398D0F-D591-4FE3-BB88-FF5E8A28FE49}" type="presParOf" srcId="{B76172C6-F116-40C8-AF09-73240B48184F}" destId="{2BCE2528-B940-4ECA-80A4-096EC2A948A4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7E4D2-702C-4B43-A51A-7B09F150DAF0}">
      <dsp:nvSpPr>
        <dsp:cNvPr id="0" name=""/>
        <dsp:cNvSpPr/>
      </dsp:nvSpPr>
      <dsp:spPr>
        <a:xfrm>
          <a:off x="1130426" y="383697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News</a:t>
          </a:r>
          <a:endParaRPr lang="en-US" sz="1500" kern="1200" dirty="0"/>
        </a:p>
      </dsp:txBody>
      <dsp:txXfrm>
        <a:off x="1359283" y="383697"/>
        <a:ext cx="1201497" cy="954046"/>
      </dsp:txXfrm>
    </dsp:sp>
    <dsp:sp modelId="{B430E0B4-1456-4304-8345-23D7E9BDDD22}">
      <dsp:nvSpPr>
        <dsp:cNvPr id="0" name=""/>
        <dsp:cNvSpPr/>
      </dsp:nvSpPr>
      <dsp:spPr>
        <a:xfrm>
          <a:off x="1130426" y="1337744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Stock Quote</a:t>
          </a:r>
          <a:endParaRPr lang="en-US" sz="1500" kern="1200" dirty="0"/>
        </a:p>
      </dsp:txBody>
      <dsp:txXfrm>
        <a:off x="1359283" y="1337744"/>
        <a:ext cx="1201497" cy="954046"/>
      </dsp:txXfrm>
    </dsp:sp>
    <dsp:sp modelId="{262AC685-1044-429B-93A1-A603941472EC}">
      <dsp:nvSpPr>
        <dsp:cNvPr id="0" name=""/>
        <dsp:cNvSpPr/>
      </dsp:nvSpPr>
      <dsp:spPr>
        <a:xfrm>
          <a:off x="1130426" y="2291790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Sports score</a:t>
          </a:r>
          <a:endParaRPr lang="en-US" sz="1500" kern="1200" dirty="0"/>
        </a:p>
      </dsp:txBody>
      <dsp:txXfrm>
        <a:off x="1359283" y="2291790"/>
        <a:ext cx="1201497" cy="954046"/>
      </dsp:txXfrm>
    </dsp:sp>
    <dsp:sp modelId="{9CBA8946-4375-46DE-9C91-70DDB418FD12}">
      <dsp:nvSpPr>
        <dsp:cNvPr id="0" name=""/>
        <dsp:cNvSpPr/>
      </dsp:nvSpPr>
      <dsp:spPr>
        <a:xfrm>
          <a:off x="1130426" y="3245837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Financial Record</a:t>
          </a:r>
          <a:endParaRPr lang="en-US" sz="1500" kern="1200" dirty="0"/>
        </a:p>
      </dsp:txBody>
      <dsp:txXfrm>
        <a:off x="1359283" y="3245837"/>
        <a:ext cx="1201497" cy="954046"/>
      </dsp:txXfrm>
    </dsp:sp>
    <dsp:sp modelId="{82AD48B5-4C1F-47C9-B27C-5F1DA02F1391}">
      <dsp:nvSpPr>
        <dsp:cNvPr id="0" name=""/>
        <dsp:cNvSpPr/>
      </dsp:nvSpPr>
      <dsp:spPr>
        <a:xfrm>
          <a:off x="1130426" y="4199883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Traffic reporting</a:t>
          </a:r>
          <a:endParaRPr lang="en-US" sz="1500" kern="1200" dirty="0"/>
        </a:p>
      </dsp:txBody>
      <dsp:txXfrm>
        <a:off x="1359283" y="4199883"/>
        <a:ext cx="1201497" cy="954046"/>
      </dsp:txXfrm>
    </dsp:sp>
    <dsp:sp modelId="{84AF41A6-D485-42DF-B01B-205C4E8A31CF}">
      <dsp:nvSpPr>
        <dsp:cNvPr id="0" name=""/>
        <dsp:cNvSpPr/>
      </dsp:nvSpPr>
      <dsp:spPr>
        <a:xfrm>
          <a:off x="367570" y="2269"/>
          <a:ext cx="953569" cy="9535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Information based service</a:t>
          </a:r>
          <a:endParaRPr lang="en-US" sz="1000" kern="1200" dirty="0"/>
        </a:p>
      </dsp:txBody>
      <dsp:txXfrm>
        <a:off x="507217" y="141916"/>
        <a:ext cx="674275" cy="674275"/>
      </dsp:txXfrm>
    </dsp:sp>
    <dsp:sp modelId="{BFC3ECD1-C88F-4E9D-89E3-D5402C746B22}">
      <dsp:nvSpPr>
        <dsp:cNvPr id="0" name=""/>
        <dsp:cNvSpPr/>
      </dsp:nvSpPr>
      <dsp:spPr>
        <a:xfrm>
          <a:off x="3514350" y="383697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Local discount offers</a:t>
          </a:r>
          <a:endParaRPr lang="en-US" sz="1500" kern="1200" dirty="0" smtClean="0"/>
        </a:p>
      </dsp:txBody>
      <dsp:txXfrm>
        <a:off x="3743207" y="383697"/>
        <a:ext cx="1201497" cy="954046"/>
      </dsp:txXfrm>
    </dsp:sp>
    <dsp:sp modelId="{02B17D50-0486-4BA1-B874-0DF8D1BC193E}">
      <dsp:nvSpPr>
        <dsp:cNvPr id="0" name=""/>
        <dsp:cNvSpPr/>
      </dsp:nvSpPr>
      <dsp:spPr>
        <a:xfrm>
          <a:off x="3514350" y="1337744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Local weather</a:t>
          </a:r>
          <a:endParaRPr lang="en-US" sz="1500" b="0" i="0" kern="1200"/>
        </a:p>
      </dsp:txBody>
      <dsp:txXfrm>
        <a:off x="3743207" y="1337744"/>
        <a:ext cx="1201497" cy="954046"/>
      </dsp:txXfrm>
    </dsp:sp>
    <dsp:sp modelId="{EC843533-4C13-4623-B767-A51AC80B1C75}">
      <dsp:nvSpPr>
        <dsp:cNvPr id="0" name=""/>
        <dsp:cNvSpPr/>
      </dsp:nvSpPr>
      <dsp:spPr>
        <a:xfrm>
          <a:off x="3514350" y="2291790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smtClean="0"/>
            <a:t>Tracking and monitoring of people</a:t>
          </a:r>
          <a:endParaRPr lang="en-US" sz="1500" b="0" i="0" kern="1200"/>
        </a:p>
      </dsp:txBody>
      <dsp:txXfrm>
        <a:off x="3743207" y="2291790"/>
        <a:ext cx="1201497" cy="954046"/>
      </dsp:txXfrm>
    </dsp:sp>
    <dsp:sp modelId="{919153E1-7DC2-4EAD-822E-F2244BA4EDF3}">
      <dsp:nvSpPr>
        <dsp:cNvPr id="0" name=""/>
        <dsp:cNvSpPr/>
      </dsp:nvSpPr>
      <dsp:spPr>
        <a:xfrm>
          <a:off x="2751494" y="2269"/>
          <a:ext cx="953569" cy="9535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Location Based Service</a:t>
          </a:r>
        </a:p>
      </dsp:txBody>
      <dsp:txXfrm>
        <a:off x="2891141" y="141916"/>
        <a:ext cx="674275" cy="674275"/>
      </dsp:txXfrm>
    </dsp:sp>
    <dsp:sp modelId="{CC7BF523-DCC6-4FC3-A8E0-8D5073074C8D}">
      <dsp:nvSpPr>
        <dsp:cNvPr id="0" name=""/>
        <dsp:cNvSpPr/>
      </dsp:nvSpPr>
      <dsp:spPr>
        <a:xfrm>
          <a:off x="5898274" y="383697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Mobile Money Transfer</a:t>
          </a:r>
          <a:endParaRPr lang="en-US" sz="1500" b="0" kern="1200" dirty="0"/>
        </a:p>
      </dsp:txBody>
      <dsp:txXfrm>
        <a:off x="6127131" y="383697"/>
        <a:ext cx="1201497" cy="954046"/>
      </dsp:txXfrm>
    </dsp:sp>
    <dsp:sp modelId="{89425E1E-3BDC-40ED-B479-735FB5BBDB66}">
      <dsp:nvSpPr>
        <dsp:cNvPr id="0" name=""/>
        <dsp:cNvSpPr/>
      </dsp:nvSpPr>
      <dsp:spPr>
        <a:xfrm>
          <a:off x="5898274" y="1337744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Mobile ticketing</a:t>
          </a:r>
          <a:endParaRPr lang="en-US" sz="1500" b="0" kern="1200" dirty="0"/>
        </a:p>
      </dsp:txBody>
      <dsp:txXfrm>
        <a:off x="6127131" y="1337744"/>
        <a:ext cx="1201497" cy="954046"/>
      </dsp:txXfrm>
    </dsp:sp>
    <dsp:sp modelId="{6951DC04-B9BD-4B94-A093-C35E35B5E2B4}">
      <dsp:nvSpPr>
        <dsp:cNvPr id="0" name=""/>
        <dsp:cNvSpPr/>
      </dsp:nvSpPr>
      <dsp:spPr>
        <a:xfrm>
          <a:off x="5898274" y="2291790"/>
          <a:ext cx="1430354" cy="9540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Content purchase and delivery</a:t>
          </a:r>
          <a:endParaRPr lang="en-US" sz="1500" b="0" kern="1200" dirty="0"/>
        </a:p>
      </dsp:txBody>
      <dsp:txXfrm>
        <a:off x="6127131" y="2291790"/>
        <a:ext cx="1201497" cy="954046"/>
      </dsp:txXfrm>
    </dsp:sp>
    <dsp:sp modelId="{B7205306-2FA9-4185-90A5-02A2EE7AE40E}">
      <dsp:nvSpPr>
        <dsp:cNvPr id="0" name=""/>
        <dsp:cNvSpPr/>
      </dsp:nvSpPr>
      <dsp:spPr>
        <a:xfrm>
          <a:off x="5135419" y="2269"/>
          <a:ext cx="953569" cy="9535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Transaction Service</a:t>
          </a:r>
          <a:endParaRPr lang="en-US" sz="1000" kern="1200" dirty="0"/>
        </a:p>
      </dsp:txBody>
      <dsp:txXfrm>
        <a:off x="5275066" y="141916"/>
        <a:ext cx="674275" cy="674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C455-BEE3-4853-8241-7905D7CB832B}">
      <dsp:nvSpPr>
        <dsp:cNvPr id="0" name=""/>
        <dsp:cNvSpPr/>
      </dsp:nvSpPr>
      <dsp:spPr>
        <a:xfrm>
          <a:off x="679875" y="3618"/>
          <a:ext cx="4896772" cy="44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1895</a:t>
          </a:r>
          <a:endParaRPr lang="en-US" sz="2000" kern="1200" dirty="0"/>
        </a:p>
      </dsp:txBody>
      <dsp:txXfrm>
        <a:off x="679875" y="3618"/>
        <a:ext cx="4896772" cy="445161"/>
      </dsp:txXfrm>
    </dsp:sp>
    <dsp:sp modelId="{82B4F56E-F7C5-46B9-AFC5-E65ADBE9FCAD}">
      <dsp:nvSpPr>
        <dsp:cNvPr id="0" name=""/>
        <dsp:cNvSpPr/>
      </dsp:nvSpPr>
      <dsp:spPr>
        <a:xfrm>
          <a:off x="682960" y="448779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DCE8B-0ED9-45FF-A90B-F6A19AEAA691}">
      <dsp:nvSpPr>
        <dsp:cNvPr id="0" name=""/>
        <dsp:cNvSpPr/>
      </dsp:nvSpPr>
      <dsp:spPr>
        <a:xfrm>
          <a:off x="1447805" y="448779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DA764-7264-4C7D-A8EA-21A30E480A06}">
      <dsp:nvSpPr>
        <dsp:cNvPr id="0" name=""/>
        <dsp:cNvSpPr/>
      </dsp:nvSpPr>
      <dsp:spPr>
        <a:xfrm>
          <a:off x="2286002" y="448779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874C2-49DF-4F9B-B889-95CA2C9E2403}">
      <dsp:nvSpPr>
        <dsp:cNvPr id="0" name=""/>
        <dsp:cNvSpPr/>
      </dsp:nvSpPr>
      <dsp:spPr>
        <a:xfrm>
          <a:off x="3124204" y="448779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757EE-5FD6-40EB-9099-065453B9C30B}">
      <dsp:nvSpPr>
        <dsp:cNvPr id="0" name=""/>
        <dsp:cNvSpPr/>
      </dsp:nvSpPr>
      <dsp:spPr>
        <a:xfrm>
          <a:off x="4038599" y="448779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69D3C-DBCA-4D08-9E04-2D3306CB37E1}">
      <dsp:nvSpPr>
        <dsp:cNvPr id="0" name=""/>
        <dsp:cNvSpPr/>
      </dsp:nvSpPr>
      <dsp:spPr>
        <a:xfrm>
          <a:off x="5077015" y="448779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6F7C9-2818-4206-B9E6-6821DCF0421E}">
      <dsp:nvSpPr>
        <dsp:cNvPr id="0" name=""/>
        <dsp:cNvSpPr/>
      </dsp:nvSpPr>
      <dsp:spPr>
        <a:xfrm>
          <a:off x="5765828" y="448779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A033F-E9E9-4800-BCDE-C52CD4C5DA00}">
      <dsp:nvSpPr>
        <dsp:cNvPr id="0" name=""/>
        <dsp:cNvSpPr/>
      </dsp:nvSpPr>
      <dsp:spPr>
        <a:xfrm>
          <a:off x="679875" y="539460"/>
          <a:ext cx="6869849" cy="7254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Marconi successfully transmitted radio waves without using wires</a:t>
          </a:r>
          <a:endParaRPr lang="en-US" sz="1900" kern="1200" dirty="0"/>
        </a:p>
      </dsp:txBody>
      <dsp:txXfrm>
        <a:off x="679875" y="539460"/>
        <a:ext cx="6869849" cy="725447"/>
      </dsp:txXfrm>
    </dsp:sp>
    <dsp:sp modelId="{DE3285EB-5C24-42C8-BFC5-FB4C986227F2}">
      <dsp:nvSpPr>
        <dsp:cNvPr id="0" name=""/>
        <dsp:cNvSpPr/>
      </dsp:nvSpPr>
      <dsp:spPr>
        <a:xfrm>
          <a:off x="679875" y="1430149"/>
          <a:ext cx="4896772" cy="44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1940s</a:t>
          </a:r>
          <a:endParaRPr lang="en-US" sz="2000" kern="1200" dirty="0"/>
        </a:p>
      </dsp:txBody>
      <dsp:txXfrm>
        <a:off x="679875" y="1430149"/>
        <a:ext cx="4896772" cy="445161"/>
      </dsp:txXfrm>
    </dsp:sp>
    <dsp:sp modelId="{0AB5838F-B4F0-4258-A2CE-798B09AEF4D2}">
      <dsp:nvSpPr>
        <dsp:cNvPr id="0" name=""/>
        <dsp:cNvSpPr/>
      </dsp:nvSpPr>
      <dsp:spPr>
        <a:xfrm>
          <a:off x="1634584" y="1875310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75436-448A-4CAE-8401-419BCE9C5CA9}">
      <dsp:nvSpPr>
        <dsp:cNvPr id="0" name=""/>
        <dsp:cNvSpPr/>
      </dsp:nvSpPr>
      <dsp:spPr>
        <a:xfrm>
          <a:off x="2322853" y="1875310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CF86A-2E46-49FA-9122-84C5451F2F88}">
      <dsp:nvSpPr>
        <dsp:cNvPr id="0" name=""/>
        <dsp:cNvSpPr/>
      </dsp:nvSpPr>
      <dsp:spPr>
        <a:xfrm>
          <a:off x="3011665" y="1875310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ACAB0-AF9F-40CE-A290-A3A9B389F5E1}">
      <dsp:nvSpPr>
        <dsp:cNvPr id="0" name=""/>
        <dsp:cNvSpPr/>
      </dsp:nvSpPr>
      <dsp:spPr>
        <a:xfrm>
          <a:off x="3699934" y="1875310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BBF00-FC21-45AE-8155-AD74B9CCC67A}">
      <dsp:nvSpPr>
        <dsp:cNvPr id="0" name=""/>
        <dsp:cNvSpPr/>
      </dsp:nvSpPr>
      <dsp:spPr>
        <a:xfrm>
          <a:off x="4388747" y="1875310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38E22-5C26-4CBE-8834-5E48CAB9D325}">
      <dsp:nvSpPr>
        <dsp:cNvPr id="0" name=""/>
        <dsp:cNvSpPr/>
      </dsp:nvSpPr>
      <dsp:spPr>
        <a:xfrm>
          <a:off x="5077015" y="1875310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67066-0A4F-4712-BE42-E9D8FABEFABF}">
      <dsp:nvSpPr>
        <dsp:cNvPr id="0" name=""/>
        <dsp:cNvSpPr/>
      </dsp:nvSpPr>
      <dsp:spPr>
        <a:xfrm>
          <a:off x="5765828" y="1875310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ADCE4-DF97-4DF4-B397-5EC839281B45}">
      <dsp:nvSpPr>
        <dsp:cNvPr id="0" name=""/>
        <dsp:cNvSpPr/>
      </dsp:nvSpPr>
      <dsp:spPr>
        <a:xfrm>
          <a:off x="679875" y="1965991"/>
          <a:ext cx="6869849" cy="7254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two-way car radios were installed by police, government agencies, and utility companies</a:t>
          </a:r>
          <a:endParaRPr lang="en-US" sz="1900" kern="1200" dirty="0"/>
        </a:p>
      </dsp:txBody>
      <dsp:txXfrm>
        <a:off x="679875" y="1965991"/>
        <a:ext cx="6869849" cy="725447"/>
      </dsp:txXfrm>
    </dsp:sp>
    <dsp:sp modelId="{9AC4E58E-260A-415C-AA8B-CF2495CD1763}">
      <dsp:nvSpPr>
        <dsp:cNvPr id="0" name=""/>
        <dsp:cNvSpPr/>
      </dsp:nvSpPr>
      <dsp:spPr>
        <a:xfrm>
          <a:off x="679875" y="2856679"/>
          <a:ext cx="4896772" cy="44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1969</a:t>
          </a:r>
          <a:endParaRPr lang="en-US" sz="2000" kern="1200" dirty="0"/>
        </a:p>
      </dsp:txBody>
      <dsp:txXfrm>
        <a:off x="679875" y="2856679"/>
        <a:ext cx="4896772" cy="445161"/>
      </dsp:txXfrm>
    </dsp:sp>
    <dsp:sp modelId="{ECBD7126-BB73-482E-85C7-4B9253911205}">
      <dsp:nvSpPr>
        <dsp:cNvPr id="0" name=""/>
        <dsp:cNvSpPr/>
      </dsp:nvSpPr>
      <dsp:spPr>
        <a:xfrm>
          <a:off x="1634584" y="330184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6283C-9CA8-4CB3-BE71-09993FA9DCD0}">
      <dsp:nvSpPr>
        <dsp:cNvPr id="0" name=""/>
        <dsp:cNvSpPr/>
      </dsp:nvSpPr>
      <dsp:spPr>
        <a:xfrm>
          <a:off x="2322853" y="330184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8C39-4230-4414-96AC-0B7FEB611A6E}">
      <dsp:nvSpPr>
        <dsp:cNvPr id="0" name=""/>
        <dsp:cNvSpPr/>
      </dsp:nvSpPr>
      <dsp:spPr>
        <a:xfrm>
          <a:off x="3011665" y="330184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DAB90-7571-4ECD-95BA-8D49F63BB97F}">
      <dsp:nvSpPr>
        <dsp:cNvPr id="0" name=""/>
        <dsp:cNvSpPr/>
      </dsp:nvSpPr>
      <dsp:spPr>
        <a:xfrm>
          <a:off x="3699934" y="330184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48645-885A-44D2-B315-7CDE5E00772C}">
      <dsp:nvSpPr>
        <dsp:cNvPr id="0" name=""/>
        <dsp:cNvSpPr/>
      </dsp:nvSpPr>
      <dsp:spPr>
        <a:xfrm>
          <a:off x="4388747" y="330184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AD50B6-7C9A-4BEF-8D21-F95A90B050AB}">
      <dsp:nvSpPr>
        <dsp:cNvPr id="0" name=""/>
        <dsp:cNvSpPr/>
      </dsp:nvSpPr>
      <dsp:spPr>
        <a:xfrm>
          <a:off x="5077015" y="330184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5AB0E-9843-4726-8FA5-3DBADAA9833A}">
      <dsp:nvSpPr>
        <dsp:cNvPr id="0" name=""/>
        <dsp:cNvSpPr/>
      </dsp:nvSpPr>
      <dsp:spPr>
        <a:xfrm>
          <a:off x="5765828" y="330184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B6264-E3A5-4D23-9ADA-6969D0CEB8D5}">
      <dsp:nvSpPr>
        <dsp:cNvPr id="0" name=""/>
        <dsp:cNvSpPr/>
      </dsp:nvSpPr>
      <dsp:spPr>
        <a:xfrm>
          <a:off x="679875" y="3392522"/>
          <a:ext cx="6869849" cy="7254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introduction of a commercial cellular radio operation on trains running from New York City to Washington, D.C.</a:t>
          </a:r>
          <a:endParaRPr lang="en-US" sz="1900" kern="1200" dirty="0"/>
        </a:p>
      </dsp:txBody>
      <dsp:txXfrm>
        <a:off x="679875" y="3392522"/>
        <a:ext cx="6869849" cy="725447"/>
      </dsp:txXfrm>
    </dsp:sp>
    <dsp:sp modelId="{E9D1ED5D-D450-435C-B703-F5F81E487C51}">
      <dsp:nvSpPr>
        <dsp:cNvPr id="0" name=""/>
        <dsp:cNvSpPr/>
      </dsp:nvSpPr>
      <dsp:spPr>
        <a:xfrm>
          <a:off x="679875" y="4283210"/>
          <a:ext cx="4896772" cy="44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1978</a:t>
          </a:r>
          <a:endParaRPr lang="en-US" sz="2000" kern="1200" dirty="0"/>
        </a:p>
      </dsp:txBody>
      <dsp:txXfrm>
        <a:off x="679875" y="4283210"/>
        <a:ext cx="4896772" cy="445161"/>
      </dsp:txXfrm>
    </dsp:sp>
    <dsp:sp modelId="{0BE13E93-22A7-4EF4-A1C7-4FB8D35D1518}">
      <dsp:nvSpPr>
        <dsp:cNvPr id="0" name=""/>
        <dsp:cNvSpPr/>
      </dsp:nvSpPr>
      <dsp:spPr>
        <a:xfrm>
          <a:off x="1634584" y="472837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CCCC7-CDDE-410A-A0F6-1837BD298E9A}">
      <dsp:nvSpPr>
        <dsp:cNvPr id="0" name=""/>
        <dsp:cNvSpPr/>
      </dsp:nvSpPr>
      <dsp:spPr>
        <a:xfrm>
          <a:off x="2322853" y="472837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A00FA-7F16-4BC3-8E5A-E3DF58F5BA4C}">
      <dsp:nvSpPr>
        <dsp:cNvPr id="0" name=""/>
        <dsp:cNvSpPr/>
      </dsp:nvSpPr>
      <dsp:spPr>
        <a:xfrm>
          <a:off x="3011665" y="472837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B7E56-7ED7-43D6-86DE-C696137FBBCB}">
      <dsp:nvSpPr>
        <dsp:cNvPr id="0" name=""/>
        <dsp:cNvSpPr/>
      </dsp:nvSpPr>
      <dsp:spPr>
        <a:xfrm>
          <a:off x="3699934" y="472837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B80E6-73C3-4EDE-856F-17CD2115AFFD}">
      <dsp:nvSpPr>
        <dsp:cNvPr id="0" name=""/>
        <dsp:cNvSpPr/>
      </dsp:nvSpPr>
      <dsp:spPr>
        <a:xfrm>
          <a:off x="4388747" y="472837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90F29-5DBB-464C-A8BF-1E25DD44C53F}">
      <dsp:nvSpPr>
        <dsp:cNvPr id="0" name=""/>
        <dsp:cNvSpPr/>
      </dsp:nvSpPr>
      <dsp:spPr>
        <a:xfrm>
          <a:off x="5077015" y="472837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3D6DF-724E-4093-924C-B524474F4212}">
      <dsp:nvSpPr>
        <dsp:cNvPr id="0" name=""/>
        <dsp:cNvSpPr/>
      </dsp:nvSpPr>
      <dsp:spPr>
        <a:xfrm>
          <a:off x="5765828" y="4728371"/>
          <a:ext cx="1145844" cy="906809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536BC-C80F-4040-8BD9-BAFC6C68713F}">
      <dsp:nvSpPr>
        <dsp:cNvPr id="0" name=""/>
        <dsp:cNvSpPr/>
      </dsp:nvSpPr>
      <dsp:spPr>
        <a:xfrm>
          <a:off x="679875" y="4819052"/>
          <a:ext cx="6869849" cy="7254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introduction of analog-based cellular telephone services to the general public</a:t>
          </a:r>
          <a:endParaRPr lang="en-US" sz="1900" kern="1200" dirty="0"/>
        </a:p>
      </dsp:txBody>
      <dsp:txXfrm>
        <a:off x="679875" y="4819052"/>
        <a:ext cx="6869849" cy="7254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5EA41-9EDE-4CCA-A9A9-76A8B39B8670}">
      <dsp:nvSpPr>
        <dsp:cNvPr id="0" name=""/>
        <dsp:cNvSpPr/>
      </dsp:nvSpPr>
      <dsp:spPr>
        <a:xfrm>
          <a:off x="414234" y="1883"/>
          <a:ext cx="6242119" cy="39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1G: 1979-1992</a:t>
          </a:r>
          <a:endParaRPr lang="en-US" sz="1600" b="1" kern="1200" dirty="0"/>
        </a:p>
      </dsp:txBody>
      <dsp:txXfrm>
        <a:off x="414234" y="1883"/>
        <a:ext cx="6242119" cy="398406"/>
      </dsp:txXfrm>
    </dsp:sp>
    <dsp:sp modelId="{B3D4C712-74F7-48D7-A85D-3C618F0B20BC}">
      <dsp:nvSpPr>
        <dsp:cNvPr id="0" name=""/>
        <dsp:cNvSpPr/>
      </dsp:nvSpPr>
      <dsp:spPr>
        <a:xfrm>
          <a:off x="953166" y="458822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4F56A-D6A0-46A7-844C-BE2FCFA11A15}">
      <dsp:nvSpPr>
        <dsp:cNvPr id="0" name=""/>
        <dsp:cNvSpPr/>
      </dsp:nvSpPr>
      <dsp:spPr>
        <a:xfrm>
          <a:off x="1830531" y="458822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D9129-67A8-46F3-A3B5-A467F9ACF856}">
      <dsp:nvSpPr>
        <dsp:cNvPr id="0" name=""/>
        <dsp:cNvSpPr/>
      </dsp:nvSpPr>
      <dsp:spPr>
        <a:xfrm>
          <a:off x="2708589" y="458822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B5551-8E0B-497E-A7D0-B4854945DFAC}">
      <dsp:nvSpPr>
        <dsp:cNvPr id="0" name=""/>
        <dsp:cNvSpPr/>
      </dsp:nvSpPr>
      <dsp:spPr>
        <a:xfrm>
          <a:off x="3585953" y="458822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C58D9-7072-459F-A976-834D196244F8}">
      <dsp:nvSpPr>
        <dsp:cNvPr id="0" name=""/>
        <dsp:cNvSpPr/>
      </dsp:nvSpPr>
      <dsp:spPr>
        <a:xfrm>
          <a:off x="4464011" y="458822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6B9FA-514E-4CDC-87E7-B4762E567F95}">
      <dsp:nvSpPr>
        <dsp:cNvPr id="0" name=""/>
        <dsp:cNvSpPr/>
      </dsp:nvSpPr>
      <dsp:spPr>
        <a:xfrm>
          <a:off x="5341376" y="458822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6CE69-8A8C-4B91-9010-FAB5F703BCB7}">
      <dsp:nvSpPr>
        <dsp:cNvPr id="0" name=""/>
        <dsp:cNvSpPr/>
      </dsp:nvSpPr>
      <dsp:spPr>
        <a:xfrm>
          <a:off x="6219434" y="458822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53C10-D675-421D-962C-059BEB724EF1}">
      <dsp:nvSpPr>
        <dsp:cNvPr id="0" name=""/>
        <dsp:cNvSpPr/>
      </dsp:nvSpPr>
      <dsp:spPr>
        <a:xfrm>
          <a:off x="414234" y="400290"/>
          <a:ext cx="7401131" cy="12730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operates in the 800-900 MHz frequency spectrum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- 832 frequencies available for transmission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Lock the channel for the caller and the recipient through the telephone company’s switch</a:t>
          </a:r>
          <a:endParaRPr lang="en-US" sz="1400" kern="1200" dirty="0"/>
        </a:p>
      </dsp:txBody>
      <dsp:txXfrm>
        <a:off x="414234" y="400290"/>
        <a:ext cx="7401131" cy="1273013"/>
      </dsp:txXfrm>
    </dsp:sp>
    <dsp:sp modelId="{C322F7B1-5E55-4668-8F1C-CE71B98340AB}">
      <dsp:nvSpPr>
        <dsp:cNvPr id="0" name=""/>
        <dsp:cNvSpPr/>
      </dsp:nvSpPr>
      <dsp:spPr>
        <a:xfrm>
          <a:off x="414234" y="1761925"/>
          <a:ext cx="6242119" cy="459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2G: early 1990s</a:t>
          </a:r>
          <a:endParaRPr lang="en-US" sz="1800" b="1" kern="1200" dirty="0"/>
        </a:p>
      </dsp:txBody>
      <dsp:txXfrm>
        <a:off x="414234" y="1761925"/>
        <a:ext cx="6242119" cy="459737"/>
      </dsp:txXfrm>
    </dsp:sp>
    <dsp:sp modelId="{BC48BF8E-2501-47C2-95E6-A55E341567F4}">
      <dsp:nvSpPr>
        <dsp:cNvPr id="0" name=""/>
        <dsp:cNvSpPr/>
      </dsp:nvSpPr>
      <dsp:spPr>
        <a:xfrm>
          <a:off x="953166" y="2371026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BDF6E-1814-43BB-B480-B1DE40CDC7E1}">
      <dsp:nvSpPr>
        <dsp:cNvPr id="0" name=""/>
        <dsp:cNvSpPr/>
      </dsp:nvSpPr>
      <dsp:spPr>
        <a:xfrm>
          <a:off x="1830531" y="2371026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65DAB-E27B-41B8-9C30-62CBEBF12AC1}">
      <dsp:nvSpPr>
        <dsp:cNvPr id="0" name=""/>
        <dsp:cNvSpPr/>
      </dsp:nvSpPr>
      <dsp:spPr>
        <a:xfrm>
          <a:off x="2708589" y="2371026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60D71-23E6-46D3-A201-094AB11AE2E1}">
      <dsp:nvSpPr>
        <dsp:cNvPr id="0" name=""/>
        <dsp:cNvSpPr/>
      </dsp:nvSpPr>
      <dsp:spPr>
        <a:xfrm>
          <a:off x="3585953" y="2371026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7E050-580D-43B6-97FB-573B5F99CBDD}">
      <dsp:nvSpPr>
        <dsp:cNvPr id="0" name=""/>
        <dsp:cNvSpPr/>
      </dsp:nvSpPr>
      <dsp:spPr>
        <a:xfrm>
          <a:off x="4464011" y="2371026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D571E-F3C8-4F0F-8CB4-F875994BB56C}">
      <dsp:nvSpPr>
        <dsp:cNvPr id="0" name=""/>
        <dsp:cNvSpPr/>
      </dsp:nvSpPr>
      <dsp:spPr>
        <a:xfrm>
          <a:off x="5341376" y="2371026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DB0F0-A5D6-4A0D-9DDC-44595960B27C}">
      <dsp:nvSpPr>
        <dsp:cNvPr id="0" name=""/>
        <dsp:cNvSpPr/>
      </dsp:nvSpPr>
      <dsp:spPr>
        <a:xfrm>
          <a:off x="6219434" y="2371026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8060A-4F98-46E1-87BC-B2DA85D07430}">
      <dsp:nvSpPr>
        <dsp:cNvPr id="0" name=""/>
        <dsp:cNvSpPr/>
      </dsp:nvSpPr>
      <dsp:spPr>
        <a:xfrm>
          <a:off x="414234" y="2221663"/>
          <a:ext cx="7401131" cy="145467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Operates between 9.6 Kbps and 14.4 Kbps in the 800 MHz and 1.9 GHz frequencies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Digital, not analog transmission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Lacks a universal system of wireless communication and lack of the bandwidth inherent in a circuit-switched network</a:t>
          </a:r>
          <a:endParaRPr lang="en-US" sz="1400" kern="1200" dirty="0"/>
        </a:p>
      </dsp:txBody>
      <dsp:txXfrm>
        <a:off x="414234" y="2221663"/>
        <a:ext cx="7401131" cy="1454672"/>
      </dsp:txXfrm>
    </dsp:sp>
    <dsp:sp modelId="{144FAD80-EAB2-4A18-82DE-F640241EEC1F}">
      <dsp:nvSpPr>
        <dsp:cNvPr id="0" name=""/>
        <dsp:cNvSpPr/>
      </dsp:nvSpPr>
      <dsp:spPr>
        <a:xfrm>
          <a:off x="414234" y="3764959"/>
          <a:ext cx="6242119" cy="335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2.5G: 2000 </a:t>
          </a:r>
          <a:endParaRPr lang="en-US" sz="1800" b="1" kern="1200" dirty="0"/>
        </a:p>
      </dsp:txBody>
      <dsp:txXfrm>
        <a:off x="414234" y="3764959"/>
        <a:ext cx="6242119" cy="335008"/>
      </dsp:txXfrm>
    </dsp:sp>
    <dsp:sp modelId="{7134B670-5507-4B24-A36B-ED30600DDDB9}">
      <dsp:nvSpPr>
        <dsp:cNvPr id="0" name=""/>
        <dsp:cNvSpPr/>
      </dsp:nvSpPr>
      <dsp:spPr>
        <a:xfrm>
          <a:off x="953166" y="4099968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563A6-4BA1-429F-B662-E47F512313DB}">
      <dsp:nvSpPr>
        <dsp:cNvPr id="0" name=""/>
        <dsp:cNvSpPr/>
      </dsp:nvSpPr>
      <dsp:spPr>
        <a:xfrm>
          <a:off x="1830531" y="4099968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F37E2-F334-4D06-92B7-D9AC14ED887D}">
      <dsp:nvSpPr>
        <dsp:cNvPr id="0" name=""/>
        <dsp:cNvSpPr/>
      </dsp:nvSpPr>
      <dsp:spPr>
        <a:xfrm>
          <a:off x="2708589" y="4099968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9B137-C474-4224-8314-788FAFE75E4C}">
      <dsp:nvSpPr>
        <dsp:cNvPr id="0" name=""/>
        <dsp:cNvSpPr/>
      </dsp:nvSpPr>
      <dsp:spPr>
        <a:xfrm>
          <a:off x="3585953" y="4099968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BD5CA-B14D-4ED9-B3BA-383386FF163A}">
      <dsp:nvSpPr>
        <dsp:cNvPr id="0" name=""/>
        <dsp:cNvSpPr/>
      </dsp:nvSpPr>
      <dsp:spPr>
        <a:xfrm>
          <a:off x="4464011" y="4099968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4E975-6276-4D90-AE64-C3D7B2D894DD}">
      <dsp:nvSpPr>
        <dsp:cNvPr id="0" name=""/>
        <dsp:cNvSpPr/>
      </dsp:nvSpPr>
      <dsp:spPr>
        <a:xfrm>
          <a:off x="5341376" y="4099968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53EB-AD06-4578-8090-E2D32FCF8E8F}">
      <dsp:nvSpPr>
        <dsp:cNvPr id="0" name=""/>
        <dsp:cNvSpPr/>
      </dsp:nvSpPr>
      <dsp:spPr>
        <a:xfrm>
          <a:off x="6219434" y="4099968"/>
          <a:ext cx="1460655" cy="1155948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00506-6262-40CA-8B73-ABCBA33582DB}">
      <dsp:nvSpPr>
        <dsp:cNvPr id="0" name=""/>
        <dsp:cNvSpPr/>
      </dsp:nvSpPr>
      <dsp:spPr>
        <a:xfrm>
          <a:off x="414234" y="4215562"/>
          <a:ext cx="7401131" cy="9247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“always on” capability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Packet-switched design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- EDGE</a:t>
          </a:r>
        </a:p>
      </dsp:txBody>
      <dsp:txXfrm>
        <a:off x="414234" y="4215562"/>
        <a:ext cx="7401131" cy="924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9892E-993E-440A-96A3-1BE7426531DA}">
      <dsp:nvSpPr>
        <dsp:cNvPr id="0" name=""/>
        <dsp:cNvSpPr/>
      </dsp:nvSpPr>
      <dsp:spPr>
        <a:xfrm>
          <a:off x="123855" y="198979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3G: 2001-2005</a:t>
          </a:r>
          <a:endParaRPr lang="en-US" sz="3100" kern="1200" dirty="0"/>
        </a:p>
      </dsp:txBody>
      <dsp:txXfrm>
        <a:off x="123855" y="198979"/>
        <a:ext cx="7406640" cy="673330"/>
      </dsp:txXfrm>
    </dsp:sp>
    <dsp:sp modelId="{2299F949-86DE-4CD0-9DC9-762FF119E601}">
      <dsp:nvSpPr>
        <dsp:cNvPr id="0" name=""/>
        <dsp:cNvSpPr/>
      </dsp:nvSpPr>
      <dsp:spPr>
        <a:xfrm>
          <a:off x="123855" y="105537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D3B10-EFED-4E1F-B330-4CC042BA6E3A}">
      <dsp:nvSpPr>
        <dsp:cNvPr id="0" name=""/>
        <dsp:cNvSpPr/>
      </dsp:nvSpPr>
      <dsp:spPr>
        <a:xfrm>
          <a:off x="1164899" y="105537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ABF0D-2623-4281-B467-E4ACBCB2CE3A}">
      <dsp:nvSpPr>
        <dsp:cNvPr id="0" name=""/>
        <dsp:cNvSpPr/>
      </dsp:nvSpPr>
      <dsp:spPr>
        <a:xfrm>
          <a:off x="2206767" y="105537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0989E-6820-44BB-BD50-9031959BB2A3}">
      <dsp:nvSpPr>
        <dsp:cNvPr id="0" name=""/>
        <dsp:cNvSpPr/>
      </dsp:nvSpPr>
      <dsp:spPr>
        <a:xfrm>
          <a:off x="3247811" y="105537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6007E-6EA1-4164-857E-63728A1C7DC0}">
      <dsp:nvSpPr>
        <dsp:cNvPr id="0" name=""/>
        <dsp:cNvSpPr/>
      </dsp:nvSpPr>
      <dsp:spPr>
        <a:xfrm>
          <a:off x="4289679" y="105537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8290F-5259-4879-BB72-0284DEB3B498}">
      <dsp:nvSpPr>
        <dsp:cNvPr id="0" name=""/>
        <dsp:cNvSpPr/>
      </dsp:nvSpPr>
      <dsp:spPr>
        <a:xfrm>
          <a:off x="5330723" y="105537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45B8A-5852-48B0-B320-F8A1321AA14B}">
      <dsp:nvSpPr>
        <dsp:cNvPr id="0" name=""/>
        <dsp:cNvSpPr/>
      </dsp:nvSpPr>
      <dsp:spPr>
        <a:xfrm>
          <a:off x="6372590" y="105537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FBBB1-EDEE-42A3-99F0-21391B542C63}">
      <dsp:nvSpPr>
        <dsp:cNvPr id="0" name=""/>
        <dsp:cNvSpPr/>
      </dsp:nvSpPr>
      <dsp:spPr>
        <a:xfrm>
          <a:off x="123855" y="872310"/>
          <a:ext cx="7502926" cy="1737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- Streaming video</a:t>
          </a:r>
          <a:endParaRPr lang="en-US" sz="2100" kern="1200" dirty="0"/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- Two-way voice over IP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- Internet traffic with high quality graphics for a wireless phone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- Transmission speeds of 2mbps for mobile wireless devices</a:t>
          </a:r>
          <a:endParaRPr lang="en-US" sz="2100" kern="1200" dirty="0"/>
        </a:p>
      </dsp:txBody>
      <dsp:txXfrm>
        <a:off x="123855" y="872310"/>
        <a:ext cx="7502926" cy="1737718"/>
      </dsp:txXfrm>
    </dsp:sp>
    <dsp:sp modelId="{A74B135E-3B9C-4990-8828-7AE4193E739A}">
      <dsp:nvSpPr>
        <dsp:cNvPr id="0" name=""/>
        <dsp:cNvSpPr/>
      </dsp:nvSpPr>
      <dsp:spPr>
        <a:xfrm>
          <a:off x="123855" y="2709089"/>
          <a:ext cx="7406640" cy="67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b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4G/LTE: 2006-2010</a:t>
          </a:r>
          <a:endParaRPr lang="en-US" sz="3100" kern="1200" dirty="0"/>
        </a:p>
      </dsp:txBody>
      <dsp:txXfrm>
        <a:off x="123855" y="2709089"/>
        <a:ext cx="7406640" cy="673330"/>
      </dsp:txXfrm>
    </dsp:sp>
    <dsp:sp modelId="{B382F341-520B-4867-8F23-B1D8162D98B7}">
      <dsp:nvSpPr>
        <dsp:cNvPr id="0" name=""/>
        <dsp:cNvSpPr/>
      </dsp:nvSpPr>
      <dsp:spPr>
        <a:xfrm>
          <a:off x="123855" y="338242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91239-1A94-42DB-9255-C222EE2EE646}">
      <dsp:nvSpPr>
        <dsp:cNvPr id="0" name=""/>
        <dsp:cNvSpPr/>
      </dsp:nvSpPr>
      <dsp:spPr>
        <a:xfrm>
          <a:off x="1164899" y="338242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8F9F1-3838-41AF-9827-099172A9DC06}">
      <dsp:nvSpPr>
        <dsp:cNvPr id="0" name=""/>
        <dsp:cNvSpPr/>
      </dsp:nvSpPr>
      <dsp:spPr>
        <a:xfrm>
          <a:off x="2206767" y="338242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F08FD-1A23-4B3C-BE91-40483FEEC77E}">
      <dsp:nvSpPr>
        <dsp:cNvPr id="0" name=""/>
        <dsp:cNvSpPr/>
      </dsp:nvSpPr>
      <dsp:spPr>
        <a:xfrm>
          <a:off x="3247811" y="338242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A217B-8A70-4D32-8741-76F811A1D4F0}">
      <dsp:nvSpPr>
        <dsp:cNvPr id="0" name=""/>
        <dsp:cNvSpPr/>
      </dsp:nvSpPr>
      <dsp:spPr>
        <a:xfrm>
          <a:off x="4289679" y="338242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64804-6395-47C4-BC18-51F2D1C18E48}">
      <dsp:nvSpPr>
        <dsp:cNvPr id="0" name=""/>
        <dsp:cNvSpPr/>
      </dsp:nvSpPr>
      <dsp:spPr>
        <a:xfrm>
          <a:off x="5330723" y="338242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628A1-7EE9-477E-AD08-98AF42783CAE}">
      <dsp:nvSpPr>
        <dsp:cNvPr id="0" name=""/>
        <dsp:cNvSpPr/>
      </dsp:nvSpPr>
      <dsp:spPr>
        <a:xfrm>
          <a:off x="6372590" y="3382420"/>
          <a:ext cx="1733153" cy="137160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E2528-B940-4ECA-80A4-096EC2A948A4}">
      <dsp:nvSpPr>
        <dsp:cNvPr id="0" name=""/>
        <dsp:cNvSpPr/>
      </dsp:nvSpPr>
      <dsp:spPr>
        <a:xfrm>
          <a:off x="123855" y="3519580"/>
          <a:ext cx="7502926" cy="109728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- Ultra high speed internet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- faster multimedia streaming</a:t>
          </a:r>
        </a:p>
      </dsp:txBody>
      <dsp:txXfrm>
        <a:off x="123855" y="3519580"/>
        <a:ext cx="7502926" cy="1097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020F651-8E26-4082-A96A-4CB10C62BA8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43B693E-76D0-440D-BC32-F2CA2B6933B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13.jpeg"/><Relationship Id="rId10" Type="http://schemas.openxmlformats.org/officeDocument/2006/relationships/image" Target="../media/image18.wmf"/><Relationship Id="rId4" Type="http://schemas.openxmlformats.org/officeDocument/2006/relationships/image" Target="../media/image12.jpeg"/><Relationship Id="rId9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20.jpeg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3.jpeg"/><Relationship Id="rId10" Type="http://schemas.openxmlformats.org/officeDocument/2006/relationships/image" Target="../media/image18.wmf"/><Relationship Id="rId4" Type="http://schemas.openxmlformats.org/officeDocument/2006/relationships/image" Target="../media/image19.jpeg"/><Relationship Id="rId9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305800" cy="1981200"/>
          </a:xfrm>
        </p:spPr>
        <p:txBody>
          <a:bodyPr/>
          <a:lstStyle/>
          <a:p>
            <a:r>
              <a:rPr lang="en-US" dirty="0" smtClean="0"/>
              <a:t>M- 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4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/>
        </p:nvSpPr>
        <p:spPr bwMode="auto">
          <a:xfrm>
            <a:off x="457200" y="50323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/>
              <a:t>Terminology and Standards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200" y="1828799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sz="2800" dirty="0"/>
              <a:t>GPS: Satellite-based Global Positioning System</a:t>
            </a:r>
          </a:p>
          <a:p>
            <a:r>
              <a:rPr lang="en-US" sz="2800" dirty="0"/>
              <a:t>PDA: Personal Digital Assistant—handheld wireless computer</a:t>
            </a:r>
          </a:p>
          <a:p>
            <a:r>
              <a:rPr lang="en-US" sz="2800" dirty="0"/>
              <a:t>SMS: Short Message Service</a:t>
            </a:r>
          </a:p>
          <a:p>
            <a:r>
              <a:rPr lang="en-US" sz="2800" dirty="0"/>
              <a:t>EMS: Enhanced Messaging Service</a:t>
            </a:r>
          </a:p>
          <a:p>
            <a:r>
              <a:rPr lang="en-US" sz="2800" dirty="0"/>
              <a:t>MMS: Multimedia Messaging Service</a:t>
            </a:r>
          </a:p>
          <a:p>
            <a:r>
              <a:rPr lang="en-US" sz="2800" dirty="0"/>
              <a:t>WAP: Wireless Application Protocol</a:t>
            </a:r>
          </a:p>
          <a:p>
            <a:r>
              <a:rPr lang="en-US" sz="2800" dirty="0"/>
              <a:t>Smartphones—Internet-enabled cell phones with attached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6820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/>
        </p:nvSpPr>
        <p:spPr bwMode="auto">
          <a:xfrm>
            <a:off x="381000" y="3048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sz="3600" dirty="0"/>
              <a:t>Attributes of M-Commerce and Its Economic Advantages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04800" y="1417637"/>
            <a:ext cx="8534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548640" lvl="1">
              <a:lnSpc>
                <a:spcPct val="95000"/>
              </a:lnSpc>
            </a:pPr>
            <a:r>
              <a:rPr lang="en-US" sz="2400" b="1" dirty="0"/>
              <a:t>Mobility</a:t>
            </a:r>
            <a:r>
              <a:rPr lang="en-US" sz="2400" dirty="0"/>
              <a:t>—users carry cell phones or other mobile devices</a:t>
            </a:r>
          </a:p>
          <a:p>
            <a:pPr marL="548640" lvl="1">
              <a:lnSpc>
                <a:spcPct val="95000"/>
              </a:lnSpc>
            </a:pPr>
            <a:r>
              <a:rPr lang="en-US" sz="2400" b="1" dirty="0"/>
              <a:t>Broad reach</a:t>
            </a:r>
            <a:r>
              <a:rPr lang="en-US" sz="2400" dirty="0"/>
              <a:t>—people can be reached at any time</a:t>
            </a:r>
          </a:p>
          <a:p>
            <a:pPr marL="548640" lvl="1">
              <a:lnSpc>
                <a:spcPct val="95000"/>
              </a:lnSpc>
            </a:pPr>
            <a:r>
              <a:rPr lang="en-US" sz="2400" b="1" dirty="0"/>
              <a:t>Ubiquity</a:t>
            </a:r>
            <a:r>
              <a:rPr lang="en-US" sz="2400" dirty="0"/>
              <a:t>—easier information access in real-time</a:t>
            </a:r>
          </a:p>
          <a:p>
            <a:pPr marL="548640" lvl="1">
              <a:lnSpc>
                <a:spcPct val="95000"/>
              </a:lnSpc>
            </a:pPr>
            <a:r>
              <a:rPr lang="en-US" sz="2400" b="1" dirty="0"/>
              <a:t>Convenience</a:t>
            </a:r>
            <a:r>
              <a:rPr lang="en-US" sz="2400" dirty="0"/>
              <a:t>—devices that store data and have Internet, intranet, extranet connections</a:t>
            </a:r>
          </a:p>
          <a:p>
            <a:pPr marL="548640" lvl="1"/>
            <a:r>
              <a:rPr lang="en-US" sz="2400" b="1" dirty="0"/>
              <a:t>Instant connectivity</a:t>
            </a:r>
            <a:r>
              <a:rPr lang="en-US" sz="2400" dirty="0"/>
              <a:t>—easy and quick connection to Internet, intranets, other mobile devices, databases</a:t>
            </a:r>
          </a:p>
          <a:p>
            <a:pPr marL="548640" lvl="1"/>
            <a:r>
              <a:rPr lang="en-US" sz="2400" b="1" dirty="0"/>
              <a:t>Personalization</a:t>
            </a:r>
            <a:r>
              <a:rPr lang="en-US" sz="2400" dirty="0"/>
              <a:t>—preparation of information for individual consumers</a:t>
            </a:r>
          </a:p>
          <a:p>
            <a:pPr marL="548640" lvl="1"/>
            <a:r>
              <a:rPr lang="en-US" sz="2400" b="1" dirty="0"/>
              <a:t>Localization of products and services</a:t>
            </a:r>
            <a:r>
              <a:rPr lang="en-US" sz="2400" dirty="0"/>
              <a:t>—knowing where the user is located at any given time and match service to them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39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/>
        </p:nvSpPr>
        <p:spPr bwMode="auto">
          <a:xfrm>
            <a:off x="454025" y="251619"/>
            <a:ext cx="8229600" cy="81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sz="4000" dirty="0"/>
              <a:t>Mobile Computing Infrastructure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14800" y="2643981"/>
            <a:ext cx="4273550" cy="37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Screenphones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—a telephone equipped with color screen,  keyboard, e-mail, and Internet capabilities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E-mail handhelds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Wirelined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—connected by wires to a network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454025" y="1881981"/>
            <a:ext cx="40386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sz="2800" dirty="0"/>
              <a:t>Cellular (mobile) phones</a:t>
            </a:r>
          </a:p>
          <a:p>
            <a:r>
              <a:rPr lang="en-US" sz="2800" dirty="0" smtClean="0"/>
              <a:t>PDAs</a:t>
            </a:r>
            <a:endParaRPr lang="en-US" sz="2800" dirty="0"/>
          </a:p>
          <a:p>
            <a:r>
              <a:rPr lang="en-US" sz="2800" dirty="0"/>
              <a:t>Interactive pagers</a:t>
            </a:r>
          </a:p>
          <a:p>
            <a:r>
              <a:rPr lang="en-US" sz="2800" dirty="0"/>
              <a:t>Other devices</a:t>
            </a:r>
          </a:p>
          <a:p>
            <a:pPr lvl="1"/>
            <a:r>
              <a:rPr lang="en-US" sz="2400" b="1" dirty="0"/>
              <a:t>Notebooks</a:t>
            </a:r>
          </a:p>
          <a:p>
            <a:pPr lvl="1"/>
            <a:r>
              <a:rPr lang="en-US" sz="2400" b="1" dirty="0"/>
              <a:t>Handhelds</a:t>
            </a:r>
          </a:p>
          <a:p>
            <a:pPr lvl="1"/>
            <a:r>
              <a:rPr lang="en-US" sz="2400" b="1" dirty="0" err="1"/>
              <a:t>Smartpads</a:t>
            </a:r>
            <a:endParaRPr lang="en-US" sz="2400" b="1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09600" y="1143000"/>
            <a:ext cx="57578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Blip>
                <a:blip r:embed="rId2"/>
              </a:buBlip>
            </a:pPr>
            <a:r>
              <a:rPr lang="en-US" sz="3000" dirty="0">
                <a:latin typeface="Tahoma" pitchFamily="34" charset="0"/>
              </a:rPr>
              <a:t>Hardware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16" l="10000" r="100000">
                        <a14:foregroundMark x1="52439" y1="41440" x2="51951" y2="44942"/>
                        <a14:foregroundMark x1="53659" y1="49222" x2="53659" y2="49222"/>
                        <a14:foregroundMark x1="62195" y1="49611" x2="62195" y2="49611"/>
                        <a14:foregroundMark x1="62927" y1="45720" x2="62927" y2="45720"/>
                        <a14:foregroundMark x1="71463" y1="44553" x2="71463" y2="60506"/>
                        <a14:foregroundMark x1="49268" y1="54864" x2="65122" y2="53696"/>
                        <a14:foregroundMark x1="48537" y1="59728" x2="62195" y2="59339"/>
                        <a14:foregroundMark x1="83659" y1="59728" x2="82927" y2="723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990" y="1066800"/>
            <a:ext cx="1746220" cy="218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1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Rot="1" noChangeArrowheads="1"/>
          </p:cNvSpPr>
          <p:nvPr/>
        </p:nvSpPr>
        <p:spPr bwMode="auto">
          <a:xfrm>
            <a:off x="381000" y="419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Mobile Computing Infrastructure</a:t>
            </a:r>
            <a:b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(cont.)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81000" y="1905000"/>
            <a:ext cx="838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dirty="0"/>
              <a:t>Unseen infrastructure requirements</a:t>
            </a:r>
          </a:p>
          <a:p>
            <a:pPr lvl="1"/>
            <a:r>
              <a:rPr lang="en-US" dirty="0"/>
              <a:t>Suitably configured </a:t>
            </a:r>
            <a:r>
              <a:rPr lang="en-US" dirty="0" err="1"/>
              <a:t>wireline</a:t>
            </a:r>
            <a:r>
              <a:rPr lang="en-US" dirty="0"/>
              <a:t> or wireless WAN modem</a:t>
            </a:r>
          </a:p>
          <a:p>
            <a:pPr lvl="1"/>
            <a:r>
              <a:rPr lang="en-US" dirty="0"/>
              <a:t>Web server with wireless support</a:t>
            </a:r>
          </a:p>
          <a:p>
            <a:pPr lvl="1"/>
            <a:r>
              <a:rPr lang="en-US" dirty="0"/>
              <a:t>Application or database server</a:t>
            </a:r>
          </a:p>
          <a:p>
            <a:pPr lvl="1"/>
            <a:r>
              <a:rPr lang="en-US" dirty="0"/>
              <a:t>Large enterprise application server</a:t>
            </a:r>
          </a:p>
          <a:p>
            <a:pPr lvl="1"/>
            <a:r>
              <a:rPr lang="en-US" dirty="0"/>
              <a:t>GPS locator used to determine the location of mobile computing device carrier</a:t>
            </a:r>
          </a:p>
        </p:txBody>
      </p:sp>
    </p:spTree>
    <p:extLst>
      <p:ext uri="{BB962C8B-B14F-4D97-AF65-F5344CB8AC3E}">
        <p14:creationId xmlns:p14="http://schemas.microsoft.com/office/powerpoint/2010/main" val="22505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/>
        </p:nvSpPr>
        <p:spPr bwMode="auto">
          <a:xfrm>
            <a:off x="457200" y="312737"/>
            <a:ext cx="82296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sz="3200" dirty="0"/>
              <a:t>Mobile Computing Infrastructure </a:t>
            </a:r>
            <a:r>
              <a:rPr lang="en-US" sz="2800" i="1" dirty="0"/>
              <a:t>(cont.)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200" y="1189037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3100" dirty="0"/>
              <a:t>Software</a:t>
            </a:r>
          </a:p>
          <a:p>
            <a:pPr lvl="1">
              <a:lnSpc>
                <a:spcPct val="95000"/>
              </a:lnSpc>
            </a:pPr>
            <a:r>
              <a:rPr lang="en-US" sz="2400" dirty="0" err="1"/>
              <a:t>Microbrowser</a:t>
            </a:r>
            <a:endParaRPr lang="en-US" sz="2400" dirty="0"/>
          </a:p>
          <a:p>
            <a:pPr lvl="1">
              <a:lnSpc>
                <a:spcPct val="95000"/>
              </a:lnSpc>
            </a:pPr>
            <a:r>
              <a:rPr lang="en-US" sz="2400" dirty="0"/>
              <a:t>Mobile client operating system (OS)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Bluetooth—a chip technology and WPAN standard that enables voice and data communications between wireless devices over short-range radio frequency (RF)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Mobile application user interface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Back-end legacy application software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Application middleware</a:t>
            </a:r>
          </a:p>
          <a:p>
            <a:pPr lvl="1">
              <a:lnSpc>
                <a:spcPct val="95000"/>
              </a:lnSpc>
            </a:pPr>
            <a:r>
              <a:rPr lang="en-US" sz="2400" dirty="0"/>
              <a:t>Wireless middleware</a:t>
            </a:r>
          </a:p>
        </p:txBody>
      </p:sp>
    </p:spTree>
    <p:extLst>
      <p:ext uri="{BB962C8B-B14F-4D97-AF65-F5344CB8AC3E}">
        <p14:creationId xmlns:p14="http://schemas.microsoft.com/office/powerpoint/2010/main" val="369086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/>
        </p:nvSpPr>
        <p:spPr bwMode="auto">
          <a:xfrm>
            <a:off x="419100" y="312737"/>
            <a:ext cx="82296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sz="3200" dirty="0"/>
              <a:t>Mobile Computing Infrastructure </a:t>
            </a:r>
            <a:r>
              <a:rPr lang="en-US" sz="2800" i="1" dirty="0"/>
              <a:t>(cont.)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95300" y="1570037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/>
              <a:t>Networks and access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Wireless transmission media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Microwave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Satellites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Radio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Infrared</a:t>
            </a:r>
          </a:p>
          <a:p>
            <a:pPr lvl="2">
              <a:lnSpc>
                <a:spcPct val="95000"/>
              </a:lnSpc>
            </a:pPr>
            <a:r>
              <a:rPr lang="en-US" dirty="0"/>
              <a:t>Cellular radio technology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Wireless systems</a:t>
            </a:r>
          </a:p>
        </p:txBody>
      </p:sp>
    </p:spTree>
    <p:extLst>
      <p:ext uri="{BB962C8B-B14F-4D97-AF65-F5344CB8AC3E}">
        <p14:creationId xmlns:p14="http://schemas.microsoft.com/office/powerpoint/2010/main" val="4774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/>
        </p:nvSpPr>
        <p:spPr bwMode="auto">
          <a:xfrm>
            <a:off x="457200" y="50323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de-DE"/>
              <a:t>Mobile Service Scenarios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400" dirty="0"/>
              <a:t>Financial Services.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de-DE" sz="24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400" dirty="0"/>
              <a:t> Entertainment.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de-DE" sz="24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400" dirty="0"/>
              <a:t> Shopping.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de-DE" sz="24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400" dirty="0"/>
              <a:t> Information Services.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de-DE" sz="24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400" dirty="0"/>
              <a:t> Payment.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de-DE" sz="24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400" dirty="0"/>
              <a:t> Advertising.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de-DE" sz="2400" dirty="0"/>
              <a:t> 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400" dirty="0" smtClean="0"/>
              <a:t>Location based services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de-DE" sz="24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de-DE" sz="2400" dirty="0" smtClean="0"/>
              <a:t>And </a:t>
            </a:r>
            <a:r>
              <a:rPr lang="de-DE" sz="2400" dirty="0"/>
              <a:t>more ...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929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/>
        </p:nvSpPr>
        <p:spPr bwMode="auto">
          <a:xfrm>
            <a:off x="338931" y="32226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GB" sz="2000"/>
              <a:t>Early content and applications have all been geared around information delivery but as time moves on the accent will be on revenue generation.</a:t>
            </a:r>
            <a:endParaRPr lang="en-US" sz="20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99981" y="3851274"/>
            <a:ext cx="2424113" cy="268446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658270" y="2601914"/>
            <a:ext cx="3476626" cy="1966913"/>
            <a:chOff x="1006" y="2295"/>
            <a:chExt cx="2190" cy="1239"/>
          </a:xfrm>
        </p:grpSpPr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189" y="2725"/>
              <a:ext cx="1782" cy="4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597" y="2848"/>
              <a:ext cx="10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9pPr>
            </a:lstStyle>
            <a:p>
              <a:r>
                <a:rPr lang="en-GB" b="1">
                  <a:latin typeface="Arial" charset="0"/>
                </a:rPr>
                <a:t>M- commerce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006" y="2295"/>
              <a:ext cx="430" cy="320"/>
            </a:xfrm>
            <a:prstGeom prst="line">
              <a:avLst/>
            </a:prstGeom>
            <a:noFill/>
            <a:ln w="203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rot="5207832">
              <a:off x="2763" y="2242"/>
              <a:ext cx="287" cy="440"/>
            </a:xfrm>
            <a:prstGeom prst="line">
              <a:avLst/>
            </a:prstGeom>
            <a:noFill/>
            <a:ln w="203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1075" y="3214"/>
              <a:ext cx="430" cy="320"/>
            </a:xfrm>
            <a:prstGeom prst="line">
              <a:avLst/>
            </a:prstGeom>
            <a:noFill/>
            <a:ln w="203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6392168" flipV="1">
              <a:off x="2832" y="3161"/>
              <a:ext cx="287" cy="440"/>
            </a:xfrm>
            <a:prstGeom prst="line">
              <a:avLst/>
            </a:prstGeom>
            <a:noFill/>
            <a:ln w="203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Garamond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3994" y="1647824"/>
            <a:ext cx="23399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50000"/>
              <a:buFont typeface="Monotype Sorts" pitchFamily="2" charset="2"/>
              <a:buNone/>
            </a:pPr>
            <a:r>
              <a:rPr lang="en-GB" sz="1400">
                <a:latin typeface="Arial" charset="0"/>
              </a:rPr>
              <a:t>	Entertainment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Music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Games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Graphics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Video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Pornography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endParaRPr lang="en-GB" sz="1400">
              <a:latin typeface="Arial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72956" y="1725612"/>
            <a:ext cx="3152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50000"/>
              <a:buFont typeface="Monotype Sorts" pitchFamily="2" charset="2"/>
              <a:buNone/>
            </a:pPr>
            <a:r>
              <a:rPr lang="en-GB" sz="1400">
                <a:latin typeface="Arial" charset="0"/>
              </a:rPr>
              <a:t>	Communications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Short Messaging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Multimedia Messaging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Unified Messaging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e-mail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Chatrooms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Video - conferencing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endParaRPr lang="en-GB" sz="1400">
              <a:latin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8269" y="4070349"/>
            <a:ext cx="28479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50000"/>
              <a:buFont typeface="Monotype Sorts" pitchFamily="2" charset="2"/>
              <a:buNone/>
            </a:pPr>
            <a:r>
              <a:rPr lang="en-GB" sz="1400">
                <a:latin typeface="Arial" charset="0"/>
              </a:rPr>
              <a:t>	Transactions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Banking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Broking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Shopping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Auctions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Betting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Booking &amp; reservations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Mobile wallet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latin typeface="Arial" charset="0"/>
              </a:rPr>
              <a:t>Mobile purse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69781" y="3976687"/>
            <a:ext cx="31527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50000"/>
              <a:buFont typeface="Monotype Sorts" pitchFamily="2" charset="2"/>
              <a:buNone/>
            </a:pPr>
            <a:r>
              <a:rPr lang="en-GB" sz="1400">
                <a:latin typeface="Arial" charset="0"/>
              </a:rPr>
              <a:t>	</a:t>
            </a:r>
            <a:r>
              <a:rPr lang="en-GB" sz="1400">
                <a:solidFill>
                  <a:schemeClr val="bg2"/>
                </a:solidFill>
                <a:latin typeface="Arial" charset="0"/>
              </a:rPr>
              <a:t>Information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News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City guides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Directory Services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Maps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Traffic and weather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Corporate information</a:t>
            </a:r>
          </a:p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0000"/>
              <a:buFontTx/>
              <a:buChar char="•"/>
            </a:pPr>
            <a:r>
              <a:rPr lang="en-GB" sz="1400">
                <a:solidFill>
                  <a:schemeClr val="bg2"/>
                </a:solidFill>
                <a:latin typeface="Arial" charset="0"/>
              </a:rPr>
              <a:t>Market data</a:t>
            </a:r>
          </a:p>
        </p:txBody>
      </p:sp>
    </p:spTree>
    <p:extLst>
      <p:ext uri="{BB962C8B-B14F-4D97-AF65-F5344CB8AC3E}">
        <p14:creationId xmlns:p14="http://schemas.microsoft.com/office/powerpoint/2010/main" val="278753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/>
        </p:nvSpPr>
        <p:spPr bwMode="auto">
          <a:xfrm>
            <a:off x="381000" y="13731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sz="3600" dirty="0"/>
              <a:t>Classes of M-Commerce Applications</a:t>
            </a:r>
          </a:p>
        </p:txBody>
      </p:sp>
      <p:pic>
        <p:nvPicPr>
          <p:cNvPr id="5" name="Picture 4" descr="FIG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81881"/>
            <a:ext cx="83058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3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Mobile Application: Financial Tool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  <a:ln/>
        </p:spPr>
        <p:txBody>
          <a:bodyPr/>
          <a:lstStyle/>
          <a:p>
            <a:r>
              <a:rPr lang="en-US" dirty="0"/>
              <a:t>As mobile devices become more secure</a:t>
            </a:r>
          </a:p>
          <a:p>
            <a:pPr marL="822960" lvl="2">
              <a:buClr>
                <a:schemeClr val="tx2">
                  <a:lumMod val="75000"/>
                </a:schemeClr>
              </a:buClr>
            </a:pPr>
            <a:r>
              <a:rPr lang="en-US" dirty="0"/>
              <a:t>Mobile banking</a:t>
            </a:r>
          </a:p>
          <a:p>
            <a:pPr marL="822960" lvl="2">
              <a:buClr>
                <a:schemeClr val="tx2">
                  <a:lumMod val="75000"/>
                </a:schemeClr>
              </a:buClr>
            </a:pPr>
            <a:r>
              <a:rPr lang="en-US" dirty="0"/>
              <a:t>Bill payment services</a:t>
            </a:r>
          </a:p>
          <a:p>
            <a:pPr marL="822960" lvl="2">
              <a:buClr>
                <a:schemeClr val="tx2">
                  <a:lumMod val="75000"/>
                </a:schemeClr>
              </a:buClr>
            </a:pPr>
            <a:r>
              <a:rPr lang="en-US" dirty="0"/>
              <a:t>M-brokerage services</a:t>
            </a:r>
          </a:p>
          <a:p>
            <a:pPr marL="822960" lvl="2">
              <a:buClr>
                <a:schemeClr val="tx2">
                  <a:lumMod val="75000"/>
                </a:schemeClr>
              </a:buClr>
            </a:pPr>
            <a:r>
              <a:rPr lang="en-US" dirty="0"/>
              <a:t>Mobile money transfers</a:t>
            </a:r>
          </a:p>
          <a:p>
            <a:pPr marL="822960" lvl="2">
              <a:buClr>
                <a:schemeClr val="tx2">
                  <a:lumMod val="75000"/>
                </a:schemeClr>
              </a:buClr>
            </a:pPr>
            <a:r>
              <a:rPr lang="en-US" dirty="0"/>
              <a:t>Mobile micropayments</a:t>
            </a:r>
          </a:p>
          <a:p>
            <a:r>
              <a:rPr lang="en-US" dirty="0"/>
              <a:t>Replace ATM’s and credit cards??</a:t>
            </a:r>
          </a:p>
        </p:txBody>
      </p:sp>
    </p:spTree>
    <p:extLst>
      <p:ext uri="{BB962C8B-B14F-4D97-AF65-F5344CB8AC3E}">
        <p14:creationId xmlns:p14="http://schemas.microsoft.com/office/powerpoint/2010/main" val="23915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86" b="9142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43" t="6724" r="16342" b="4522"/>
          <a:stretch/>
        </p:blipFill>
        <p:spPr>
          <a:xfrm>
            <a:off x="2438400" y="3589473"/>
            <a:ext cx="841972" cy="16602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50" b="96750" l="22000" r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54" r="19183" b="6458"/>
          <a:stretch/>
        </p:blipFill>
        <p:spPr>
          <a:xfrm>
            <a:off x="3853255" y="3687284"/>
            <a:ext cx="905716" cy="1479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566" b="98434" l="28929" r="70714">
                        <a14:foregroundMark x1="32321" y1="4892" x2="65357" y2="958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19" r="28837"/>
          <a:stretch/>
        </p:blipFill>
        <p:spPr>
          <a:xfrm>
            <a:off x="1143000" y="3625758"/>
            <a:ext cx="735032" cy="1587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8718" l="0" r="100000"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124200"/>
            <a:ext cx="1423048" cy="22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Financial Tool: </a:t>
            </a:r>
            <a:br>
              <a:rPr lang="en-US" sz="3200" dirty="0"/>
            </a:br>
            <a:r>
              <a:rPr lang="en-US" sz="3200" dirty="0"/>
              <a:t>Wireless Electronic Payment Systems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33888"/>
          </a:xfrm>
          <a:noFill/>
          <a:ln/>
        </p:spPr>
        <p:txBody>
          <a:bodyPr/>
          <a:lstStyle/>
          <a:p>
            <a:r>
              <a:rPr lang="en-US"/>
              <a:t>“transform mobile phones into secure, self-contained purchasing tools capable of instantly authorizing payments…”</a:t>
            </a:r>
          </a:p>
          <a:p>
            <a:r>
              <a:rPr lang="en-US"/>
              <a:t>Types:</a:t>
            </a:r>
          </a:p>
          <a:p>
            <a:pPr lvl="1"/>
            <a:r>
              <a:rPr lang="en-US"/>
              <a:t>Micropayments</a:t>
            </a:r>
          </a:p>
          <a:p>
            <a:pPr lvl="1"/>
            <a:r>
              <a:rPr lang="en-US"/>
              <a:t>Wireless wallets (m-wallet)</a:t>
            </a:r>
          </a:p>
          <a:p>
            <a:pPr lvl="1"/>
            <a:r>
              <a:rPr lang="en-US"/>
              <a:t>Bill payments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3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Swedish Postal Bank</a:t>
            </a:r>
          </a:p>
          <a:p>
            <a:pPr lvl="1">
              <a:lnSpc>
                <a:spcPct val="90000"/>
              </a:lnSpc>
            </a:pPr>
            <a:r>
              <a:rPr lang="en-US"/>
              <a:t>Check Balances/Make Payments &amp; Conduct some transactions</a:t>
            </a:r>
          </a:p>
          <a:p>
            <a:pPr>
              <a:lnSpc>
                <a:spcPct val="90000"/>
              </a:lnSpc>
            </a:pPr>
            <a:r>
              <a:rPr lang="en-US"/>
              <a:t>Dagens Industri</a:t>
            </a:r>
          </a:p>
          <a:p>
            <a:pPr lvl="1">
              <a:lnSpc>
                <a:spcPct val="90000"/>
              </a:lnSpc>
            </a:pPr>
            <a:r>
              <a:rPr lang="en-US"/>
              <a:t>Receive Financial Data and Trade on Stockholm Exchange</a:t>
            </a:r>
          </a:p>
          <a:p>
            <a:pPr>
              <a:lnSpc>
                <a:spcPct val="90000"/>
              </a:lnSpc>
            </a:pPr>
            <a:r>
              <a:rPr lang="en-US"/>
              <a:t>Citibank</a:t>
            </a:r>
          </a:p>
          <a:p>
            <a:pPr lvl="1">
              <a:lnSpc>
                <a:spcPct val="90000"/>
              </a:lnSpc>
            </a:pPr>
            <a:r>
              <a:rPr lang="en-US"/>
              <a:t>Access balances, pay bills &amp; transfer funds using SMS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Mobile Applications : Marketing, Advertising, And Customer Service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/>
              <a:t>Shopping from Wireless Devices</a:t>
            </a:r>
          </a:p>
          <a:p>
            <a:pPr lvl="1"/>
            <a:r>
              <a:rPr lang="en-US"/>
              <a:t>Have access to services similar to those of wireline shoppers</a:t>
            </a:r>
          </a:p>
          <a:p>
            <a:pPr lvl="2"/>
            <a:r>
              <a:rPr lang="en-US"/>
              <a:t>Shopping carts</a:t>
            </a:r>
          </a:p>
          <a:p>
            <a:pPr lvl="2"/>
            <a:r>
              <a:rPr lang="en-US"/>
              <a:t>Price comparisons</a:t>
            </a:r>
          </a:p>
          <a:p>
            <a:pPr lvl="2"/>
            <a:r>
              <a:rPr lang="en-US"/>
              <a:t>Order status</a:t>
            </a:r>
          </a:p>
          <a:p>
            <a:pPr lvl="1"/>
            <a:r>
              <a:rPr lang="en-US"/>
              <a:t>Future</a:t>
            </a:r>
          </a:p>
          <a:p>
            <a:pPr lvl="2"/>
            <a:r>
              <a:rPr lang="en-US"/>
              <a:t>Will be able to view and purchase products using handheld mobile devices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Mobile Applications : Marketing, Advertising, And Customer Service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429000"/>
          </a:xfrm>
        </p:spPr>
        <p:txBody>
          <a:bodyPr/>
          <a:lstStyle/>
          <a:p>
            <a:r>
              <a:rPr lang="en-US" dirty="0"/>
              <a:t>Targeted Advertising</a:t>
            </a:r>
          </a:p>
          <a:p>
            <a:pPr lvl="1"/>
            <a:r>
              <a:rPr lang="en-US" dirty="0"/>
              <a:t>Using demographic information can personalize wireless services (barnesandnoble.com)</a:t>
            </a:r>
          </a:p>
          <a:p>
            <a:pPr lvl="1"/>
            <a:r>
              <a:rPr lang="en-US" dirty="0"/>
              <a:t>Knowing users’ preferences and surfing habits marketers can send:</a:t>
            </a:r>
          </a:p>
          <a:p>
            <a:pPr lvl="2"/>
            <a:r>
              <a:rPr lang="en-US" dirty="0"/>
              <a:t>User-specific advertising messages</a:t>
            </a:r>
          </a:p>
          <a:p>
            <a:pPr lvl="2"/>
            <a:r>
              <a:rPr lang="en-US" dirty="0"/>
              <a:t>Location-specific advertising messages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Mobile Applications : Marketing, Advertising, And Customer Service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CRM applications</a:t>
            </a:r>
          </a:p>
          <a:p>
            <a:pPr lvl="1"/>
            <a:r>
              <a:rPr lang="en-US"/>
              <a:t>MobileCRM</a:t>
            </a:r>
          </a:p>
          <a:p>
            <a:pPr lvl="1"/>
            <a:r>
              <a:rPr lang="en-US"/>
              <a:t>Comparison shopping using Internet capable phones</a:t>
            </a:r>
          </a:p>
          <a:p>
            <a:pPr lvl="1"/>
            <a:r>
              <a:rPr lang="en-US"/>
              <a:t>	Voice Portals</a:t>
            </a:r>
          </a:p>
          <a:p>
            <a:pPr lvl="2"/>
            <a:r>
              <a:rPr lang="en-US"/>
              <a:t>Enhanced customer service improved access to data for employees</a:t>
            </a:r>
          </a:p>
        </p:txBody>
      </p:sp>
    </p:spTree>
    <p:extLst>
      <p:ext uri="{BB962C8B-B14F-4D97-AF65-F5344CB8AC3E}">
        <p14:creationId xmlns:p14="http://schemas.microsoft.com/office/powerpoint/2010/main" val="10443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Mobile Portals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r>
              <a:rPr lang="en-US"/>
              <a:t>“A customer interaction channel that aggregates content and services for mobile users.”</a:t>
            </a:r>
          </a:p>
          <a:p>
            <a:pPr lvl="1"/>
            <a:r>
              <a:rPr lang="en-US"/>
              <a:t>Charge per time for service or subscription based</a:t>
            </a:r>
          </a:p>
          <a:p>
            <a:pPr lvl="2"/>
            <a:r>
              <a:rPr lang="en-US"/>
              <a:t>Example:  I-Mode in Japan</a:t>
            </a:r>
          </a:p>
          <a:p>
            <a:pPr lvl="1"/>
            <a:r>
              <a:rPr lang="en-US"/>
              <a:t>Mobile corporate portal</a:t>
            </a:r>
          </a:p>
          <a:p>
            <a:pPr lvl="2"/>
            <a:r>
              <a:rPr lang="en-US"/>
              <a:t>Serves corporations customers and suppliers	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/>
              <a:t>Mobile B2B and Supply Chain Applications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“</a:t>
            </a:r>
            <a:r>
              <a:rPr lang="en-US" sz="2400" dirty="0"/>
              <a:t>mobile computing solutions enable organizations to respond faster to supply chain disruptions by proactively adjusting plans or shifting resources related to critical supply chain events as they occur</a:t>
            </a:r>
            <a:r>
              <a:rPr lang="en-US" sz="2400" dirty="0" smtClean="0"/>
              <a:t>.”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accurate and timely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opportunity to collaborate along supply chain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must integrate mobile devices into information exchanges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“telemetry” integration of wireless communications, vehicle monitoring systems, and vehicle location devices</a:t>
            </a:r>
          </a:p>
          <a:p>
            <a:pPr lvl="2">
              <a:lnSpc>
                <a:spcPct val="90000"/>
              </a:lnSpc>
              <a:buClr>
                <a:schemeClr val="tx2">
                  <a:lumMod val="50000"/>
                </a:schemeClr>
              </a:buClr>
            </a:pPr>
            <a:r>
              <a:rPr lang="en-US" dirty="0"/>
              <a:t>leads to reduced overhead and faster service responsiveness (vending machines)</a:t>
            </a:r>
            <a:endParaRPr lang="en-US" sz="2800" dirty="0"/>
          </a:p>
          <a:p>
            <a:pPr lvl="1">
              <a:lnSpc>
                <a:spcPct val="90000"/>
              </a:lnSpc>
            </a:pPr>
            <a:endParaRPr lang="en-US" sz="32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208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Applications of Mobile Devices for Consumers/Industries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Personal Service Applications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 airport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Mobile Gaming and Gambling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Mobile Entertainment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music and video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Hotels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Intelligent Homes and Appliances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Wireless Telemedicine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Other Services for Consumers</a:t>
            </a:r>
          </a:p>
        </p:txBody>
      </p:sp>
    </p:spTree>
    <p:extLst>
      <p:ext uri="{BB962C8B-B14F-4D97-AF65-F5344CB8AC3E}">
        <p14:creationId xmlns:p14="http://schemas.microsoft.com/office/powerpoint/2010/main" val="234101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de-DE" sz="3200">
                <a:solidFill>
                  <a:schemeClr val="tx1"/>
                </a:solidFill>
              </a:rPr>
              <a:t>Mobile Payment for M-Commerce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endParaRPr lang="de-DE" sz="2800" dirty="0"/>
          </a:p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r>
              <a:rPr lang="en-GB" sz="2800" dirty="0"/>
              <a:t> Mobile Payment can be offered as a stand-alone service.</a:t>
            </a:r>
          </a:p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endParaRPr lang="en-GB" sz="2800" dirty="0"/>
          </a:p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r>
              <a:rPr lang="en-GB" sz="2800" dirty="0"/>
              <a:t> Mobile Payment could also be an important enabling service for other m-commerce services (e.g. mobile ticketing, shopping, gambling…) : </a:t>
            </a:r>
          </a:p>
          <a:p>
            <a:pPr marL="0" indent="0">
              <a:lnSpc>
                <a:spcPct val="80000"/>
              </a:lnSpc>
              <a:tabLst>
                <a:tab pos="571500" algn="l"/>
              </a:tabLst>
            </a:pPr>
            <a:endParaRPr lang="en-GB" sz="2800" dirty="0"/>
          </a:p>
          <a:p>
            <a:pPr marL="762000" lvl="1" indent="-279400">
              <a:lnSpc>
                <a:spcPct val="80000"/>
              </a:lnSpc>
              <a:tabLst>
                <a:tab pos="571500" algn="l"/>
              </a:tabLst>
            </a:pPr>
            <a:r>
              <a:rPr lang="en-GB" sz="2400" dirty="0"/>
              <a:t>It could improve user acceptance by making the services more secure and user-friendly. </a:t>
            </a:r>
          </a:p>
          <a:p>
            <a:pPr marL="762000" lvl="1" indent="-279400">
              <a:lnSpc>
                <a:spcPct val="80000"/>
              </a:lnSpc>
              <a:tabLst>
                <a:tab pos="571500" algn="l"/>
              </a:tabLst>
            </a:pPr>
            <a:r>
              <a:rPr lang="en-GB" sz="2400" dirty="0"/>
              <a:t>In many cases offering mobile payment methods is the only chance the service providers have to gain revenue from an m-commerce service.</a:t>
            </a:r>
            <a:endParaRPr lang="el-GR" sz="2400" dirty="0"/>
          </a:p>
          <a:p>
            <a:pPr marL="0" indent="0" algn="just">
              <a:lnSpc>
                <a:spcPct val="80000"/>
              </a:lnSpc>
              <a:tabLst>
                <a:tab pos="571500" algn="l"/>
              </a:tabLst>
            </a:pPr>
            <a:endParaRPr lang="en-GB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10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Payment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ffectLst/>
              </a:rPr>
              <a:t>the consumer must be informed of:</a:t>
            </a:r>
          </a:p>
          <a:p>
            <a:pPr lvl="1"/>
            <a:r>
              <a:rPr lang="en-US">
                <a:effectLst/>
              </a:rPr>
              <a:t>what is being bought, and</a:t>
            </a:r>
          </a:p>
          <a:p>
            <a:pPr lvl="1"/>
            <a:r>
              <a:rPr lang="en-US">
                <a:effectLst/>
              </a:rPr>
              <a:t>how much to pay</a:t>
            </a:r>
          </a:p>
          <a:p>
            <a:pPr lvl="1"/>
            <a:r>
              <a:rPr lang="en-US">
                <a:effectLst/>
              </a:rPr>
              <a:t>options to pay;</a:t>
            </a:r>
          </a:p>
          <a:p>
            <a:r>
              <a:rPr lang="en-US">
                <a:effectLst/>
              </a:rPr>
              <a:t>the payment must be made</a:t>
            </a:r>
          </a:p>
          <a:p>
            <a:r>
              <a:rPr lang="en-US">
                <a:effectLst/>
              </a:rPr>
              <a:t>payments must be traceable.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 anchor="t"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AutoShape 2" descr="http://www.mobyparts.co.uk/images/Mobile-Phon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98939258"/>
              </p:ext>
            </p:extLst>
          </p:nvPr>
        </p:nvGraphicFramePr>
        <p:xfrm>
          <a:off x="762000" y="914400"/>
          <a:ext cx="7696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6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Payment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140000"/>
              <a:buFontTx/>
              <a:buNone/>
            </a:pPr>
            <a:r>
              <a:rPr lang="en-US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requirements</a:t>
            </a:r>
            <a:r>
              <a:rPr lang="en-US" sz="19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Symbol" pitchFamily="18" charset="2"/>
              <a:buChar char="·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larger selection of merchants with whom they can trade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Symbol" pitchFamily="18" charset="2"/>
              <a:buChar char="·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more consistent payment interface when making the purchase with multiple payment schemes, like: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GB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Card payment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GB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Account/Debit Card Payment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None/>
            </a:pPr>
            <a:r>
              <a:rPr lang="en-US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Merchant benefits: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brands to offer a wider variety of payment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Easy-to-use payment interface development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None/>
            </a:pPr>
            <a:r>
              <a:rPr lang="en-US" sz="2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 and financial institution benefits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Tx/>
              <a:buChar char="•"/>
            </a:pP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offer a consistent payment interface to consumer and merchants</a:t>
            </a:r>
          </a:p>
          <a:p>
            <a:pPr>
              <a:lnSpc>
                <a:spcPct val="90000"/>
              </a:lnSpc>
            </a:pPr>
            <a:endParaRPr 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1860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tx1"/>
                </a:solidFill>
              </a:rPr>
              <a:t>Payment via Internet Payment Provider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438400" y="1905000"/>
            <a:ext cx="1222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575"/>
              </a:spcBef>
            </a:pPr>
            <a:r>
              <a:rPr lang="en-US" sz="1500">
                <a:latin typeface="Comic Sans MS" pitchFamily="66" charset="0"/>
              </a:rPr>
              <a:t>WAP GW/Proxy</a:t>
            </a:r>
          </a:p>
        </p:txBody>
      </p:sp>
      <p:sp>
        <p:nvSpPr>
          <p:cNvPr id="39941" name="Freeform 5" descr="White marble"/>
          <p:cNvSpPr>
            <a:spLocks/>
          </p:cNvSpPr>
          <p:nvPr/>
        </p:nvSpPr>
        <p:spPr bwMode="auto">
          <a:xfrm>
            <a:off x="3508375" y="1971675"/>
            <a:ext cx="4094163" cy="3411538"/>
          </a:xfrm>
          <a:custGeom>
            <a:avLst/>
            <a:gdLst>
              <a:gd name="T0" fmla="*/ 2887 w 3400"/>
              <a:gd name="T1" fmla="*/ 940 h 2149"/>
              <a:gd name="T2" fmla="*/ 3144 w 3400"/>
              <a:gd name="T3" fmla="*/ 1265 h 2149"/>
              <a:gd name="T4" fmla="*/ 3140 w 3400"/>
              <a:gd name="T5" fmla="*/ 1645 h 2149"/>
              <a:gd name="T6" fmla="*/ 2734 w 3400"/>
              <a:gd name="T7" fmla="*/ 1960 h 2149"/>
              <a:gd name="T8" fmla="*/ 2378 w 3400"/>
              <a:gd name="T9" fmla="*/ 2062 h 2149"/>
              <a:gd name="T10" fmla="*/ 1924 w 3400"/>
              <a:gd name="T11" fmla="*/ 2034 h 2149"/>
              <a:gd name="T12" fmla="*/ 1569 w 3400"/>
              <a:gd name="T13" fmla="*/ 1788 h 2149"/>
              <a:gd name="T14" fmla="*/ 1411 w 3400"/>
              <a:gd name="T15" fmla="*/ 1470 h 2149"/>
              <a:gd name="T16" fmla="*/ 1403 w 3400"/>
              <a:gd name="T17" fmla="*/ 1167 h 2149"/>
              <a:gd name="T18" fmla="*/ 976 w 3400"/>
              <a:gd name="T19" fmla="*/ 1093 h 2149"/>
              <a:gd name="T20" fmla="*/ 688 w 3400"/>
              <a:gd name="T21" fmla="*/ 970 h 2149"/>
              <a:gd name="T22" fmla="*/ 458 w 3400"/>
              <a:gd name="T23" fmla="*/ 904 h 2149"/>
              <a:gd name="T24" fmla="*/ 129 w 3400"/>
              <a:gd name="T25" fmla="*/ 871 h 2149"/>
              <a:gd name="T26" fmla="*/ 14 w 3400"/>
              <a:gd name="T27" fmla="*/ 748 h 2149"/>
              <a:gd name="T28" fmla="*/ 47 w 3400"/>
              <a:gd name="T29" fmla="*/ 518 h 2149"/>
              <a:gd name="T30" fmla="*/ 88 w 3400"/>
              <a:gd name="T31" fmla="*/ 353 h 2149"/>
              <a:gd name="T32" fmla="*/ 294 w 3400"/>
              <a:gd name="T33" fmla="*/ 214 h 2149"/>
              <a:gd name="T34" fmla="*/ 762 w 3400"/>
              <a:gd name="T35" fmla="*/ 181 h 2149"/>
              <a:gd name="T36" fmla="*/ 1214 w 3400"/>
              <a:gd name="T37" fmla="*/ 197 h 2149"/>
              <a:gd name="T38" fmla="*/ 1691 w 3400"/>
              <a:gd name="T39" fmla="*/ 296 h 2149"/>
              <a:gd name="T40" fmla="*/ 2159 w 3400"/>
              <a:gd name="T41" fmla="*/ 419 h 2149"/>
              <a:gd name="T42" fmla="*/ 2439 w 3400"/>
              <a:gd name="T43" fmla="*/ 690 h 2149"/>
              <a:gd name="T44" fmla="*/ 2887 w 3400"/>
              <a:gd name="T45" fmla="*/ 940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0" h="2149">
                <a:moveTo>
                  <a:pt x="2887" y="940"/>
                </a:moveTo>
                <a:cubicBezTo>
                  <a:pt x="3110" y="890"/>
                  <a:pt x="3338" y="1088"/>
                  <a:pt x="3144" y="1265"/>
                </a:cubicBezTo>
                <a:cubicBezTo>
                  <a:pt x="3345" y="1260"/>
                  <a:pt x="3400" y="1539"/>
                  <a:pt x="3140" y="1645"/>
                </a:cubicBezTo>
                <a:cubicBezTo>
                  <a:pt x="3242" y="1789"/>
                  <a:pt x="2985" y="2016"/>
                  <a:pt x="2734" y="1960"/>
                </a:cubicBezTo>
                <a:cubicBezTo>
                  <a:pt x="2751" y="2088"/>
                  <a:pt x="2487" y="2132"/>
                  <a:pt x="2378" y="2062"/>
                </a:cubicBezTo>
                <a:cubicBezTo>
                  <a:pt x="2291" y="2149"/>
                  <a:pt x="1944" y="2136"/>
                  <a:pt x="1924" y="2034"/>
                </a:cubicBezTo>
                <a:cubicBezTo>
                  <a:pt x="1778" y="2092"/>
                  <a:pt x="1431" y="1952"/>
                  <a:pt x="1569" y="1788"/>
                </a:cubicBezTo>
                <a:cubicBezTo>
                  <a:pt x="1333" y="1792"/>
                  <a:pt x="1190" y="1628"/>
                  <a:pt x="1411" y="1470"/>
                </a:cubicBezTo>
                <a:cubicBezTo>
                  <a:pt x="1220" y="1420"/>
                  <a:pt x="1166" y="1179"/>
                  <a:pt x="1403" y="1167"/>
                </a:cubicBezTo>
                <a:cubicBezTo>
                  <a:pt x="1340" y="1092"/>
                  <a:pt x="1066" y="1183"/>
                  <a:pt x="976" y="1093"/>
                </a:cubicBezTo>
                <a:cubicBezTo>
                  <a:pt x="835" y="1066"/>
                  <a:pt x="762" y="1068"/>
                  <a:pt x="688" y="970"/>
                </a:cubicBezTo>
                <a:cubicBezTo>
                  <a:pt x="581" y="1052"/>
                  <a:pt x="516" y="1003"/>
                  <a:pt x="458" y="904"/>
                </a:cubicBezTo>
                <a:cubicBezTo>
                  <a:pt x="318" y="986"/>
                  <a:pt x="203" y="897"/>
                  <a:pt x="129" y="871"/>
                </a:cubicBezTo>
                <a:cubicBezTo>
                  <a:pt x="55" y="845"/>
                  <a:pt x="28" y="807"/>
                  <a:pt x="14" y="748"/>
                </a:cubicBezTo>
                <a:cubicBezTo>
                  <a:pt x="0" y="689"/>
                  <a:pt x="35" y="584"/>
                  <a:pt x="47" y="518"/>
                </a:cubicBezTo>
                <a:cubicBezTo>
                  <a:pt x="59" y="452"/>
                  <a:pt x="47" y="404"/>
                  <a:pt x="88" y="353"/>
                </a:cubicBezTo>
                <a:cubicBezTo>
                  <a:pt x="129" y="302"/>
                  <a:pt x="182" y="243"/>
                  <a:pt x="294" y="214"/>
                </a:cubicBezTo>
                <a:cubicBezTo>
                  <a:pt x="327" y="107"/>
                  <a:pt x="532" y="25"/>
                  <a:pt x="762" y="181"/>
                </a:cubicBezTo>
                <a:cubicBezTo>
                  <a:pt x="902" y="0"/>
                  <a:pt x="993" y="197"/>
                  <a:pt x="1214" y="197"/>
                </a:cubicBezTo>
                <a:cubicBezTo>
                  <a:pt x="1288" y="73"/>
                  <a:pt x="1566" y="269"/>
                  <a:pt x="1691" y="296"/>
                </a:cubicBezTo>
                <a:cubicBezTo>
                  <a:pt x="1889" y="230"/>
                  <a:pt x="2071" y="366"/>
                  <a:pt x="2159" y="419"/>
                </a:cubicBezTo>
                <a:cubicBezTo>
                  <a:pt x="2298" y="382"/>
                  <a:pt x="2382" y="489"/>
                  <a:pt x="2439" y="690"/>
                </a:cubicBezTo>
                <a:cubicBezTo>
                  <a:pt x="2686" y="653"/>
                  <a:pt x="2889" y="823"/>
                  <a:pt x="2887" y="94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99CCC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3946525" y="4243388"/>
            <a:ext cx="16002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5553075" y="4243388"/>
            <a:ext cx="1984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Freeform 8"/>
          <p:cNvSpPr>
            <a:spLocks/>
          </p:cNvSpPr>
          <p:nvPr/>
        </p:nvSpPr>
        <p:spPr bwMode="auto">
          <a:xfrm>
            <a:off x="6653213" y="3365500"/>
            <a:ext cx="873125" cy="881063"/>
          </a:xfrm>
          <a:custGeom>
            <a:avLst/>
            <a:gdLst>
              <a:gd name="T0" fmla="*/ 0 w 652"/>
              <a:gd name="T1" fmla="*/ 555 h 555"/>
              <a:gd name="T2" fmla="*/ 337 w 652"/>
              <a:gd name="T3" fmla="*/ 547 h 555"/>
              <a:gd name="T4" fmla="*/ 652 w 652"/>
              <a:gd name="T5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2" h="555">
                <a:moveTo>
                  <a:pt x="0" y="555"/>
                </a:moveTo>
                <a:lnTo>
                  <a:pt x="337" y="547"/>
                </a:lnTo>
                <a:lnTo>
                  <a:pt x="652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45" name="Group 9"/>
          <p:cNvGrpSpPr>
            <a:grpSpLocks/>
          </p:cNvGrpSpPr>
          <p:nvPr/>
        </p:nvGrpSpPr>
        <p:grpSpPr bwMode="auto">
          <a:xfrm>
            <a:off x="5711825" y="4062413"/>
            <a:ext cx="941388" cy="330200"/>
            <a:chOff x="3200" y="642"/>
            <a:chExt cx="2009" cy="258"/>
          </a:xfrm>
        </p:grpSpPr>
        <p:sp>
          <p:nvSpPr>
            <p:cNvPr id="39946" name="Oval 10"/>
            <p:cNvSpPr>
              <a:spLocks noChangeArrowheads="1"/>
            </p:cNvSpPr>
            <p:nvPr/>
          </p:nvSpPr>
          <p:spPr bwMode="auto">
            <a:xfrm>
              <a:off x="5081" y="645"/>
              <a:ext cx="128" cy="25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3264" y="646"/>
              <a:ext cx="1882" cy="25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39948" name="Oval 12"/>
            <p:cNvSpPr>
              <a:spLocks noChangeArrowheads="1"/>
            </p:cNvSpPr>
            <p:nvPr/>
          </p:nvSpPr>
          <p:spPr bwMode="auto">
            <a:xfrm>
              <a:off x="3200" y="645"/>
              <a:ext cx="128" cy="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3264" y="642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>
              <a:off x="3264" y="897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</p:grp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5784850" y="4108450"/>
            <a:ext cx="8763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9616" tIns="24808" rIns="49616" bIns="24808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SSL tunnel</a:t>
            </a:r>
            <a:endParaRPr 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4875213" y="3505200"/>
            <a:ext cx="6508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65000"/>
              </a:lnSpc>
              <a:spcBef>
                <a:spcPct val="25000"/>
              </a:spcBef>
            </a:pPr>
            <a:r>
              <a:rPr lang="en-US" sz="1900" b="1">
                <a:latin typeface="Comic Sans MS" pitchFamily="66" charset="0"/>
              </a:rPr>
              <a:t>MeP</a:t>
            </a:r>
            <a:endParaRPr lang="en-US" sz="1900" b="1">
              <a:latin typeface="Times New Roman" pitchFamily="18" charset="0"/>
            </a:endParaRPr>
          </a:p>
        </p:txBody>
      </p:sp>
      <p:pic>
        <p:nvPicPr>
          <p:cNvPr id="39953" name="Picture 17" descr="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638" y="3741738"/>
            <a:ext cx="577850" cy="128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54" name="Freeform 18" descr="MOLNLJUS"/>
          <p:cNvSpPr>
            <a:spLocks/>
          </p:cNvSpPr>
          <p:nvPr/>
        </p:nvSpPr>
        <p:spPr bwMode="auto">
          <a:xfrm>
            <a:off x="1993900" y="2563813"/>
            <a:ext cx="1698625" cy="2268537"/>
          </a:xfrm>
          <a:custGeom>
            <a:avLst/>
            <a:gdLst>
              <a:gd name="T0" fmla="*/ 900 w 1172"/>
              <a:gd name="T1" fmla="*/ 220 h 1429"/>
              <a:gd name="T2" fmla="*/ 1036 w 1172"/>
              <a:gd name="T3" fmla="*/ 545 h 1429"/>
              <a:gd name="T4" fmla="*/ 1034 w 1172"/>
              <a:gd name="T5" fmla="*/ 925 h 1429"/>
              <a:gd name="T6" fmla="*/ 819 w 1172"/>
              <a:gd name="T7" fmla="*/ 1240 h 1429"/>
              <a:gd name="T8" fmla="*/ 630 w 1172"/>
              <a:gd name="T9" fmla="*/ 1342 h 1429"/>
              <a:gd name="T10" fmla="*/ 389 w 1172"/>
              <a:gd name="T11" fmla="*/ 1314 h 1429"/>
              <a:gd name="T12" fmla="*/ 201 w 1172"/>
              <a:gd name="T13" fmla="*/ 1068 h 1429"/>
              <a:gd name="T14" fmla="*/ 117 w 1172"/>
              <a:gd name="T15" fmla="*/ 750 h 1429"/>
              <a:gd name="T16" fmla="*/ 174 w 1172"/>
              <a:gd name="T17" fmla="*/ 468 h 1429"/>
              <a:gd name="T18" fmla="*/ 361 w 1172"/>
              <a:gd name="T19" fmla="*/ 234 h 1429"/>
              <a:gd name="T20" fmla="*/ 586 w 1172"/>
              <a:gd name="T21" fmla="*/ 177 h 1429"/>
              <a:gd name="T22" fmla="*/ 900 w 1172"/>
              <a:gd name="T23" fmla="*/ 220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2" h="1429">
                <a:moveTo>
                  <a:pt x="900" y="220"/>
                </a:moveTo>
                <a:cubicBezTo>
                  <a:pt x="1018" y="170"/>
                  <a:pt x="1139" y="368"/>
                  <a:pt x="1036" y="545"/>
                </a:cubicBezTo>
                <a:cubicBezTo>
                  <a:pt x="1143" y="540"/>
                  <a:pt x="1172" y="819"/>
                  <a:pt x="1034" y="925"/>
                </a:cubicBezTo>
                <a:cubicBezTo>
                  <a:pt x="1088" y="1069"/>
                  <a:pt x="952" y="1296"/>
                  <a:pt x="819" y="1240"/>
                </a:cubicBezTo>
                <a:cubicBezTo>
                  <a:pt x="828" y="1368"/>
                  <a:pt x="688" y="1412"/>
                  <a:pt x="630" y="1342"/>
                </a:cubicBezTo>
                <a:cubicBezTo>
                  <a:pt x="584" y="1429"/>
                  <a:pt x="400" y="1416"/>
                  <a:pt x="389" y="1314"/>
                </a:cubicBezTo>
                <a:cubicBezTo>
                  <a:pt x="312" y="1372"/>
                  <a:pt x="128" y="1232"/>
                  <a:pt x="201" y="1068"/>
                </a:cubicBezTo>
                <a:cubicBezTo>
                  <a:pt x="76" y="1072"/>
                  <a:pt x="0" y="908"/>
                  <a:pt x="117" y="750"/>
                </a:cubicBezTo>
                <a:cubicBezTo>
                  <a:pt x="16" y="700"/>
                  <a:pt x="48" y="480"/>
                  <a:pt x="174" y="468"/>
                </a:cubicBezTo>
                <a:cubicBezTo>
                  <a:pt x="132" y="352"/>
                  <a:pt x="228" y="180"/>
                  <a:pt x="361" y="234"/>
                </a:cubicBezTo>
                <a:cubicBezTo>
                  <a:pt x="384" y="96"/>
                  <a:pt x="552" y="88"/>
                  <a:pt x="586" y="177"/>
                </a:cubicBezTo>
                <a:cubicBezTo>
                  <a:pt x="696" y="0"/>
                  <a:pt x="901" y="103"/>
                  <a:pt x="900" y="220"/>
                </a:cubicBez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99CCC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pic>
        <p:nvPicPr>
          <p:cNvPr id="39955" name="Picture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625850"/>
            <a:ext cx="55562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2112963" y="3976688"/>
            <a:ext cx="12811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78" tIns="43639" rIns="87278" bIns="43639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1500" b="1" i="1">
                <a:solidFill>
                  <a:srgbClr val="336666"/>
                </a:solidFill>
                <a:latin typeface="Times New Roman" pitchFamily="18" charset="0"/>
              </a:rPr>
              <a:t>GSM Security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290888" y="4627540"/>
            <a:ext cx="1128712" cy="23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25000"/>
              </a:spcBef>
            </a:pPr>
            <a:r>
              <a:rPr lang="en-US" sz="1500" dirty="0">
                <a:latin typeface="Comic Sans MS" pitchFamily="66" charset="0"/>
              </a:rPr>
              <a:t>SMS-C</a:t>
            </a:r>
          </a:p>
        </p:txBody>
      </p:sp>
      <p:grpSp>
        <p:nvGrpSpPr>
          <p:cNvPr id="39958" name="Group 22"/>
          <p:cNvGrpSpPr>
            <a:grpSpLocks/>
          </p:cNvGrpSpPr>
          <p:nvPr/>
        </p:nvGrpSpPr>
        <p:grpSpPr bwMode="auto">
          <a:xfrm>
            <a:off x="1638300" y="4143375"/>
            <a:ext cx="511175" cy="114300"/>
            <a:chOff x="1904" y="1520"/>
            <a:chExt cx="616" cy="72"/>
          </a:xfrm>
        </p:grpSpPr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1904" y="1520"/>
              <a:ext cx="37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H="1">
              <a:off x="2112" y="1520"/>
              <a:ext cx="160" cy="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25"/>
            <p:cNvSpPr>
              <a:spLocks noChangeShapeType="1"/>
            </p:cNvSpPr>
            <p:nvPr/>
          </p:nvSpPr>
          <p:spPr bwMode="auto">
            <a:xfrm>
              <a:off x="2120" y="1592"/>
              <a:ext cx="4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2149475" y="4257675"/>
            <a:ext cx="1241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63" name="Group 27"/>
          <p:cNvGrpSpPr>
            <a:grpSpLocks/>
          </p:cNvGrpSpPr>
          <p:nvPr/>
        </p:nvGrpSpPr>
        <p:grpSpPr bwMode="auto">
          <a:xfrm>
            <a:off x="1125538" y="2628900"/>
            <a:ext cx="700087" cy="1816100"/>
            <a:chOff x="203" y="1876"/>
            <a:chExt cx="537" cy="1360"/>
          </a:xfrm>
        </p:grpSpPr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233" y="3046"/>
              <a:ext cx="507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 anchor="ctr">
              <a:spAutoFit/>
            </a:bodyPr>
            <a:lstStyle>
              <a:lvl1pPr defTabSz="8731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36563" defTabSz="873125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73125" defTabSz="873125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309688" defTabSz="873125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744663" defTabSz="873125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018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6590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1162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5734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65000"/>
                </a:lnSpc>
                <a:spcBef>
                  <a:spcPct val="25000"/>
                </a:spcBef>
              </a:pPr>
              <a:r>
                <a:rPr lang="en-US" sz="1700">
                  <a:latin typeface="Comic Sans MS" pitchFamily="66" charset="0"/>
                </a:rPr>
                <a:t>User</a:t>
              </a:r>
              <a:endParaRPr lang="en-US" sz="1700" b="1">
                <a:latin typeface="Times New Roman" pitchFamily="18" charset="0"/>
              </a:endParaRPr>
            </a:p>
          </p:txBody>
        </p:sp>
        <p:pic>
          <p:nvPicPr>
            <p:cNvPr id="39965" name="Picture 2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" y="1876"/>
              <a:ext cx="361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66" name="Picture 30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2773"/>
              <a:ext cx="50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522" y="2863"/>
              <a:ext cx="149" cy="8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295775" y="2660650"/>
            <a:ext cx="1757363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301" tIns="36150" rIns="72301" bIns="36150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300" b="1" dirty="0">
                <a:solidFill>
                  <a:schemeClr val="accent2"/>
                </a:solidFill>
                <a:latin typeface="Times New Roman" pitchFamily="18" charset="0"/>
              </a:rPr>
              <a:t>Browsing (negotiation)</a:t>
            </a:r>
            <a:endParaRPr lang="en-US" sz="1400" b="1" dirty="0">
              <a:latin typeface="Times New Roman" pitchFamily="18" charset="0"/>
            </a:endParaRPr>
          </a:p>
        </p:txBody>
      </p:sp>
      <p:grpSp>
        <p:nvGrpSpPr>
          <p:cNvPr id="39969" name="Group 33"/>
          <p:cNvGrpSpPr>
            <a:grpSpLocks/>
          </p:cNvGrpSpPr>
          <p:nvPr/>
        </p:nvGrpSpPr>
        <p:grpSpPr bwMode="auto">
          <a:xfrm>
            <a:off x="1517650" y="2786063"/>
            <a:ext cx="909638" cy="158750"/>
            <a:chOff x="1904" y="1520"/>
            <a:chExt cx="616" cy="72"/>
          </a:xfrm>
        </p:grpSpPr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>
              <a:off x="1904" y="1520"/>
              <a:ext cx="3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 flipH="1">
              <a:off x="2112" y="1520"/>
              <a:ext cx="160" cy="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>
              <a:off x="2120" y="1592"/>
              <a:ext cx="4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73" name="Freeform 37"/>
          <p:cNvSpPr>
            <a:spLocks/>
          </p:cNvSpPr>
          <p:nvPr/>
        </p:nvSpPr>
        <p:spPr bwMode="auto">
          <a:xfrm>
            <a:off x="2427288" y="2930525"/>
            <a:ext cx="4938712" cy="15875"/>
          </a:xfrm>
          <a:custGeom>
            <a:avLst/>
            <a:gdLst>
              <a:gd name="T0" fmla="*/ 0 w 3689"/>
              <a:gd name="T1" fmla="*/ 10 h 10"/>
              <a:gd name="T2" fmla="*/ 3689 w 3689"/>
              <a:gd name="T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89" h="10">
                <a:moveTo>
                  <a:pt x="0" y="10"/>
                </a:moveTo>
                <a:lnTo>
                  <a:pt x="3689" y="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9974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013" y="2484438"/>
            <a:ext cx="55721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975" name="Group 39"/>
          <p:cNvGrpSpPr>
            <a:grpSpLocks/>
          </p:cNvGrpSpPr>
          <p:nvPr/>
        </p:nvGrpSpPr>
        <p:grpSpPr bwMode="auto">
          <a:xfrm>
            <a:off x="7197725" y="5254625"/>
            <a:ext cx="1116013" cy="908050"/>
            <a:chOff x="5376" y="3360"/>
            <a:chExt cx="630" cy="466"/>
          </a:xfrm>
        </p:grpSpPr>
        <p:pic>
          <p:nvPicPr>
            <p:cNvPr id="39976" name="Picture 40" descr="UNIVERSI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" y="3360"/>
              <a:ext cx="63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>
              <a:off x="6004" y="3756"/>
              <a:ext cx="0" cy="6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9978" name="Group 42"/>
          <p:cNvGrpSpPr>
            <a:grpSpLocks noChangeAspect="1"/>
          </p:cNvGrpSpPr>
          <p:nvPr/>
        </p:nvGrpSpPr>
        <p:grpSpPr bwMode="auto">
          <a:xfrm>
            <a:off x="7296150" y="2443163"/>
            <a:ext cx="1184275" cy="1054100"/>
            <a:chOff x="3792" y="2256"/>
            <a:chExt cx="960" cy="720"/>
          </a:xfrm>
        </p:grpSpPr>
        <p:pic>
          <p:nvPicPr>
            <p:cNvPr id="39979" name="Picture 4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256"/>
              <a:ext cx="9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9980" name="Rectangle 44"/>
            <p:cNvSpPr>
              <a:spLocks noChangeAspect="1" noChangeArrowheads="1"/>
            </p:cNvSpPr>
            <p:nvPr/>
          </p:nvSpPr>
          <p:spPr bwMode="auto">
            <a:xfrm>
              <a:off x="3936" y="2735"/>
              <a:ext cx="72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873125"/>
              <a:r>
                <a:rPr lang="en-GB" sz="1200" b="1">
                  <a:solidFill>
                    <a:srgbClr val="FF0000"/>
                  </a:solidFill>
                  <a:latin typeface="Comic Sans MS" pitchFamily="66" charset="0"/>
                </a:rPr>
                <a:t>Merchant</a:t>
              </a:r>
            </a:p>
          </p:txBody>
        </p:sp>
      </p:grpSp>
      <p:graphicFrame>
        <p:nvGraphicFramePr>
          <p:cNvPr id="39981" name="Object 45"/>
          <p:cNvGraphicFramePr>
            <a:graphicFrameLocks noChangeAspect="1"/>
          </p:cNvGraphicFramePr>
          <p:nvPr/>
        </p:nvGraphicFramePr>
        <p:xfrm>
          <a:off x="5011738" y="5006975"/>
          <a:ext cx="557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orelDRAW!" r:id="rId11" imgW="5887800" imgH="8833680" progId="CDraw4">
                  <p:embed/>
                </p:oleObj>
              </mc:Choice>
              <mc:Fallback>
                <p:oleObj name="CorelDRAW!" r:id="rId11" imgW="5887800" imgH="8833680" progId="CDraw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738" y="5006975"/>
                        <a:ext cx="5572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4792663" y="5921375"/>
            <a:ext cx="952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Mobile Wallet</a:t>
            </a:r>
            <a:endParaRPr lang="en-US" sz="2300" i="1">
              <a:latin typeface="Times New Roman" pitchFamily="18" charset="0"/>
            </a:endParaRPr>
          </a:p>
        </p:txBody>
      </p:sp>
      <p:grpSp>
        <p:nvGrpSpPr>
          <p:cNvPr id="39983" name="Group 47"/>
          <p:cNvGrpSpPr>
            <a:grpSpLocks/>
          </p:cNvGrpSpPr>
          <p:nvPr/>
        </p:nvGrpSpPr>
        <p:grpSpPr bwMode="auto">
          <a:xfrm>
            <a:off x="7715250" y="3859213"/>
            <a:ext cx="1081088" cy="803275"/>
            <a:chOff x="4003" y="2210"/>
            <a:chExt cx="1449" cy="956"/>
          </a:xfrm>
        </p:grpSpPr>
        <p:sp>
          <p:nvSpPr>
            <p:cNvPr id="39984" name="Rectangle 48"/>
            <p:cNvSpPr>
              <a:spLocks noChangeArrowheads="1"/>
            </p:cNvSpPr>
            <p:nvPr/>
          </p:nvSpPr>
          <p:spPr bwMode="auto">
            <a:xfrm>
              <a:off x="4045" y="2259"/>
              <a:ext cx="1362" cy="90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Rectangle 49"/>
            <p:cNvSpPr>
              <a:spLocks noChangeArrowheads="1"/>
            </p:cNvSpPr>
            <p:nvPr/>
          </p:nvSpPr>
          <p:spPr bwMode="auto">
            <a:xfrm>
              <a:off x="4003" y="2210"/>
              <a:ext cx="1449" cy="71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4045" y="2688"/>
              <a:ext cx="1362" cy="34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87" name="Group 51"/>
            <p:cNvGrpSpPr>
              <a:grpSpLocks/>
            </p:cNvGrpSpPr>
            <p:nvPr/>
          </p:nvGrpSpPr>
          <p:grpSpPr bwMode="auto">
            <a:xfrm>
              <a:off x="4600" y="2784"/>
              <a:ext cx="256" cy="370"/>
              <a:chOff x="2957" y="2688"/>
              <a:chExt cx="279" cy="404"/>
            </a:xfrm>
          </p:grpSpPr>
          <p:sp>
            <p:nvSpPr>
              <p:cNvPr id="39988" name="Rectangle 52"/>
              <p:cNvSpPr>
                <a:spLocks noChangeArrowheads="1"/>
              </p:cNvSpPr>
              <p:nvPr/>
            </p:nvSpPr>
            <p:spPr bwMode="auto">
              <a:xfrm>
                <a:off x="2957" y="2688"/>
                <a:ext cx="279" cy="404"/>
              </a:xfrm>
              <a:prstGeom prst="rect">
                <a:avLst/>
              </a:prstGeom>
              <a:solidFill>
                <a:srgbClr val="808080"/>
              </a:solidFill>
              <a:ln w="1435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89" name="Rectangle 53"/>
              <p:cNvSpPr>
                <a:spLocks noChangeArrowheads="1"/>
              </p:cNvSpPr>
              <p:nvPr/>
            </p:nvSpPr>
            <p:spPr bwMode="auto">
              <a:xfrm>
                <a:off x="2986" y="2730"/>
                <a:ext cx="215" cy="338"/>
              </a:xfrm>
              <a:prstGeom prst="rect">
                <a:avLst/>
              </a:prstGeom>
              <a:solidFill>
                <a:srgbClr val="808080"/>
              </a:solidFill>
              <a:ln w="1435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90" name="Oval 54"/>
              <p:cNvSpPr>
                <a:spLocks noChangeArrowheads="1"/>
              </p:cNvSpPr>
              <p:nvPr/>
            </p:nvSpPr>
            <p:spPr bwMode="auto">
              <a:xfrm>
                <a:off x="3161" y="2898"/>
                <a:ext cx="15" cy="12"/>
              </a:xfrm>
              <a:prstGeom prst="ellipse">
                <a:avLst/>
              </a:prstGeom>
              <a:solidFill>
                <a:srgbClr val="C0C0C0"/>
              </a:solidFill>
              <a:ln w="143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91" name="Group 55"/>
            <p:cNvGrpSpPr>
              <a:grpSpLocks/>
            </p:cNvGrpSpPr>
            <p:nvPr/>
          </p:nvGrpSpPr>
          <p:grpSpPr bwMode="auto">
            <a:xfrm>
              <a:off x="4071" y="2352"/>
              <a:ext cx="1313" cy="267"/>
              <a:chOff x="4063" y="2352"/>
              <a:chExt cx="1313" cy="267"/>
            </a:xfrm>
          </p:grpSpPr>
          <p:grpSp>
            <p:nvGrpSpPr>
              <p:cNvPr id="39992" name="Group 56"/>
              <p:cNvGrpSpPr>
                <a:grpSpLocks/>
              </p:cNvGrpSpPr>
              <p:nvPr/>
            </p:nvGrpSpPr>
            <p:grpSpPr bwMode="auto">
              <a:xfrm>
                <a:off x="4063" y="2352"/>
                <a:ext cx="221" cy="267"/>
                <a:chOff x="1440" y="903"/>
                <a:chExt cx="816" cy="581"/>
              </a:xfrm>
            </p:grpSpPr>
            <p:sp>
              <p:nvSpPr>
                <p:cNvPr id="39993" name="Rectangle 57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4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95" name="Group 59"/>
              <p:cNvGrpSpPr>
                <a:grpSpLocks/>
              </p:cNvGrpSpPr>
              <p:nvPr/>
            </p:nvGrpSpPr>
            <p:grpSpPr bwMode="auto">
              <a:xfrm>
                <a:off x="4336" y="2352"/>
                <a:ext cx="221" cy="267"/>
                <a:chOff x="1440" y="903"/>
                <a:chExt cx="816" cy="581"/>
              </a:xfrm>
            </p:grpSpPr>
            <p:sp>
              <p:nvSpPr>
                <p:cNvPr id="39996" name="Rectangle 60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Rectangle 61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998" name="Group 62"/>
              <p:cNvGrpSpPr>
                <a:grpSpLocks/>
              </p:cNvGrpSpPr>
              <p:nvPr/>
            </p:nvGrpSpPr>
            <p:grpSpPr bwMode="auto">
              <a:xfrm>
                <a:off x="4609" y="2352"/>
                <a:ext cx="221" cy="267"/>
                <a:chOff x="1440" y="903"/>
                <a:chExt cx="816" cy="581"/>
              </a:xfrm>
            </p:grpSpPr>
            <p:sp>
              <p:nvSpPr>
                <p:cNvPr id="39999" name="Rectangle 63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0" name="Rectangle 64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01" name="Group 65"/>
              <p:cNvGrpSpPr>
                <a:grpSpLocks/>
              </p:cNvGrpSpPr>
              <p:nvPr/>
            </p:nvGrpSpPr>
            <p:grpSpPr bwMode="auto">
              <a:xfrm>
                <a:off x="4882" y="2352"/>
                <a:ext cx="221" cy="267"/>
                <a:chOff x="1440" y="903"/>
                <a:chExt cx="816" cy="581"/>
              </a:xfrm>
            </p:grpSpPr>
            <p:sp>
              <p:nvSpPr>
                <p:cNvPr id="40002" name="Rectangle 66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Rectangle 67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04" name="Group 68"/>
              <p:cNvGrpSpPr>
                <a:grpSpLocks/>
              </p:cNvGrpSpPr>
              <p:nvPr/>
            </p:nvGrpSpPr>
            <p:grpSpPr bwMode="auto">
              <a:xfrm>
                <a:off x="5155" y="2352"/>
                <a:ext cx="221" cy="267"/>
                <a:chOff x="1440" y="903"/>
                <a:chExt cx="816" cy="581"/>
              </a:xfrm>
            </p:grpSpPr>
            <p:sp>
              <p:nvSpPr>
                <p:cNvPr id="40005" name="Rectangle 69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6" name="Rectangle 70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007" name="Group 71"/>
            <p:cNvGrpSpPr>
              <a:grpSpLocks/>
            </p:cNvGrpSpPr>
            <p:nvPr/>
          </p:nvGrpSpPr>
          <p:grpSpPr bwMode="auto">
            <a:xfrm>
              <a:off x="4072" y="2832"/>
              <a:ext cx="1313" cy="267"/>
              <a:chOff x="4080" y="2832"/>
              <a:chExt cx="1313" cy="267"/>
            </a:xfrm>
          </p:grpSpPr>
          <p:grpSp>
            <p:nvGrpSpPr>
              <p:cNvPr id="40008" name="Group 72"/>
              <p:cNvGrpSpPr>
                <a:grpSpLocks/>
              </p:cNvGrpSpPr>
              <p:nvPr/>
            </p:nvGrpSpPr>
            <p:grpSpPr bwMode="auto">
              <a:xfrm>
                <a:off x="4080" y="2832"/>
                <a:ext cx="221" cy="267"/>
                <a:chOff x="1440" y="903"/>
                <a:chExt cx="816" cy="581"/>
              </a:xfrm>
            </p:grpSpPr>
            <p:sp>
              <p:nvSpPr>
                <p:cNvPr id="40009" name="Rectangle 73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0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11" name="Group 75"/>
              <p:cNvGrpSpPr>
                <a:grpSpLocks/>
              </p:cNvGrpSpPr>
              <p:nvPr/>
            </p:nvGrpSpPr>
            <p:grpSpPr bwMode="auto">
              <a:xfrm>
                <a:off x="4353" y="2832"/>
                <a:ext cx="221" cy="267"/>
                <a:chOff x="1440" y="903"/>
                <a:chExt cx="816" cy="581"/>
              </a:xfrm>
            </p:grpSpPr>
            <p:sp>
              <p:nvSpPr>
                <p:cNvPr id="40012" name="Rectangle 76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3" name="Rectangle 77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14" name="Group 78"/>
              <p:cNvGrpSpPr>
                <a:grpSpLocks/>
              </p:cNvGrpSpPr>
              <p:nvPr/>
            </p:nvGrpSpPr>
            <p:grpSpPr bwMode="auto">
              <a:xfrm>
                <a:off x="4899" y="2832"/>
                <a:ext cx="221" cy="267"/>
                <a:chOff x="1440" y="903"/>
                <a:chExt cx="816" cy="581"/>
              </a:xfrm>
            </p:grpSpPr>
            <p:sp>
              <p:nvSpPr>
                <p:cNvPr id="40015" name="Rectangle 79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6" name="Rectangle 80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017" name="Group 81"/>
              <p:cNvGrpSpPr>
                <a:grpSpLocks/>
              </p:cNvGrpSpPr>
              <p:nvPr/>
            </p:nvGrpSpPr>
            <p:grpSpPr bwMode="auto">
              <a:xfrm>
                <a:off x="5172" y="2832"/>
                <a:ext cx="221" cy="267"/>
                <a:chOff x="1440" y="903"/>
                <a:chExt cx="816" cy="581"/>
              </a:xfrm>
            </p:grpSpPr>
            <p:sp>
              <p:nvSpPr>
                <p:cNvPr id="40018" name="Rectangle 82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19" name="Rectangle 83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0020" name="Line 84"/>
          <p:cNvSpPr>
            <a:spLocks noChangeShapeType="1"/>
          </p:cNvSpPr>
          <p:nvPr/>
        </p:nvSpPr>
        <p:spPr bwMode="auto">
          <a:xfrm>
            <a:off x="7969250" y="3365500"/>
            <a:ext cx="257175" cy="493713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21" name="Freeform 85"/>
          <p:cNvSpPr>
            <a:spLocks/>
          </p:cNvSpPr>
          <p:nvPr/>
        </p:nvSpPr>
        <p:spPr bwMode="auto">
          <a:xfrm>
            <a:off x="7824788" y="4713288"/>
            <a:ext cx="401637" cy="530225"/>
          </a:xfrm>
          <a:custGeom>
            <a:avLst/>
            <a:gdLst>
              <a:gd name="T0" fmla="*/ 300 w 300"/>
              <a:gd name="T1" fmla="*/ 0 h 334"/>
              <a:gd name="T2" fmla="*/ 0 w 300"/>
              <a:gd name="T3" fmla="*/ 334 h 33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334">
                <a:moveTo>
                  <a:pt x="300" y="0"/>
                </a:moveTo>
                <a:lnTo>
                  <a:pt x="0" y="334"/>
                </a:lnTo>
              </a:path>
            </a:pathLst>
          </a:custGeom>
          <a:noFill/>
          <a:ln w="28575" cap="flat" cmpd="sng">
            <a:solidFill>
              <a:srgbClr val="33996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022" name="Rectangle 86"/>
          <p:cNvSpPr>
            <a:spLocks noChangeArrowheads="1"/>
          </p:cNvSpPr>
          <p:nvPr/>
        </p:nvSpPr>
        <p:spPr bwMode="auto">
          <a:xfrm>
            <a:off x="7491413" y="6227763"/>
            <a:ext cx="622300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CC/Bank</a:t>
            </a:r>
          </a:p>
          <a:p>
            <a:pPr defTabSz="873125"/>
            <a:endParaRPr lang="en-US" sz="2300" i="1">
              <a:latin typeface="Times New Roman" pitchFamily="18" charset="0"/>
            </a:endParaRPr>
          </a:p>
        </p:txBody>
      </p:sp>
      <p:sp>
        <p:nvSpPr>
          <p:cNvPr id="40023" name="Rectangle 87"/>
          <p:cNvSpPr>
            <a:spLocks noChangeArrowheads="1"/>
          </p:cNvSpPr>
          <p:nvPr/>
        </p:nvSpPr>
        <p:spPr bwMode="auto">
          <a:xfrm>
            <a:off x="8226425" y="4778375"/>
            <a:ext cx="2413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IPP</a:t>
            </a:r>
          </a:p>
          <a:p>
            <a:pPr defTabSz="873125"/>
            <a:endParaRPr lang="en-US" sz="23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64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latin typeface="Tahoma" pitchFamily="34" charset="0"/>
              </a:rPr>
              <a:t>Payment via integrated Payment Server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057400" y="1619250"/>
            <a:ext cx="12223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575"/>
              </a:spcBef>
            </a:pPr>
            <a:r>
              <a:rPr lang="en-US" sz="1500">
                <a:latin typeface="Comic Sans MS" pitchFamily="66" charset="0"/>
              </a:rPr>
              <a:t>WAP GW/Proxy</a:t>
            </a:r>
          </a:p>
        </p:txBody>
      </p:sp>
      <p:sp>
        <p:nvSpPr>
          <p:cNvPr id="40965" name="Freeform 5" descr="White marble"/>
          <p:cNvSpPr>
            <a:spLocks/>
          </p:cNvSpPr>
          <p:nvPr/>
        </p:nvSpPr>
        <p:spPr bwMode="auto">
          <a:xfrm>
            <a:off x="3613150" y="1762125"/>
            <a:ext cx="4035425" cy="3362325"/>
          </a:xfrm>
          <a:custGeom>
            <a:avLst/>
            <a:gdLst>
              <a:gd name="T0" fmla="*/ 2887 w 3400"/>
              <a:gd name="T1" fmla="*/ 940 h 2149"/>
              <a:gd name="T2" fmla="*/ 3144 w 3400"/>
              <a:gd name="T3" fmla="*/ 1265 h 2149"/>
              <a:gd name="T4" fmla="*/ 3140 w 3400"/>
              <a:gd name="T5" fmla="*/ 1645 h 2149"/>
              <a:gd name="T6" fmla="*/ 2734 w 3400"/>
              <a:gd name="T7" fmla="*/ 1960 h 2149"/>
              <a:gd name="T8" fmla="*/ 2378 w 3400"/>
              <a:gd name="T9" fmla="*/ 2062 h 2149"/>
              <a:gd name="T10" fmla="*/ 1924 w 3400"/>
              <a:gd name="T11" fmla="*/ 2034 h 2149"/>
              <a:gd name="T12" fmla="*/ 1569 w 3400"/>
              <a:gd name="T13" fmla="*/ 1788 h 2149"/>
              <a:gd name="T14" fmla="*/ 1411 w 3400"/>
              <a:gd name="T15" fmla="*/ 1470 h 2149"/>
              <a:gd name="T16" fmla="*/ 1403 w 3400"/>
              <a:gd name="T17" fmla="*/ 1167 h 2149"/>
              <a:gd name="T18" fmla="*/ 976 w 3400"/>
              <a:gd name="T19" fmla="*/ 1093 h 2149"/>
              <a:gd name="T20" fmla="*/ 688 w 3400"/>
              <a:gd name="T21" fmla="*/ 970 h 2149"/>
              <a:gd name="T22" fmla="*/ 458 w 3400"/>
              <a:gd name="T23" fmla="*/ 904 h 2149"/>
              <a:gd name="T24" fmla="*/ 129 w 3400"/>
              <a:gd name="T25" fmla="*/ 871 h 2149"/>
              <a:gd name="T26" fmla="*/ 14 w 3400"/>
              <a:gd name="T27" fmla="*/ 748 h 2149"/>
              <a:gd name="T28" fmla="*/ 47 w 3400"/>
              <a:gd name="T29" fmla="*/ 518 h 2149"/>
              <a:gd name="T30" fmla="*/ 88 w 3400"/>
              <a:gd name="T31" fmla="*/ 353 h 2149"/>
              <a:gd name="T32" fmla="*/ 294 w 3400"/>
              <a:gd name="T33" fmla="*/ 214 h 2149"/>
              <a:gd name="T34" fmla="*/ 762 w 3400"/>
              <a:gd name="T35" fmla="*/ 181 h 2149"/>
              <a:gd name="T36" fmla="*/ 1214 w 3400"/>
              <a:gd name="T37" fmla="*/ 197 h 2149"/>
              <a:gd name="T38" fmla="*/ 1691 w 3400"/>
              <a:gd name="T39" fmla="*/ 296 h 2149"/>
              <a:gd name="T40" fmla="*/ 2159 w 3400"/>
              <a:gd name="T41" fmla="*/ 419 h 2149"/>
              <a:gd name="T42" fmla="*/ 2439 w 3400"/>
              <a:gd name="T43" fmla="*/ 690 h 2149"/>
              <a:gd name="T44" fmla="*/ 2887 w 3400"/>
              <a:gd name="T45" fmla="*/ 940 h 2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400" h="2149">
                <a:moveTo>
                  <a:pt x="2887" y="940"/>
                </a:moveTo>
                <a:cubicBezTo>
                  <a:pt x="3110" y="890"/>
                  <a:pt x="3338" y="1088"/>
                  <a:pt x="3144" y="1265"/>
                </a:cubicBezTo>
                <a:cubicBezTo>
                  <a:pt x="3345" y="1260"/>
                  <a:pt x="3400" y="1539"/>
                  <a:pt x="3140" y="1645"/>
                </a:cubicBezTo>
                <a:cubicBezTo>
                  <a:pt x="3242" y="1789"/>
                  <a:pt x="2985" y="2016"/>
                  <a:pt x="2734" y="1960"/>
                </a:cubicBezTo>
                <a:cubicBezTo>
                  <a:pt x="2751" y="2088"/>
                  <a:pt x="2487" y="2132"/>
                  <a:pt x="2378" y="2062"/>
                </a:cubicBezTo>
                <a:cubicBezTo>
                  <a:pt x="2291" y="2149"/>
                  <a:pt x="1944" y="2136"/>
                  <a:pt x="1924" y="2034"/>
                </a:cubicBezTo>
                <a:cubicBezTo>
                  <a:pt x="1778" y="2092"/>
                  <a:pt x="1431" y="1952"/>
                  <a:pt x="1569" y="1788"/>
                </a:cubicBezTo>
                <a:cubicBezTo>
                  <a:pt x="1333" y="1792"/>
                  <a:pt x="1190" y="1628"/>
                  <a:pt x="1411" y="1470"/>
                </a:cubicBezTo>
                <a:cubicBezTo>
                  <a:pt x="1220" y="1420"/>
                  <a:pt x="1166" y="1179"/>
                  <a:pt x="1403" y="1167"/>
                </a:cubicBezTo>
                <a:cubicBezTo>
                  <a:pt x="1340" y="1092"/>
                  <a:pt x="1066" y="1183"/>
                  <a:pt x="976" y="1093"/>
                </a:cubicBezTo>
                <a:cubicBezTo>
                  <a:pt x="835" y="1066"/>
                  <a:pt x="762" y="1068"/>
                  <a:pt x="688" y="970"/>
                </a:cubicBezTo>
                <a:cubicBezTo>
                  <a:pt x="581" y="1052"/>
                  <a:pt x="516" y="1003"/>
                  <a:pt x="458" y="904"/>
                </a:cubicBezTo>
                <a:cubicBezTo>
                  <a:pt x="318" y="986"/>
                  <a:pt x="203" y="897"/>
                  <a:pt x="129" y="871"/>
                </a:cubicBezTo>
                <a:cubicBezTo>
                  <a:pt x="55" y="845"/>
                  <a:pt x="28" y="807"/>
                  <a:pt x="14" y="748"/>
                </a:cubicBezTo>
                <a:cubicBezTo>
                  <a:pt x="0" y="689"/>
                  <a:pt x="35" y="584"/>
                  <a:pt x="47" y="518"/>
                </a:cubicBezTo>
                <a:cubicBezTo>
                  <a:pt x="59" y="452"/>
                  <a:pt x="47" y="404"/>
                  <a:pt x="88" y="353"/>
                </a:cubicBezTo>
                <a:cubicBezTo>
                  <a:pt x="129" y="302"/>
                  <a:pt x="182" y="243"/>
                  <a:pt x="294" y="214"/>
                </a:cubicBezTo>
                <a:cubicBezTo>
                  <a:pt x="327" y="107"/>
                  <a:pt x="532" y="25"/>
                  <a:pt x="762" y="181"/>
                </a:cubicBezTo>
                <a:cubicBezTo>
                  <a:pt x="902" y="0"/>
                  <a:pt x="993" y="197"/>
                  <a:pt x="1214" y="197"/>
                </a:cubicBezTo>
                <a:cubicBezTo>
                  <a:pt x="1288" y="73"/>
                  <a:pt x="1566" y="269"/>
                  <a:pt x="1691" y="296"/>
                </a:cubicBezTo>
                <a:cubicBezTo>
                  <a:pt x="1889" y="230"/>
                  <a:pt x="2071" y="366"/>
                  <a:pt x="2159" y="419"/>
                </a:cubicBezTo>
                <a:cubicBezTo>
                  <a:pt x="2298" y="382"/>
                  <a:pt x="2382" y="489"/>
                  <a:pt x="2439" y="690"/>
                </a:cubicBezTo>
                <a:cubicBezTo>
                  <a:pt x="2686" y="653"/>
                  <a:pt x="2889" y="823"/>
                  <a:pt x="2887" y="94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99CCC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534025" y="4389438"/>
            <a:ext cx="1281113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9616" tIns="24808" rIns="49616" bIns="24808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 b="1">
                <a:latin typeface="Comic Sans MS" pitchFamily="66" charset="0"/>
              </a:rPr>
              <a:t>ISO8583 Based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 flipV="1">
            <a:off x="3727450" y="4000500"/>
            <a:ext cx="157797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5449888" y="4000500"/>
            <a:ext cx="195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Freeform 9"/>
          <p:cNvSpPr>
            <a:spLocks/>
          </p:cNvSpPr>
          <p:nvPr/>
        </p:nvSpPr>
        <p:spPr bwMode="auto">
          <a:xfrm>
            <a:off x="6527800" y="3506788"/>
            <a:ext cx="949325" cy="493712"/>
          </a:xfrm>
          <a:custGeom>
            <a:avLst/>
            <a:gdLst>
              <a:gd name="T0" fmla="*/ 0 w 719"/>
              <a:gd name="T1" fmla="*/ 310 h 316"/>
              <a:gd name="T2" fmla="*/ 405 w 719"/>
              <a:gd name="T3" fmla="*/ 316 h 316"/>
              <a:gd name="T4" fmla="*/ 719 w 719"/>
              <a:gd name="T5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9" h="316">
                <a:moveTo>
                  <a:pt x="0" y="310"/>
                </a:moveTo>
                <a:lnTo>
                  <a:pt x="405" y="316"/>
                </a:lnTo>
                <a:lnTo>
                  <a:pt x="719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7508875" y="4595813"/>
            <a:ext cx="4175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65000"/>
              </a:lnSpc>
              <a:spcBef>
                <a:spcPct val="25000"/>
              </a:spcBef>
            </a:pPr>
            <a:r>
              <a:rPr lang="en-US" sz="1700">
                <a:latin typeface="Comic Sans MS" pitchFamily="66" charset="0"/>
              </a:rPr>
              <a:t>CP</a:t>
            </a:r>
            <a:endParaRPr lang="en-US" sz="1700" b="1">
              <a:latin typeface="Times New Roman" pitchFamily="18" charset="0"/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4032250" y="3022600"/>
            <a:ext cx="219233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65000"/>
              </a:lnSpc>
              <a:spcBef>
                <a:spcPct val="25000"/>
              </a:spcBef>
            </a:pPr>
            <a:r>
              <a:rPr lang="en-US" sz="1900" b="1">
                <a:latin typeface="Comic Sans MS" pitchFamily="66" charset="0"/>
              </a:rPr>
              <a:t>Mobile Commerce</a:t>
            </a:r>
          </a:p>
          <a:p>
            <a:pPr algn="ctr">
              <a:lnSpc>
                <a:spcPct val="65000"/>
              </a:lnSpc>
              <a:spcBef>
                <a:spcPct val="25000"/>
              </a:spcBef>
            </a:pPr>
            <a:r>
              <a:rPr lang="en-US" sz="1900" b="1">
                <a:latin typeface="Comic Sans MS" pitchFamily="66" charset="0"/>
              </a:rPr>
              <a:t>Server </a:t>
            </a:r>
            <a:endParaRPr lang="en-US" sz="1900" b="1">
              <a:latin typeface="Times New Roman" pitchFamily="18" charset="0"/>
            </a:endParaRPr>
          </a:p>
        </p:txBody>
      </p:sp>
      <p:pic>
        <p:nvPicPr>
          <p:cNvPr id="40972" name="Picture 12" descr="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3506788"/>
            <a:ext cx="568325" cy="126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3" name="Freeform 13" descr="MOLNLJUS"/>
          <p:cNvSpPr>
            <a:spLocks/>
          </p:cNvSpPr>
          <p:nvPr/>
        </p:nvSpPr>
        <p:spPr bwMode="auto">
          <a:xfrm>
            <a:off x="1803400" y="2346325"/>
            <a:ext cx="1674813" cy="2235200"/>
          </a:xfrm>
          <a:custGeom>
            <a:avLst/>
            <a:gdLst>
              <a:gd name="T0" fmla="*/ 900 w 1172"/>
              <a:gd name="T1" fmla="*/ 220 h 1429"/>
              <a:gd name="T2" fmla="*/ 1036 w 1172"/>
              <a:gd name="T3" fmla="*/ 545 h 1429"/>
              <a:gd name="T4" fmla="*/ 1034 w 1172"/>
              <a:gd name="T5" fmla="*/ 925 h 1429"/>
              <a:gd name="T6" fmla="*/ 819 w 1172"/>
              <a:gd name="T7" fmla="*/ 1240 h 1429"/>
              <a:gd name="T8" fmla="*/ 630 w 1172"/>
              <a:gd name="T9" fmla="*/ 1342 h 1429"/>
              <a:gd name="T10" fmla="*/ 389 w 1172"/>
              <a:gd name="T11" fmla="*/ 1314 h 1429"/>
              <a:gd name="T12" fmla="*/ 201 w 1172"/>
              <a:gd name="T13" fmla="*/ 1068 h 1429"/>
              <a:gd name="T14" fmla="*/ 117 w 1172"/>
              <a:gd name="T15" fmla="*/ 750 h 1429"/>
              <a:gd name="T16" fmla="*/ 174 w 1172"/>
              <a:gd name="T17" fmla="*/ 468 h 1429"/>
              <a:gd name="T18" fmla="*/ 361 w 1172"/>
              <a:gd name="T19" fmla="*/ 234 h 1429"/>
              <a:gd name="T20" fmla="*/ 586 w 1172"/>
              <a:gd name="T21" fmla="*/ 177 h 1429"/>
              <a:gd name="T22" fmla="*/ 900 w 1172"/>
              <a:gd name="T23" fmla="*/ 220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2" h="1429">
                <a:moveTo>
                  <a:pt x="900" y="220"/>
                </a:moveTo>
                <a:cubicBezTo>
                  <a:pt x="1018" y="170"/>
                  <a:pt x="1139" y="368"/>
                  <a:pt x="1036" y="545"/>
                </a:cubicBezTo>
                <a:cubicBezTo>
                  <a:pt x="1143" y="540"/>
                  <a:pt x="1172" y="819"/>
                  <a:pt x="1034" y="925"/>
                </a:cubicBezTo>
                <a:cubicBezTo>
                  <a:pt x="1088" y="1069"/>
                  <a:pt x="952" y="1296"/>
                  <a:pt x="819" y="1240"/>
                </a:cubicBezTo>
                <a:cubicBezTo>
                  <a:pt x="828" y="1368"/>
                  <a:pt x="688" y="1412"/>
                  <a:pt x="630" y="1342"/>
                </a:cubicBezTo>
                <a:cubicBezTo>
                  <a:pt x="584" y="1429"/>
                  <a:pt x="400" y="1416"/>
                  <a:pt x="389" y="1314"/>
                </a:cubicBezTo>
                <a:cubicBezTo>
                  <a:pt x="312" y="1372"/>
                  <a:pt x="128" y="1232"/>
                  <a:pt x="201" y="1068"/>
                </a:cubicBezTo>
                <a:cubicBezTo>
                  <a:pt x="76" y="1072"/>
                  <a:pt x="0" y="908"/>
                  <a:pt x="117" y="750"/>
                </a:cubicBezTo>
                <a:cubicBezTo>
                  <a:pt x="16" y="700"/>
                  <a:pt x="48" y="480"/>
                  <a:pt x="174" y="468"/>
                </a:cubicBezTo>
                <a:cubicBezTo>
                  <a:pt x="132" y="352"/>
                  <a:pt x="228" y="180"/>
                  <a:pt x="361" y="234"/>
                </a:cubicBezTo>
                <a:cubicBezTo>
                  <a:pt x="384" y="96"/>
                  <a:pt x="552" y="88"/>
                  <a:pt x="586" y="177"/>
                </a:cubicBezTo>
                <a:cubicBezTo>
                  <a:pt x="696" y="0"/>
                  <a:pt x="901" y="103"/>
                  <a:pt x="900" y="220"/>
                </a:cubicBez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99CCCC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endParaRPr lang="en-US"/>
          </a:p>
        </p:txBody>
      </p:sp>
      <p:pic>
        <p:nvPicPr>
          <p:cNvPr id="4097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3392488"/>
            <a:ext cx="547687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911350" y="3738563"/>
            <a:ext cx="1281113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278" tIns="43639" rIns="87278" bIns="43639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GB" sz="1500" b="1" i="1">
                <a:solidFill>
                  <a:srgbClr val="336666"/>
                </a:solidFill>
                <a:latin typeface="Times New Roman" pitchFamily="18" charset="0"/>
              </a:rPr>
              <a:t>GSM Security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3081338" y="4305300"/>
            <a:ext cx="7842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7278" tIns="43639" rIns="87278" bIns="43639" anchor="ctr">
            <a:spAutoFit/>
          </a:bodyPr>
          <a:lstStyle>
            <a:lvl1pPr defTabSz="873125">
              <a:defRPr>
                <a:solidFill>
                  <a:schemeClr val="tx1"/>
                </a:solidFill>
                <a:latin typeface="Arial" charset="0"/>
              </a:defRPr>
            </a:lvl1pPr>
            <a:lvl2pPr marL="436563" defTabSz="873125">
              <a:defRPr>
                <a:solidFill>
                  <a:schemeClr val="tx1"/>
                </a:solidFill>
                <a:latin typeface="Arial" charset="0"/>
              </a:defRPr>
            </a:lvl2pPr>
            <a:lvl3pPr marL="873125" defTabSz="873125">
              <a:defRPr>
                <a:solidFill>
                  <a:schemeClr val="tx1"/>
                </a:solidFill>
                <a:latin typeface="Arial" charset="0"/>
              </a:defRPr>
            </a:lvl3pPr>
            <a:lvl4pPr marL="1309688" defTabSz="873125">
              <a:defRPr>
                <a:solidFill>
                  <a:schemeClr val="tx1"/>
                </a:solidFill>
                <a:latin typeface="Arial" charset="0"/>
              </a:defRPr>
            </a:lvl4pPr>
            <a:lvl5pPr marL="1744663" defTabSz="873125">
              <a:defRPr>
                <a:solidFill>
                  <a:schemeClr val="tx1"/>
                </a:solidFill>
                <a:latin typeface="Arial" charset="0"/>
              </a:defRPr>
            </a:lvl5pPr>
            <a:lvl6pPr marL="22018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6590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162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73463" defTabSz="8731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65000"/>
              </a:lnSpc>
              <a:spcBef>
                <a:spcPct val="25000"/>
              </a:spcBef>
            </a:pPr>
            <a:r>
              <a:rPr lang="en-US" sz="1500">
                <a:latin typeface="Comic Sans MS" pitchFamily="66" charset="0"/>
              </a:rPr>
              <a:t>SMS-C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1454150" y="3902075"/>
            <a:ext cx="503238" cy="112713"/>
            <a:chOff x="1904" y="1520"/>
            <a:chExt cx="616" cy="72"/>
          </a:xfrm>
        </p:grpSpPr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>
              <a:off x="1904" y="1520"/>
              <a:ext cx="37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H="1">
              <a:off x="2112" y="1520"/>
              <a:ext cx="160" cy="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2120" y="1592"/>
              <a:ext cx="4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1957388" y="4014788"/>
            <a:ext cx="12223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82" name="Group 22"/>
          <p:cNvGrpSpPr>
            <a:grpSpLocks/>
          </p:cNvGrpSpPr>
          <p:nvPr/>
        </p:nvGrpSpPr>
        <p:grpSpPr bwMode="auto">
          <a:xfrm>
            <a:off x="947738" y="2409825"/>
            <a:ext cx="695325" cy="1787525"/>
            <a:chOff x="203" y="1876"/>
            <a:chExt cx="541" cy="1359"/>
          </a:xfrm>
        </p:grpSpPr>
        <p:sp>
          <p:nvSpPr>
            <p:cNvPr id="40983" name="Text Box 23"/>
            <p:cNvSpPr txBox="1">
              <a:spLocks noChangeArrowheads="1"/>
            </p:cNvSpPr>
            <p:nvPr/>
          </p:nvSpPr>
          <p:spPr bwMode="auto">
            <a:xfrm>
              <a:off x="230" y="3042"/>
              <a:ext cx="514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 anchor="ctr">
              <a:spAutoFit/>
            </a:bodyPr>
            <a:lstStyle>
              <a:lvl1pPr defTabSz="873125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436563" defTabSz="873125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873125" defTabSz="873125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309688" defTabSz="873125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744663" defTabSz="873125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2018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6590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1162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573463" defTabSz="8731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65000"/>
                </a:lnSpc>
                <a:spcBef>
                  <a:spcPct val="25000"/>
                </a:spcBef>
              </a:pPr>
              <a:r>
                <a:rPr lang="en-US" sz="1700">
                  <a:latin typeface="Comic Sans MS" pitchFamily="66" charset="0"/>
                </a:rPr>
                <a:t>User</a:t>
              </a:r>
              <a:endParaRPr lang="en-US" sz="1700" b="1">
                <a:latin typeface="Times New Roman" pitchFamily="18" charset="0"/>
              </a:endParaRPr>
            </a:p>
          </p:txBody>
        </p:sp>
        <p:pic>
          <p:nvPicPr>
            <p:cNvPr id="40984" name="Picture 2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" y="1876"/>
              <a:ext cx="361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5" name="Picture 2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" y="2773"/>
              <a:ext cx="50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86" name="Rectangle 26"/>
            <p:cNvSpPr>
              <a:spLocks noChangeArrowheads="1"/>
            </p:cNvSpPr>
            <p:nvPr/>
          </p:nvSpPr>
          <p:spPr bwMode="auto">
            <a:xfrm>
              <a:off x="522" y="2863"/>
              <a:ext cx="149" cy="86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278" tIns="43639" rIns="87278" bIns="43639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4059238" y="2441575"/>
            <a:ext cx="17573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301" tIns="36150" rIns="72301" bIns="36150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300" b="1">
                <a:solidFill>
                  <a:schemeClr val="accent2"/>
                </a:solidFill>
                <a:latin typeface="Times New Roman" pitchFamily="18" charset="0"/>
              </a:rPr>
              <a:t>Browsing (negotiation)</a:t>
            </a:r>
            <a:endParaRPr lang="en-US" sz="1400" b="1">
              <a:latin typeface="Times New Roman" pitchFamily="18" charset="0"/>
            </a:endParaRPr>
          </a:p>
        </p:txBody>
      </p:sp>
      <p:grpSp>
        <p:nvGrpSpPr>
          <p:cNvPr id="40988" name="Group 28"/>
          <p:cNvGrpSpPr>
            <a:grpSpLocks/>
          </p:cNvGrpSpPr>
          <p:nvPr/>
        </p:nvGrpSpPr>
        <p:grpSpPr bwMode="auto">
          <a:xfrm>
            <a:off x="1333500" y="2563813"/>
            <a:ext cx="896938" cy="157162"/>
            <a:chOff x="1904" y="1520"/>
            <a:chExt cx="616" cy="72"/>
          </a:xfrm>
        </p:grpSpPr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>
              <a:off x="1904" y="1520"/>
              <a:ext cx="3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 flipH="1">
              <a:off x="2112" y="1520"/>
              <a:ext cx="160" cy="6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2120" y="1592"/>
              <a:ext cx="4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92" name="Freeform 32"/>
          <p:cNvSpPr>
            <a:spLocks/>
          </p:cNvSpPr>
          <p:nvPr/>
        </p:nvSpPr>
        <p:spPr bwMode="auto">
          <a:xfrm>
            <a:off x="2230438" y="2705100"/>
            <a:ext cx="4816475" cy="244475"/>
          </a:xfrm>
          <a:custGeom>
            <a:avLst/>
            <a:gdLst>
              <a:gd name="T0" fmla="*/ 0 w 3650"/>
              <a:gd name="T1" fmla="*/ 11 h 156"/>
              <a:gd name="T2" fmla="*/ 3305 w 3650"/>
              <a:gd name="T3" fmla="*/ 0 h 156"/>
              <a:gd name="T4" fmla="*/ 3650 w 3650"/>
              <a:gd name="T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50" h="156">
                <a:moveTo>
                  <a:pt x="0" y="11"/>
                </a:moveTo>
                <a:lnTo>
                  <a:pt x="3305" y="0"/>
                </a:lnTo>
                <a:lnTo>
                  <a:pt x="3650" y="156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93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2266950"/>
            <a:ext cx="5492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7472363" y="5329238"/>
            <a:ext cx="612775" cy="14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CC/Bank</a:t>
            </a:r>
          </a:p>
          <a:p>
            <a:pPr defTabSz="873125"/>
            <a:endParaRPr lang="en-US" sz="2300" i="1">
              <a:latin typeface="Times New Roman" pitchFamily="18" charset="0"/>
            </a:endParaRPr>
          </a:p>
        </p:txBody>
      </p:sp>
      <p:grpSp>
        <p:nvGrpSpPr>
          <p:cNvPr id="40995" name="Group 35"/>
          <p:cNvGrpSpPr>
            <a:grpSpLocks/>
          </p:cNvGrpSpPr>
          <p:nvPr/>
        </p:nvGrpSpPr>
        <p:grpSpPr bwMode="auto">
          <a:xfrm>
            <a:off x="7102475" y="4424363"/>
            <a:ext cx="1098550" cy="895350"/>
            <a:chOff x="5376" y="3360"/>
            <a:chExt cx="630" cy="466"/>
          </a:xfrm>
        </p:grpSpPr>
        <p:pic>
          <p:nvPicPr>
            <p:cNvPr id="40996" name="Picture 36" descr="UNIVERSI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6" y="3360"/>
              <a:ext cx="63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6004" y="3756"/>
              <a:ext cx="0" cy="6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0998" name="Group 38"/>
          <p:cNvGrpSpPr>
            <a:grpSpLocks noChangeAspect="1"/>
          </p:cNvGrpSpPr>
          <p:nvPr/>
        </p:nvGrpSpPr>
        <p:grpSpPr bwMode="auto">
          <a:xfrm>
            <a:off x="7032625" y="2782888"/>
            <a:ext cx="1168400" cy="1039812"/>
            <a:chOff x="3792" y="2256"/>
            <a:chExt cx="960" cy="720"/>
          </a:xfrm>
        </p:grpSpPr>
        <p:pic>
          <p:nvPicPr>
            <p:cNvPr id="40999" name="Picture 3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256"/>
              <a:ext cx="96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000" name="Rectangle 40"/>
            <p:cNvSpPr>
              <a:spLocks noChangeAspect="1" noChangeArrowheads="1"/>
            </p:cNvSpPr>
            <p:nvPr/>
          </p:nvSpPr>
          <p:spPr bwMode="auto">
            <a:xfrm>
              <a:off x="3935" y="2735"/>
              <a:ext cx="72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defTabSz="873125"/>
              <a:r>
                <a:rPr lang="en-GB" sz="1200" b="1">
                  <a:solidFill>
                    <a:srgbClr val="FF0000"/>
                  </a:solidFill>
                  <a:latin typeface="Comic Sans MS" pitchFamily="66" charset="0"/>
                </a:rPr>
                <a:t>Merchant</a:t>
              </a:r>
            </a:p>
          </p:txBody>
        </p:sp>
      </p:grpSp>
      <p:sp>
        <p:nvSpPr>
          <p:cNvPr id="41001" name="Freeform 41"/>
          <p:cNvSpPr>
            <a:spLocks/>
          </p:cNvSpPr>
          <p:nvPr/>
        </p:nvSpPr>
        <p:spPr bwMode="auto">
          <a:xfrm>
            <a:off x="5441950" y="4570413"/>
            <a:ext cx="1687513" cy="320675"/>
          </a:xfrm>
          <a:custGeom>
            <a:avLst/>
            <a:gdLst>
              <a:gd name="T0" fmla="*/ 0 w 1278"/>
              <a:gd name="T1" fmla="*/ 0 h 205"/>
              <a:gd name="T2" fmla="*/ 1107 w 1278"/>
              <a:gd name="T3" fmla="*/ 7 h 205"/>
              <a:gd name="T4" fmla="*/ 1278 w 1278"/>
              <a:gd name="T5" fmla="*/ 205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78" h="205">
                <a:moveTo>
                  <a:pt x="0" y="0"/>
                </a:moveTo>
                <a:lnTo>
                  <a:pt x="1107" y="7"/>
                </a:lnTo>
                <a:lnTo>
                  <a:pt x="1278" y="205"/>
                </a:lnTo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02" name="Object 42"/>
          <p:cNvGraphicFramePr>
            <a:graphicFrameLocks noChangeAspect="1"/>
          </p:cNvGraphicFramePr>
          <p:nvPr/>
        </p:nvGraphicFramePr>
        <p:xfrm>
          <a:off x="4916488" y="4752975"/>
          <a:ext cx="5492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orelDRAW!" r:id="rId11" imgW="5887800" imgH="8833680" progId="CDraw4">
                  <p:embed/>
                </p:oleObj>
              </mc:Choice>
              <mc:Fallback>
                <p:oleObj name="CorelDRAW!" r:id="rId11" imgW="5887800" imgH="8833680" progId="CDraw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4752975"/>
                        <a:ext cx="5492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4700588" y="5654675"/>
            <a:ext cx="93821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Mobile Wallet</a:t>
            </a:r>
            <a:endParaRPr lang="en-US" sz="2300" i="1">
              <a:latin typeface="Times New Roman" pitchFamily="18" charset="0"/>
            </a:endParaRPr>
          </a:p>
        </p:txBody>
      </p:sp>
      <p:grpSp>
        <p:nvGrpSpPr>
          <p:cNvPr id="41004" name="Group 44"/>
          <p:cNvGrpSpPr>
            <a:grpSpLocks/>
          </p:cNvGrpSpPr>
          <p:nvPr/>
        </p:nvGrpSpPr>
        <p:grpSpPr bwMode="auto">
          <a:xfrm>
            <a:off x="2611438" y="5014913"/>
            <a:ext cx="1065212" cy="790575"/>
            <a:chOff x="4003" y="2210"/>
            <a:chExt cx="1449" cy="956"/>
          </a:xfrm>
        </p:grpSpPr>
        <p:sp>
          <p:nvSpPr>
            <p:cNvPr id="41005" name="Rectangle 45"/>
            <p:cNvSpPr>
              <a:spLocks noChangeArrowheads="1"/>
            </p:cNvSpPr>
            <p:nvPr/>
          </p:nvSpPr>
          <p:spPr bwMode="auto">
            <a:xfrm>
              <a:off x="4045" y="2259"/>
              <a:ext cx="1362" cy="90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Rectangle 46"/>
            <p:cNvSpPr>
              <a:spLocks noChangeArrowheads="1"/>
            </p:cNvSpPr>
            <p:nvPr/>
          </p:nvSpPr>
          <p:spPr bwMode="auto">
            <a:xfrm>
              <a:off x="4003" y="2210"/>
              <a:ext cx="1449" cy="71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Rectangle 47"/>
            <p:cNvSpPr>
              <a:spLocks noChangeArrowheads="1"/>
            </p:cNvSpPr>
            <p:nvPr/>
          </p:nvSpPr>
          <p:spPr bwMode="auto">
            <a:xfrm>
              <a:off x="4045" y="2688"/>
              <a:ext cx="1362" cy="34"/>
            </a:xfrm>
            <a:prstGeom prst="rect">
              <a:avLst/>
            </a:prstGeom>
            <a:gradFill rotWithShape="0">
              <a:gsLst>
                <a:gs pos="0">
                  <a:srgbClr val="CCFFCC"/>
                </a:gs>
                <a:gs pos="100000">
                  <a:srgbClr val="2C826B"/>
                </a:gs>
              </a:gsLst>
              <a:lin ang="0" scaled="1"/>
            </a:gradFill>
            <a:ln w="1435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08" name="Group 48"/>
            <p:cNvGrpSpPr>
              <a:grpSpLocks/>
            </p:cNvGrpSpPr>
            <p:nvPr/>
          </p:nvGrpSpPr>
          <p:grpSpPr bwMode="auto">
            <a:xfrm>
              <a:off x="4600" y="2784"/>
              <a:ext cx="256" cy="370"/>
              <a:chOff x="2957" y="2688"/>
              <a:chExt cx="279" cy="404"/>
            </a:xfrm>
          </p:grpSpPr>
          <p:sp>
            <p:nvSpPr>
              <p:cNvPr id="41009" name="Rectangle 49"/>
              <p:cNvSpPr>
                <a:spLocks noChangeArrowheads="1"/>
              </p:cNvSpPr>
              <p:nvPr/>
            </p:nvSpPr>
            <p:spPr bwMode="auto">
              <a:xfrm>
                <a:off x="2957" y="2688"/>
                <a:ext cx="279" cy="404"/>
              </a:xfrm>
              <a:prstGeom prst="rect">
                <a:avLst/>
              </a:prstGeom>
              <a:solidFill>
                <a:srgbClr val="808080"/>
              </a:solidFill>
              <a:ln w="1435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Rectangle 50"/>
              <p:cNvSpPr>
                <a:spLocks noChangeArrowheads="1"/>
              </p:cNvSpPr>
              <p:nvPr/>
            </p:nvSpPr>
            <p:spPr bwMode="auto">
              <a:xfrm>
                <a:off x="2986" y="2730"/>
                <a:ext cx="215" cy="338"/>
              </a:xfrm>
              <a:prstGeom prst="rect">
                <a:avLst/>
              </a:prstGeom>
              <a:solidFill>
                <a:srgbClr val="808080"/>
              </a:solidFill>
              <a:ln w="1435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Oval 51"/>
              <p:cNvSpPr>
                <a:spLocks noChangeArrowheads="1"/>
              </p:cNvSpPr>
              <p:nvPr/>
            </p:nvSpPr>
            <p:spPr bwMode="auto">
              <a:xfrm>
                <a:off x="3161" y="2898"/>
                <a:ext cx="15" cy="12"/>
              </a:xfrm>
              <a:prstGeom prst="ellipse">
                <a:avLst/>
              </a:prstGeom>
              <a:solidFill>
                <a:srgbClr val="C0C0C0"/>
              </a:solidFill>
              <a:ln w="143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2" name="Group 52"/>
            <p:cNvGrpSpPr>
              <a:grpSpLocks/>
            </p:cNvGrpSpPr>
            <p:nvPr/>
          </p:nvGrpSpPr>
          <p:grpSpPr bwMode="auto">
            <a:xfrm>
              <a:off x="4071" y="2352"/>
              <a:ext cx="1313" cy="267"/>
              <a:chOff x="4063" y="2352"/>
              <a:chExt cx="1313" cy="267"/>
            </a:xfrm>
          </p:grpSpPr>
          <p:grpSp>
            <p:nvGrpSpPr>
              <p:cNvPr id="41013" name="Group 53"/>
              <p:cNvGrpSpPr>
                <a:grpSpLocks/>
              </p:cNvGrpSpPr>
              <p:nvPr/>
            </p:nvGrpSpPr>
            <p:grpSpPr bwMode="auto">
              <a:xfrm>
                <a:off x="4063" y="2352"/>
                <a:ext cx="221" cy="267"/>
                <a:chOff x="1440" y="903"/>
                <a:chExt cx="816" cy="581"/>
              </a:xfrm>
            </p:grpSpPr>
            <p:sp>
              <p:nvSpPr>
                <p:cNvPr id="41014" name="Rectangle 54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5" name="Rectangle 55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16" name="Group 56"/>
              <p:cNvGrpSpPr>
                <a:grpSpLocks/>
              </p:cNvGrpSpPr>
              <p:nvPr/>
            </p:nvGrpSpPr>
            <p:grpSpPr bwMode="auto">
              <a:xfrm>
                <a:off x="4336" y="2352"/>
                <a:ext cx="221" cy="267"/>
                <a:chOff x="1440" y="903"/>
                <a:chExt cx="816" cy="581"/>
              </a:xfrm>
            </p:grpSpPr>
            <p:sp>
              <p:nvSpPr>
                <p:cNvPr id="41017" name="Rectangle 57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18" name="Rectangle 58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19" name="Group 59"/>
              <p:cNvGrpSpPr>
                <a:grpSpLocks/>
              </p:cNvGrpSpPr>
              <p:nvPr/>
            </p:nvGrpSpPr>
            <p:grpSpPr bwMode="auto">
              <a:xfrm>
                <a:off x="4609" y="2352"/>
                <a:ext cx="221" cy="267"/>
                <a:chOff x="1440" y="903"/>
                <a:chExt cx="816" cy="581"/>
              </a:xfrm>
            </p:grpSpPr>
            <p:sp>
              <p:nvSpPr>
                <p:cNvPr id="41020" name="Rectangle 60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21" name="Rectangle 61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22" name="Group 62"/>
              <p:cNvGrpSpPr>
                <a:grpSpLocks/>
              </p:cNvGrpSpPr>
              <p:nvPr/>
            </p:nvGrpSpPr>
            <p:grpSpPr bwMode="auto">
              <a:xfrm>
                <a:off x="4882" y="2352"/>
                <a:ext cx="221" cy="267"/>
                <a:chOff x="1440" y="903"/>
                <a:chExt cx="816" cy="581"/>
              </a:xfrm>
            </p:grpSpPr>
            <p:sp>
              <p:nvSpPr>
                <p:cNvPr id="41023" name="Rectangle 63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24" name="Rectangle 64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25" name="Group 65"/>
              <p:cNvGrpSpPr>
                <a:grpSpLocks/>
              </p:cNvGrpSpPr>
              <p:nvPr/>
            </p:nvGrpSpPr>
            <p:grpSpPr bwMode="auto">
              <a:xfrm>
                <a:off x="5155" y="2352"/>
                <a:ext cx="221" cy="267"/>
                <a:chOff x="1440" y="903"/>
                <a:chExt cx="816" cy="581"/>
              </a:xfrm>
            </p:grpSpPr>
            <p:sp>
              <p:nvSpPr>
                <p:cNvPr id="41026" name="Rectangle 66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27" name="Rectangle 67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028" name="Group 68"/>
            <p:cNvGrpSpPr>
              <a:grpSpLocks/>
            </p:cNvGrpSpPr>
            <p:nvPr/>
          </p:nvGrpSpPr>
          <p:grpSpPr bwMode="auto">
            <a:xfrm>
              <a:off x="4072" y="2832"/>
              <a:ext cx="1313" cy="267"/>
              <a:chOff x="4080" y="2832"/>
              <a:chExt cx="1313" cy="267"/>
            </a:xfrm>
          </p:grpSpPr>
          <p:grpSp>
            <p:nvGrpSpPr>
              <p:cNvPr id="41029" name="Group 69"/>
              <p:cNvGrpSpPr>
                <a:grpSpLocks/>
              </p:cNvGrpSpPr>
              <p:nvPr/>
            </p:nvGrpSpPr>
            <p:grpSpPr bwMode="auto">
              <a:xfrm>
                <a:off x="4080" y="2832"/>
                <a:ext cx="221" cy="267"/>
                <a:chOff x="1440" y="903"/>
                <a:chExt cx="816" cy="581"/>
              </a:xfrm>
            </p:grpSpPr>
            <p:sp>
              <p:nvSpPr>
                <p:cNvPr id="41030" name="Rectangle 70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31" name="Rectangle 71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32" name="Group 72"/>
              <p:cNvGrpSpPr>
                <a:grpSpLocks/>
              </p:cNvGrpSpPr>
              <p:nvPr/>
            </p:nvGrpSpPr>
            <p:grpSpPr bwMode="auto">
              <a:xfrm>
                <a:off x="4353" y="2832"/>
                <a:ext cx="221" cy="267"/>
                <a:chOff x="1440" y="903"/>
                <a:chExt cx="816" cy="581"/>
              </a:xfrm>
            </p:grpSpPr>
            <p:sp>
              <p:nvSpPr>
                <p:cNvPr id="41033" name="Rectangle 73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34" name="Rectangle 74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35" name="Group 75"/>
              <p:cNvGrpSpPr>
                <a:grpSpLocks/>
              </p:cNvGrpSpPr>
              <p:nvPr/>
            </p:nvGrpSpPr>
            <p:grpSpPr bwMode="auto">
              <a:xfrm>
                <a:off x="4899" y="2832"/>
                <a:ext cx="221" cy="267"/>
                <a:chOff x="1440" y="903"/>
                <a:chExt cx="816" cy="581"/>
              </a:xfrm>
            </p:grpSpPr>
            <p:sp>
              <p:nvSpPr>
                <p:cNvPr id="41036" name="Rectangle 76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37" name="Rectangle 77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038" name="Group 78"/>
              <p:cNvGrpSpPr>
                <a:grpSpLocks/>
              </p:cNvGrpSpPr>
              <p:nvPr/>
            </p:nvGrpSpPr>
            <p:grpSpPr bwMode="auto">
              <a:xfrm>
                <a:off x="5172" y="2832"/>
                <a:ext cx="221" cy="267"/>
                <a:chOff x="1440" y="903"/>
                <a:chExt cx="816" cy="581"/>
              </a:xfrm>
            </p:grpSpPr>
            <p:sp>
              <p:nvSpPr>
                <p:cNvPr id="41039" name="Rectangle 79"/>
                <p:cNvSpPr>
                  <a:spLocks noChangeArrowheads="1"/>
                </p:cNvSpPr>
                <p:nvPr/>
              </p:nvSpPr>
              <p:spPr bwMode="auto">
                <a:xfrm>
                  <a:off x="1471" y="903"/>
                  <a:ext cx="754" cy="557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351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40" name="Rectangle 80"/>
                <p:cNvSpPr>
                  <a:spLocks noChangeArrowheads="1"/>
                </p:cNvSpPr>
                <p:nvPr/>
              </p:nvSpPr>
              <p:spPr bwMode="auto">
                <a:xfrm>
                  <a:off x="1440" y="1432"/>
                  <a:ext cx="816" cy="52"/>
                </a:xfrm>
                <a:prstGeom prst="rect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0" scaled="1"/>
                </a:gradFill>
                <a:ln w="142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2679700" y="5900738"/>
            <a:ext cx="982663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defTabSz="873125"/>
            <a:r>
              <a:rPr lang="en-US" sz="1200" b="1">
                <a:solidFill>
                  <a:srgbClr val="000000"/>
                </a:solidFill>
                <a:latin typeface="Comic Sans MS" pitchFamily="66" charset="0"/>
              </a:rPr>
              <a:t>Voice PrePaid</a:t>
            </a:r>
            <a:endParaRPr lang="en-US" sz="2300" i="1">
              <a:latin typeface="Times New Roman" pitchFamily="18" charset="0"/>
            </a:endParaRPr>
          </a:p>
        </p:txBody>
      </p:sp>
      <p:grpSp>
        <p:nvGrpSpPr>
          <p:cNvPr id="41042" name="Group 82"/>
          <p:cNvGrpSpPr>
            <a:grpSpLocks/>
          </p:cNvGrpSpPr>
          <p:nvPr/>
        </p:nvGrpSpPr>
        <p:grpSpPr bwMode="auto">
          <a:xfrm>
            <a:off x="3802063" y="5164138"/>
            <a:ext cx="593725" cy="346075"/>
            <a:chOff x="3200" y="642"/>
            <a:chExt cx="2009" cy="258"/>
          </a:xfrm>
        </p:grpSpPr>
        <p:sp>
          <p:nvSpPr>
            <p:cNvPr id="41043" name="Oval 83"/>
            <p:cNvSpPr>
              <a:spLocks noChangeArrowheads="1"/>
            </p:cNvSpPr>
            <p:nvPr/>
          </p:nvSpPr>
          <p:spPr bwMode="auto">
            <a:xfrm>
              <a:off x="5081" y="645"/>
              <a:ext cx="128" cy="25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44" name="Rectangle 84"/>
            <p:cNvSpPr>
              <a:spLocks noChangeArrowheads="1"/>
            </p:cNvSpPr>
            <p:nvPr/>
          </p:nvSpPr>
          <p:spPr bwMode="auto">
            <a:xfrm>
              <a:off x="3264" y="646"/>
              <a:ext cx="1882" cy="25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45" name="Oval 85"/>
            <p:cNvSpPr>
              <a:spLocks noChangeArrowheads="1"/>
            </p:cNvSpPr>
            <p:nvPr/>
          </p:nvSpPr>
          <p:spPr bwMode="auto">
            <a:xfrm>
              <a:off x="3200" y="645"/>
              <a:ext cx="128" cy="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>
              <a:off x="3264" y="642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47" name="Line 87"/>
            <p:cNvSpPr>
              <a:spLocks noChangeShapeType="1"/>
            </p:cNvSpPr>
            <p:nvPr/>
          </p:nvSpPr>
          <p:spPr bwMode="auto">
            <a:xfrm>
              <a:off x="3264" y="897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</p:grpSp>
      <p:sp>
        <p:nvSpPr>
          <p:cNvPr id="41048" name="Text Box 88"/>
          <p:cNvSpPr txBox="1">
            <a:spLocks noChangeArrowheads="1"/>
          </p:cNvSpPr>
          <p:nvPr/>
        </p:nvSpPr>
        <p:spPr bwMode="auto">
          <a:xfrm>
            <a:off x="3865563" y="5227638"/>
            <a:ext cx="57626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9616" tIns="24808" rIns="49616" bIns="24808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>
                <a:latin typeface="Comic Sans MS" pitchFamily="66" charset="0"/>
              </a:rPr>
              <a:t>VPP IF</a:t>
            </a:r>
            <a:endParaRPr lang="en-US" b="1">
              <a:latin typeface="Times New Roman" pitchFamily="18" charset="0"/>
            </a:endParaRPr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>
            <a:off x="3621088" y="5364163"/>
            <a:ext cx="17462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0" name="Freeform 90"/>
          <p:cNvSpPr>
            <a:spLocks/>
          </p:cNvSpPr>
          <p:nvPr/>
        </p:nvSpPr>
        <p:spPr bwMode="auto">
          <a:xfrm>
            <a:off x="4408488" y="4581525"/>
            <a:ext cx="471487" cy="735013"/>
          </a:xfrm>
          <a:custGeom>
            <a:avLst/>
            <a:gdLst>
              <a:gd name="T0" fmla="*/ 0 w 325"/>
              <a:gd name="T1" fmla="*/ 249 h 249"/>
              <a:gd name="T2" fmla="*/ 325 w 325"/>
              <a:gd name="T3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5" h="249">
                <a:moveTo>
                  <a:pt x="0" y="249"/>
                </a:moveTo>
                <a:lnTo>
                  <a:pt x="325" y="0"/>
                </a:lnTo>
              </a:path>
            </a:pathLst>
          </a:custGeom>
          <a:noFill/>
          <a:ln w="28575">
            <a:solidFill>
              <a:srgbClr val="008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1" name="Group 91"/>
          <p:cNvGrpSpPr>
            <a:grpSpLocks/>
          </p:cNvGrpSpPr>
          <p:nvPr/>
        </p:nvGrpSpPr>
        <p:grpSpPr bwMode="auto">
          <a:xfrm>
            <a:off x="5656263" y="3822700"/>
            <a:ext cx="825500" cy="344488"/>
            <a:chOff x="3200" y="642"/>
            <a:chExt cx="2009" cy="258"/>
          </a:xfrm>
        </p:grpSpPr>
        <p:sp>
          <p:nvSpPr>
            <p:cNvPr id="41052" name="Oval 92"/>
            <p:cNvSpPr>
              <a:spLocks noChangeArrowheads="1"/>
            </p:cNvSpPr>
            <p:nvPr/>
          </p:nvSpPr>
          <p:spPr bwMode="auto">
            <a:xfrm>
              <a:off x="5081" y="645"/>
              <a:ext cx="128" cy="25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53" name="Rectangle 93"/>
            <p:cNvSpPr>
              <a:spLocks noChangeArrowheads="1"/>
            </p:cNvSpPr>
            <p:nvPr/>
          </p:nvSpPr>
          <p:spPr bwMode="auto">
            <a:xfrm>
              <a:off x="3264" y="646"/>
              <a:ext cx="1882" cy="25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54" name="Oval 94"/>
            <p:cNvSpPr>
              <a:spLocks noChangeArrowheads="1"/>
            </p:cNvSpPr>
            <p:nvPr/>
          </p:nvSpPr>
          <p:spPr bwMode="auto">
            <a:xfrm>
              <a:off x="3200" y="645"/>
              <a:ext cx="128" cy="25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55" name="Line 95"/>
            <p:cNvSpPr>
              <a:spLocks noChangeShapeType="1"/>
            </p:cNvSpPr>
            <p:nvPr/>
          </p:nvSpPr>
          <p:spPr bwMode="auto">
            <a:xfrm>
              <a:off x="3264" y="642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  <p:sp>
          <p:nvSpPr>
            <p:cNvPr id="41056" name="Line 96"/>
            <p:cNvSpPr>
              <a:spLocks noChangeShapeType="1"/>
            </p:cNvSpPr>
            <p:nvPr/>
          </p:nvSpPr>
          <p:spPr bwMode="auto">
            <a:xfrm>
              <a:off x="3264" y="897"/>
              <a:ext cx="1881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1982" tIns="25991" rIns="51982" bIns="25991">
              <a:spAutoFit/>
            </a:bodyPr>
            <a:lstStyle/>
            <a:p>
              <a:endParaRPr lang="en-US"/>
            </a:p>
          </p:txBody>
        </p:sp>
      </p:grp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5676900" y="3897313"/>
            <a:ext cx="876300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9616" tIns="24808" rIns="49616" bIns="24808">
            <a:spAutoFit/>
          </a:bodyPr>
          <a:lstStyle>
            <a:lvl1pPr defTabSz="723900">
              <a:defRPr>
                <a:solidFill>
                  <a:schemeClr val="tx1"/>
                </a:solidFill>
                <a:latin typeface="Arial" charset="0"/>
              </a:defRPr>
            </a:lvl1pPr>
            <a:lvl2pPr marL="361950" defTabSz="723900">
              <a:defRPr>
                <a:solidFill>
                  <a:schemeClr val="tx1"/>
                </a:solidFill>
                <a:latin typeface="Arial" charset="0"/>
              </a:defRPr>
            </a:lvl2pPr>
            <a:lvl3pPr marL="723900" defTabSz="723900">
              <a:defRPr>
                <a:solidFill>
                  <a:schemeClr val="tx1"/>
                </a:solidFill>
                <a:latin typeface="Arial" charset="0"/>
              </a:defRPr>
            </a:lvl3pPr>
            <a:lvl4pPr marL="1084263" defTabSz="723900">
              <a:defRPr>
                <a:solidFill>
                  <a:schemeClr val="tx1"/>
                </a:solidFill>
                <a:latin typeface="Arial" charset="0"/>
              </a:defRPr>
            </a:lvl4pPr>
            <a:lvl5pPr marL="1444625" defTabSz="723900">
              <a:defRPr>
                <a:solidFill>
                  <a:schemeClr val="tx1"/>
                </a:solidFill>
                <a:latin typeface="Arial" charset="0"/>
              </a:defRPr>
            </a:lvl5pPr>
            <a:lvl6pPr marL="19018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3590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8162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273425" defTabSz="723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  <a:latin typeface="Comic Sans MS" pitchFamily="66" charset="0"/>
              </a:rPr>
              <a:t>SSL tunnel</a:t>
            </a:r>
            <a:endParaRPr 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810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381000"/>
            <a:ext cx="7924800" cy="6858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Limitations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3400" y="1295400"/>
            <a:ext cx="8153400" cy="4724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 smtClean="0"/>
              <a:t>Small keypad and without a mouse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Devices have limited memory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Reliability uncertain</a:t>
            </a:r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period of high latency or delays before making the connections</a:t>
            </a:r>
          </a:p>
          <a:p>
            <a:r>
              <a:rPr lang="en-US" sz="2800" dirty="0"/>
              <a:t>Quality of service varies</a:t>
            </a:r>
          </a:p>
          <a:p>
            <a:endParaRPr lang="en-US" sz="1600" dirty="0"/>
          </a:p>
          <a:p>
            <a:r>
              <a:rPr lang="en-US" sz="2800" dirty="0"/>
              <a:t>Difficult for the user to remember all the phone numbers, keywords, or codes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Security issues</a:t>
            </a:r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Legal Issues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 anchor="t"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75142"/>
              </p:ext>
            </p:extLst>
          </p:nvPr>
        </p:nvGraphicFramePr>
        <p:xfrm>
          <a:off x="457200" y="838200"/>
          <a:ext cx="82296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9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640811"/>
              </p:ext>
            </p:extLst>
          </p:nvPr>
        </p:nvGraphicFramePr>
        <p:xfrm>
          <a:off x="457200" y="8382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</a:t>
            </a:r>
            <a:r>
              <a:rPr lang="en-US" dirty="0" smtClean="0"/>
              <a:t>History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531786"/>
              </p:ext>
            </p:extLst>
          </p:nvPr>
        </p:nvGraphicFramePr>
        <p:xfrm>
          <a:off x="457200" y="1143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Brief History (cont.)</a:t>
            </a:r>
          </a:p>
        </p:txBody>
      </p:sp>
    </p:spTree>
    <p:extLst>
      <p:ext uri="{BB962C8B-B14F-4D97-AF65-F5344CB8AC3E}">
        <p14:creationId xmlns:p14="http://schemas.microsoft.com/office/powerpoint/2010/main" val="1846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and payments conducted in a non-PC-based </a:t>
            </a:r>
            <a:r>
              <a:rPr lang="en-US" dirty="0" smtClean="0"/>
              <a:t>environment</a:t>
            </a:r>
          </a:p>
          <a:p>
            <a:r>
              <a:rPr lang="en-US" dirty="0"/>
              <a:t>The management of the processes that handle the product or service needs of a consumer via a mobile </a:t>
            </a:r>
            <a:r>
              <a:rPr lang="en-US" dirty="0" smtClean="0"/>
              <a:t>phone</a:t>
            </a:r>
          </a:p>
          <a:p>
            <a:r>
              <a:rPr lang="en-US" dirty="0"/>
              <a:t>Use of wireless devices to facilitate the sale of products and services, anytime, </a:t>
            </a:r>
            <a:r>
              <a:rPr lang="en-US" dirty="0" smtClean="0"/>
              <a:t>anywhere</a:t>
            </a:r>
          </a:p>
          <a:p>
            <a:r>
              <a:rPr lang="en-US" sz="2400" dirty="0" smtClean="0"/>
              <a:t>any </a:t>
            </a:r>
            <a:r>
              <a:rPr lang="en-US" sz="2400" dirty="0"/>
              <a:t>e-commerce done in a wireless environment, especially via the Internet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rrowheads="1"/>
          </p:cNvSpPr>
          <p:nvPr/>
        </p:nvSpPr>
        <p:spPr bwMode="auto">
          <a:xfrm>
            <a:off x="457200" y="50323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de-DE" sz="4000" dirty="0">
                <a:solidFill>
                  <a:schemeClr val="tx1"/>
                </a:solidFill>
              </a:rPr>
              <a:t>Mobile commerce from the Customer‘s point of view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457200" y="1828799"/>
            <a:ext cx="8229600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de-DE" sz="2800" dirty="0"/>
              <a:t>The customer wants to access information, goods and services any time and in any place on his mobile device.</a:t>
            </a:r>
          </a:p>
          <a:p>
            <a:pPr>
              <a:lnSpc>
                <a:spcPct val="90000"/>
              </a:lnSpc>
            </a:pPr>
            <a:endParaRPr lang="de-DE" sz="1100" dirty="0"/>
          </a:p>
          <a:p>
            <a:pPr>
              <a:lnSpc>
                <a:spcPct val="90000"/>
              </a:lnSpc>
            </a:pPr>
            <a:r>
              <a:rPr lang="de-DE" sz="2800" dirty="0"/>
              <a:t>He can use his mobile device to purchase tickets for events or public transport, pay for parking, download content and even order books and CDs. </a:t>
            </a:r>
          </a:p>
          <a:p>
            <a:pPr>
              <a:lnSpc>
                <a:spcPct val="90000"/>
              </a:lnSpc>
            </a:pPr>
            <a:endParaRPr lang="de-DE" sz="1400" dirty="0"/>
          </a:p>
          <a:p>
            <a:pPr>
              <a:lnSpc>
                <a:spcPct val="90000"/>
              </a:lnSpc>
            </a:pPr>
            <a:r>
              <a:rPr lang="de-DE" sz="2800" dirty="0"/>
              <a:t>He should be offered appropriate payment methods. They can range from secure mobile </a:t>
            </a:r>
            <a:r>
              <a:rPr lang="de-DE" sz="2800" dirty="0" smtClean="0"/>
              <a:t>micropayment(payment of very small amount of money usually $12-$20) </a:t>
            </a:r>
            <a:r>
              <a:rPr lang="de-DE" sz="2800" dirty="0"/>
              <a:t>to service subscriptions.</a:t>
            </a:r>
          </a:p>
          <a:p>
            <a:pPr>
              <a:lnSpc>
                <a:spcPct val="90000"/>
              </a:lnSpc>
            </a:pPr>
            <a:endParaRPr lang="de-DE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24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rrowheads="1"/>
          </p:cNvSpPr>
          <p:nvPr/>
        </p:nvSpPr>
        <p:spPr bwMode="auto">
          <a:xfrm>
            <a:off x="419100" y="3048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de-DE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 commerce from the Provider‘s point of</a:t>
            </a:r>
            <a:r>
              <a:rPr lang="de-DE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495300" y="1706562"/>
            <a:ext cx="8229600" cy="461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80000"/>
              </a:lnSpc>
            </a:pPr>
            <a:r>
              <a:rPr lang="de-DE" sz="2400" dirty="0"/>
              <a:t>The future development of the mobile telecommunication sector is heading more and more towards </a:t>
            </a:r>
            <a:r>
              <a:rPr lang="de-DE" sz="2400" b="1" dirty="0"/>
              <a:t>value-added services</a:t>
            </a:r>
            <a:r>
              <a:rPr lang="de-DE" sz="2400" dirty="0"/>
              <a:t>. Analysts forecast that </a:t>
            </a:r>
            <a:r>
              <a:rPr lang="de-DE" sz="2400" u="sng" dirty="0"/>
              <a:t>soon half of mobile operators‘ revenue will be earned through mobile commerce</a:t>
            </a:r>
            <a:r>
              <a:rPr lang="de-DE" sz="2400" dirty="0"/>
              <a:t>. </a:t>
            </a:r>
          </a:p>
          <a:p>
            <a:pPr>
              <a:lnSpc>
                <a:spcPct val="80000"/>
              </a:lnSpc>
            </a:pPr>
            <a:endParaRPr lang="de-DE" sz="2400" dirty="0"/>
          </a:p>
          <a:p>
            <a:pPr>
              <a:lnSpc>
                <a:spcPct val="80000"/>
              </a:lnSpc>
            </a:pPr>
            <a:r>
              <a:rPr lang="de-DE" sz="2400" dirty="0"/>
              <a:t>Consequently operators as well as third party providers will focus on value-added-services. To enable mobile services, providers with expertise on different sectors will have to cooperate.</a:t>
            </a:r>
          </a:p>
          <a:p>
            <a:pPr>
              <a:lnSpc>
                <a:spcPct val="80000"/>
              </a:lnSpc>
            </a:pPr>
            <a:endParaRPr lang="de-DE" sz="2400" dirty="0"/>
          </a:p>
          <a:p>
            <a:pPr>
              <a:lnSpc>
                <a:spcPct val="80000"/>
              </a:lnSpc>
            </a:pPr>
            <a:r>
              <a:rPr lang="de-DE" sz="2400" dirty="0"/>
              <a:t>Innovative service scenarios will be needed that meet the customer‘s expectations and business models that satisfy all partners involved.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7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382</TotalTime>
  <Words>1431</Words>
  <Application>Microsoft Office PowerPoint</Application>
  <PresentationFormat>On-screen Show (4:3)</PresentationFormat>
  <Paragraphs>300</Paragraphs>
  <Slides>33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Comic Sans MS</vt:lpstr>
      <vt:lpstr>Constantia</vt:lpstr>
      <vt:lpstr>Garamond</vt:lpstr>
      <vt:lpstr>Monotype Sorts</vt:lpstr>
      <vt:lpstr>Symbol</vt:lpstr>
      <vt:lpstr>Tahoma</vt:lpstr>
      <vt:lpstr>Times New Roman</vt:lpstr>
      <vt:lpstr>Wingdings</vt:lpstr>
      <vt:lpstr>Wingdings 2</vt:lpstr>
      <vt:lpstr>Paper</vt:lpstr>
      <vt:lpstr>CorelDRAW!</vt:lpstr>
      <vt:lpstr>M- Commerce</vt:lpstr>
      <vt:lpstr>PowerPoint Presentation</vt:lpstr>
      <vt:lpstr>Services</vt:lpstr>
      <vt:lpstr>Brief History</vt:lpstr>
      <vt:lpstr>Brief History (cont.)</vt:lpstr>
      <vt:lpstr>Brief History (cont.)</vt:lpstr>
      <vt:lpstr>What is M-Commerce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 Application: Financial Tool</vt:lpstr>
      <vt:lpstr>Financial Tool:  Wireless Electronic Payment Systems</vt:lpstr>
      <vt:lpstr>Examples</vt:lpstr>
      <vt:lpstr>Mobile Applications : Marketing, Advertising, And Customer Service</vt:lpstr>
      <vt:lpstr>Mobile Applications : Marketing, Advertising, And Customer Service</vt:lpstr>
      <vt:lpstr>Mobile Applications : Marketing, Advertising, And Customer Service</vt:lpstr>
      <vt:lpstr>Mobile Portals</vt:lpstr>
      <vt:lpstr>Mobile B2B and Supply Chain Applications</vt:lpstr>
      <vt:lpstr>Applications of Mobile Devices for Consumers/Industries</vt:lpstr>
      <vt:lpstr>Mobile Payment for M-Commerce</vt:lpstr>
      <vt:lpstr>Mobile Payment (cont.)</vt:lpstr>
      <vt:lpstr>Mobile Payment (cont.)</vt:lpstr>
      <vt:lpstr>Payment via Internet Payment Provider</vt:lpstr>
      <vt:lpstr>Payment via integrated Payment Server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 Commerce</dc:title>
  <dc:creator>Kushal</dc:creator>
  <cp:lastModifiedBy>Subrata Paul</cp:lastModifiedBy>
  <cp:revision>63</cp:revision>
  <dcterms:created xsi:type="dcterms:W3CDTF">2012-08-03T16:45:17Z</dcterms:created>
  <dcterms:modified xsi:type="dcterms:W3CDTF">2017-06-07T17:14:48Z</dcterms:modified>
</cp:coreProperties>
</file>