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ldrich"/>
      <p:regular r:id="rId17"/>
    </p:embeddedFont>
    <p:embeddedFont>
      <p:font typeface="Bai Jamjure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98DD62-050C-433A-BEA4-79658205BBE4}">
  <a:tblStyle styleId="{6D98DD62-050C-433A-BEA4-79658205BB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iJamjuree-italic.fntdata"/><Relationship Id="rId21" Type="http://schemas.openxmlformats.org/officeDocument/2006/relationships/font" Target="fonts/BaiJamjure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ldrich-regular.fntdata"/><Relationship Id="rId16" Type="http://schemas.openxmlformats.org/officeDocument/2006/relationships/slide" Target="slides/slide11.xml"/><Relationship Id="rId19" Type="http://schemas.openxmlformats.org/officeDocument/2006/relationships/font" Target="fonts/BaiJamjuree-bold.fntdata"/><Relationship Id="rId18" Type="http://schemas.openxmlformats.org/officeDocument/2006/relationships/font" Target="fonts/BaiJamjure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137c789f803_1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137c789f803_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37c789f803_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37c789f803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27f379f9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27f379f9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27f379f9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27f379f9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2948bcd1fb_0_2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2948bcd1fb_0_2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27f379f9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127f379f9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37c789f8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137c789f8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948bcd1fb_0_2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2948bcd1fb_0_2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37c789f80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37c789f80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137c789f803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137c789f803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1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1"/>
          <p:cNvSpPr txBox="1"/>
          <p:nvPr>
            <p:ph hasCustomPrompt="1" type="title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8" name="Google Shape;528;p11"/>
          <p:cNvSpPr txBox="1"/>
          <p:nvPr>
            <p:ph idx="1" type="subTitle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9" name="Google Shape;5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1816" y="379072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11"/>
          <p:cNvGrpSpPr/>
          <p:nvPr/>
        </p:nvGrpSpPr>
        <p:grpSpPr>
          <a:xfrm flipH="1">
            <a:off x="8446294" y="3580345"/>
            <a:ext cx="289170" cy="284718"/>
            <a:chOff x="426000" y="3302025"/>
            <a:chExt cx="220875" cy="217475"/>
          </a:xfrm>
        </p:grpSpPr>
        <p:sp>
          <p:nvSpPr>
            <p:cNvPr id="531" name="Google Shape;531;p1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4" name="Google Shape;534;p1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9" name="Google Shape;539;p1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11"/>
          <p:cNvSpPr/>
          <p:nvPr/>
        </p:nvSpPr>
        <p:spPr>
          <a:xfrm flipH="1">
            <a:off x="505591" y="27932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 txBox="1"/>
          <p:nvPr>
            <p:ph hasCustomPrompt="1"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3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3"/>
          <p:cNvSpPr txBox="1"/>
          <p:nvPr>
            <p:ph hasCustomPrompt="1"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3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3"/>
          <p:cNvSpPr txBox="1"/>
          <p:nvPr>
            <p:ph hasCustomPrompt="1"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13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3"/>
          <p:cNvSpPr txBox="1"/>
          <p:nvPr>
            <p:ph hasCustomPrompt="1"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3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3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13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3"/>
          <p:cNvSpPr txBox="1"/>
          <p:nvPr>
            <p:ph hasCustomPrompt="1" idx="18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/>
          <p:nvPr>
            <p:ph idx="19" type="subTitle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20" type="subTitle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3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578" name="Google Shape;578;p13"/>
          <p:cNvGrpSpPr/>
          <p:nvPr/>
        </p:nvGrpSpPr>
        <p:grpSpPr>
          <a:xfrm>
            <a:off x="8246982" y="3753300"/>
            <a:ext cx="1039906" cy="679800"/>
            <a:chOff x="4082325" y="3790650"/>
            <a:chExt cx="1039906" cy="679800"/>
          </a:xfrm>
        </p:grpSpPr>
        <p:sp>
          <p:nvSpPr>
            <p:cNvPr id="579" name="Google Shape;579;p13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3" name="Google Shape;583;p1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600" name="Google Shape;600;p1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1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4"/>
          <p:cNvSpPr txBox="1"/>
          <p:nvPr>
            <p:ph idx="1" type="body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6" name="Google Shape;606;p14"/>
          <p:cNvSpPr txBox="1"/>
          <p:nvPr>
            <p:ph idx="2" type="body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1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08" name="Google Shape;608;p1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609" name="Google Shape;609;p1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_1_2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1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5"/>
          <p:cNvSpPr txBox="1"/>
          <p:nvPr>
            <p:ph idx="1" type="subTitle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5"/>
          <p:cNvSpPr txBox="1"/>
          <p:nvPr>
            <p:ph idx="2" type="subTitle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5"/>
          <p:cNvSpPr txBox="1"/>
          <p:nvPr>
            <p:ph idx="3" type="subTitle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5"/>
          <p:cNvSpPr txBox="1"/>
          <p:nvPr>
            <p:ph idx="4" type="subTitle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18" name="Google Shape;618;p15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619" name="Google Shape;619;p1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5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622" name="Google Shape;622;p1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5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627" name="Google Shape;627;p1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15"/>
          <p:cNvGrpSpPr/>
          <p:nvPr/>
        </p:nvGrpSpPr>
        <p:grpSpPr>
          <a:xfrm>
            <a:off x="7786565" y="4346720"/>
            <a:ext cx="1965289" cy="517060"/>
            <a:chOff x="3539975" y="3523525"/>
            <a:chExt cx="745925" cy="196250"/>
          </a:xfrm>
        </p:grpSpPr>
        <p:sp>
          <p:nvSpPr>
            <p:cNvPr id="632" name="Google Shape;632;p1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8" name="Google Shape;648;p15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/>
          <p:nvPr>
            <p:ph idx="5" type="subTitle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5"/>
          <p:cNvSpPr txBox="1"/>
          <p:nvPr>
            <p:ph idx="6" type="subTitle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15"/>
          <p:cNvSpPr txBox="1"/>
          <p:nvPr>
            <p:ph idx="7" type="subTitle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15"/>
          <p:cNvSpPr txBox="1"/>
          <p:nvPr>
            <p:ph idx="8" type="subTitle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6"/>
          <p:cNvSpPr txBox="1"/>
          <p:nvPr>
            <p:ph idx="1" type="subTitle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16"/>
          <p:cNvSpPr txBox="1"/>
          <p:nvPr>
            <p:ph idx="2" type="subTitle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6"/>
          <p:cNvSpPr txBox="1"/>
          <p:nvPr>
            <p:ph idx="3" type="subTitle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16"/>
          <p:cNvSpPr txBox="1"/>
          <p:nvPr>
            <p:ph idx="4" type="subTitle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16"/>
          <p:cNvSpPr txBox="1"/>
          <p:nvPr>
            <p:ph idx="5" type="subTitle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6"/>
          <p:cNvSpPr txBox="1"/>
          <p:nvPr>
            <p:ph idx="6" type="subTitle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1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62" name="Google Shape;662;p1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663" name="Google Shape;663;p1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680" name="Google Shape;680;p1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7"/>
          <p:cNvSpPr txBox="1"/>
          <p:nvPr>
            <p:ph idx="1" type="subTitle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17"/>
          <p:cNvSpPr txBox="1"/>
          <p:nvPr>
            <p:ph idx="2" type="subTitle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17"/>
          <p:cNvSpPr txBox="1"/>
          <p:nvPr>
            <p:ph idx="3" type="subTitle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17"/>
          <p:cNvSpPr txBox="1"/>
          <p:nvPr>
            <p:ph idx="4" type="subTitle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17"/>
          <p:cNvSpPr txBox="1"/>
          <p:nvPr>
            <p:ph idx="5" type="subTitle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7"/>
          <p:cNvSpPr txBox="1"/>
          <p:nvPr>
            <p:ph idx="6" type="subTitle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857541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17"/>
          <p:cNvGrpSpPr/>
          <p:nvPr/>
        </p:nvGrpSpPr>
        <p:grpSpPr>
          <a:xfrm flipH="1">
            <a:off x="6677544" y="4291395"/>
            <a:ext cx="289170" cy="284718"/>
            <a:chOff x="426000" y="3302025"/>
            <a:chExt cx="220875" cy="217475"/>
          </a:xfrm>
        </p:grpSpPr>
        <p:sp>
          <p:nvSpPr>
            <p:cNvPr id="695" name="Google Shape;695;p1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7"/>
          <p:cNvGrpSpPr/>
          <p:nvPr/>
        </p:nvGrpSpPr>
        <p:grpSpPr>
          <a:xfrm flipH="1">
            <a:off x="-722876" y="4152020"/>
            <a:ext cx="1965289" cy="517060"/>
            <a:chOff x="3539975" y="3523525"/>
            <a:chExt cx="745925" cy="196250"/>
          </a:xfrm>
        </p:grpSpPr>
        <p:sp>
          <p:nvSpPr>
            <p:cNvPr id="698" name="Google Shape;698;p1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17"/>
          <p:cNvSpPr/>
          <p:nvPr/>
        </p:nvSpPr>
        <p:spPr>
          <a:xfrm flipH="1">
            <a:off x="2230461" y="4021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1_1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 txBox="1"/>
          <p:nvPr>
            <p:ph idx="1" type="subTitle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18"/>
          <p:cNvSpPr txBox="1"/>
          <p:nvPr>
            <p:ph idx="2" type="subTitle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18"/>
          <p:cNvSpPr txBox="1"/>
          <p:nvPr>
            <p:ph idx="3" type="subTitle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8"/>
          <p:cNvSpPr txBox="1"/>
          <p:nvPr>
            <p:ph idx="4" type="subTitle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18"/>
          <p:cNvSpPr txBox="1"/>
          <p:nvPr>
            <p:ph idx="5" type="subTitle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18"/>
          <p:cNvSpPr txBox="1"/>
          <p:nvPr>
            <p:ph idx="6" type="subTitle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1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724" name="Google Shape;724;p1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97864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18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726" name="Google Shape;726;p1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18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729" name="Google Shape;729;p1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18"/>
          <p:cNvSpPr/>
          <p:nvPr/>
        </p:nvSpPr>
        <p:spPr>
          <a:xfrm flipH="1">
            <a:off x="6597336" y="38635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1_1_1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9"/>
          <p:cNvSpPr txBox="1"/>
          <p:nvPr>
            <p:ph idx="1" type="subTitle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19"/>
          <p:cNvSpPr txBox="1"/>
          <p:nvPr>
            <p:ph idx="2" type="subTitle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19"/>
          <p:cNvSpPr txBox="1"/>
          <p:nvPr>
            <p:ph idx="3" type="subTitle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9"/>
          <p:cNvSpPr txBox="1"/>
          <p:nvPr>
            <p:ph idx="4" type="subTitle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19"/>
          <p:cNvSpPr txBox="1"/>
          <p:nvPr>
            <p:ph idx="5" type="subTitle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9"/>
          <p:cNvSpPr txBox="1"/>
          <p:nvPr>
            <p:ph idx="6" type="subTitle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1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756" name="Google Shape;756;p19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1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758" name="Google Shape;758;p1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19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761" name="Google Shape;761;p1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19"/>
          <p:cNvGrpSpPr/>
          <p:nvPr/>
        </p:nvGrpSpPr>
        <p:grpSpPr>
          <a:xfrm>
            <a:off x="8043515" y="4161120"/>
            <a:ext cx="1965289" cy="517060"/>
            <a:chOff x="3539975" y="3523525"/>
            <a:chExt cx="745925" cy="196250"/>
          </a:xfrm>
        </p:grpSpPr>
        <p:sp>
          <p:nvSpPr>
            <p:cNvPr id="766" name="Google Shape;766;p1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19"/>
          <p:cNvSpPr/>
          <p:nvPr/>
        </p:nvSpPr>
        <p:spPr>
          <a:xfrm>
            <a:off x="437788" y="2516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2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0"/>
          <p:cNvSpPr txBox="1"/>
          <p:nvPr>
            <p:ph idx="1" type="subTitle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20"/>
          <p:cNvSpPr txBox="1"/>
          <p:nvPr>
            <p:ph idx="2" type="subTitle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20"/>
          <p:cNvSpPr txBox="1"/>
          <p:nvPr>
            <p:ph idx="3" type="subTitle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8" name="Google Shape;788;p20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789" name="Google Shape;789;p2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0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806" name="Google Shape;806;p2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0"/>
          <p:cNvSpPr txBox="1"/>
          <p:nvPr>
            <p:ph hasCustomPrompt="1" type="title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1" name="Google Shape;811;p20"/>
          <p:cNvSpPr txBox="1"/>
          <p:nvPr>
            <p:ph hasCustomPrompt="1" idx="4" type="title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2" name="Google Shape;812;p20"/>
          <p:cNvSpPr txBox="1"/>
          <p:nvPr>
            <p:ph hasCustomPrompt="1" idx="5" type="title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813" name="Google Shape;8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3" name="Google Shape;153;p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" name="Google Shape;16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2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1"/>
          <p:cNvSpPr txBox="1"/>
          <p:nvPr>
            <p:ph idx="1" type="subTitle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1"/>
          <p:cNvSpPr txBox="1"/>
          <p:nvPr>
            <p:ph idx="2" type="subTitle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21"/>
          <p:cNvSpPr txBox="1"/>
          <p:nvPr>
            <p:ph idx="3" type="subTitle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21"/>
          <p:cNvSpPr txBox="1"/>
          <p:nvPr>
            <p:ph idx="4" type="subTitle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5" type="subTitle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6" type="subTitle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3" name="Google Shape;823;p21"/>
          <p:cNvSpPr txBox="1"/>
          <p:nvPr>
            <p:ph idx="7" type="subTitle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21"/>
          <p:cNvSpPr txBox="1"/>
          <p:nvPr>
            <p:ph idx="8" type="subTitle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1"/>
          <p:cNvSpPr txBox="1"/>
          <p:nvPr>
            <p:ph idx="9" type="subTitle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1"/>
          <p:cNvSpPr txBox="1"/>
          <p:nvPr>
            <p:ph idx="13" type="subTitle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21"/>
          <p:cNvSpPr txBox="1"/>
          <p:nvPr>
            <p:ph idx="14" type="subTitle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1"/>
          <p:cNvSpPr txBox="1"/>
          <p:nvPr>
            <p:ph idx="15" type="subTitle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9" name="Google Shape;8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2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831" name="Google Shape;831;p2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834" name="Google Shape;834;p2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839" name="Google Shape;839;p2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21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2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22"/>
          <p:cNvSpPr txBox="1"/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1" type="subTitle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0" name="Google Shape;8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2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862" name="Google Shape;862;p22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22"/>
          <p:cNvGrpSpPr/>
          <p:nvPr/>
        </p:nvGrpSpPr>
        <p:grpSpPr>
          <a:xfrm>
            <a:off x="7664983" y="4173896"/>
            <a:ext cx="793256" cy="182899"/>
            <a:chOff x="2685575" y="2835950"/>
            <a:chExt cx="433000" cy="99825"/>
          </a:xfrm>
        </p:grpSpPr>
        <p:sp>
          <p:nvSpPr>
            <p:cNvPr id="866" name="Google Shape;866;p2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2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871" name="Google Shape;871;p2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22"/>
          <p:cNvSpPr/>
          <p:nvPr/>
        </p:nvSpPr>
        <p:spPr>
          <a:xfrm>
            <a:off x="6088025" y="3988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2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2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3"/>
          <p:cNvSpPr txBox="1"/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91" name="Google Shape;891;p23"/>
          <p:cNvSpPr txBox="1"/>
          <p:nvPr>
            <p:ph idx="1" type="subTitle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2" name="Google Shape;892;p2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893" name="Google Shape;893;p2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2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896" name="Google Shape;896;p2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2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901" name="Google Shape;901;p2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2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906" name="Google Shape;906;p2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2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955" name="Google Shape;955;p2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23"/>
          <p:cNvSpPr/>
          <p:nvPr/>
        </p:nvSpPr>
        <p:spPr>
          <a:xfrm rot="-5400000">
            <a:off x="6334322" y="3355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3"/>
          <p:cNvSpPr/>
          <p:nvPr/>
        </p:nvSpPr>
        <p:spPr>
          <a:xfrm>
            <a:off x="4572000" y="40509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3" name="Google Shape;9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4" name="Google Shape;974;p2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975" name="Google Shape;975;p2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2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2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24"/>
          <p:cNvSpPr txBox="1"/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80" name="Google Shape;980;p24"/>
          <p:cNvSpPr txBox="1"/>
          <p:nvPr>
            <p:ph idx="1" type="subTitle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1" name="Google Shape;981;p2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2" name="Google Shape;982;p24"/>
          <p:cNvGrpSpPr/>
          <p:nvPr/>
        </p:nvGrpSpPr>
        <p:grpSpPr>
          <a:xfrm flipH="1" rot="10800000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983" name="Google Shape;983;p2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24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986" name="Google Shape;986;p2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24"/>
          <p:cNvGrpSpPr/>
          <p:nvPr/>
        </p:nvGrpSpPr>
        <p:grpSpPr>
          <a:xfrm flipH="1" rot="10800000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991" name="Google Shape;991;p2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24"/>
          <p:cNvGrpSpPr/>
          <p:nvPr/>
        </p:nvGrpSpPr>
        <p:grpSpPr>
          <a:xfrm flipH="1" rot="10800000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996" name="Google Shape;996;p2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24"/>
          <p:cNvGrpSpPr/>
          <p:nvPr/>
        </p:nvGrpSpPr>
        <p:grpSpPr>
          <a:xfrm flipH="1" rot="10800000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045" name="Google Shape;1045;p2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24"/>
          <p:cNvSpPr/>
          <p:nvPr/>
        </p:nvSpPr>
        <p:spPr>
          <a:xfrm flipH="1" rot="10800000">
            <a:off x="3819050" y="3824417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2_1_1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2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25"/>
          <p:cNvSpPr txBox="1"/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065" name="Google Shape;1065;p25"/>
          <p:cNvSpPr txBox="1"/>
          <p:nvPr>
            <p:ph idx="1" type="subTitle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6" name="Google Shape;1066;p25"/>
          <p:cNvGrpSpPr/>
          <p:nvPr/>
        </p:nvGrpSpPr>
        <p:grpSpPr>
          <a:xfrm flipH="1">
            <a:off x="2156438" y="568471"/>
            <a:ext cx="793256" cy="182899"/>
            <a:chOff x="2685575" y="2835950"/>
            <a:chExt cx="433000" cy="99825"/>
          </a:xfrm>
        </p:grpSpPr>
        <p:sp>
          <p:nvSpPr>
            <p:cNvPr id="1067" name="Google Shape;1067;p2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2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072" name="Google Shape;1072;p2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8" name="Google Shape;10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2_1_1_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2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6"/>
          <p:cNvSpPr txBox="1"/>
          <p:nvPr>
            <p:ph idx="1" type="subTitle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2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093" name="Google Shape;1093;p26"/>
          <p:cNvGrpSpPr/>
          <p:nvPr/>
        </p:nvGrpSpPr>
        <p:grpSpPr>
          <a:xfrm flipH="1" rot="10800000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094" name="Google Shape;1094;p2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26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097" name="Google Shape;1097;p2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 flipH="1" rot="10800000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102" name="Google Shape;1102;p2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26"/>
          <p:cNvGrpSpPr/>
          <p:nvPr/>
        </p:nvGrpSpPr>
        <p:grpSpPr>
          <a:xfrm flipH="1" rot="10800000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107" name="Google Shape;1107;p2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6"/>
          <p:cNvGrpSpPr/>
          <p:nvPr/>
        </p:nvGrpSpPr>
        <p:grpSpPr>
          <a:xfrm flipH="1" rot="10800000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156" name="Google Shape;1156;p2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2" name="Google Shape;1172;p26"/>
          <p:cNvPicPr preferRelativeResize="0"/>
          <p:nvPr/>
        </p:nvPicPr>
        <p:blipFill rotWithShape="1">
          <a:blip r:embed="rId3">
            <a:alphaModFix/>
          </a:blip>
          <a:srcRect b="-1770" l="0" r="38199" t="1770"/>
          <a:stretch/>
        </p:blipFill>
        <p:spPr>
          <a:xfrm flipH="1" rot="10800000">
            <a:off x="6111216" y="2932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2_1_1_1_1"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2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27"/>
          <p:cNvSpPr txBox="1"/>
          <p:nvPr>
            <p:ph idx="1" type="subTitle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6" name="Google Shape;1176;p2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77" name="Google Shape;1177;p27"/>
          <p:cNvSpPr txBox="1"/>
          <p:nvPr>
            <p:ph idx="2" type="subTitle"/>
          </p:nvPr>
        </p:nvSpPr>
        <p:spPr>
          <a:xfrm>
            <a:off x="1592523" y="2303429"/>
            <a:ext cx="23694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8" name="Google Shape;1178;p27"/>
          <p:cNvGrpSpPr/>
          <p:nvPr/>
        </p:nvGrpSpPr>
        <p:grpSpPr>
          <a:xfrm>
            <a:off x="7697601" y="3827772"/>
            <a:ext cx="2019176" cy="2019176"/>
            <a:chOff x="1943325" y="-220375"/>
            <a:chExt cx="1298672" cy="1298672"/>
          </a:xfrm>
        </p:grpSpPr>
        <p:sp>
          <p:nvSpPr>
            <p:cNvPr id="1179" name="Google Shape;1179;p2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2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228" name="Google Shape;1228;p2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7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245" name="Google Shape;1245;p27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249" name="Google Shape;1249;p27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2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28"/>
          <p:cNvSpPr txBox="1"/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55" name="Google Shape;1255;p28"/>
          <p:cNvSpPr txBox="1"/>
          <p:nvPr>
            <p:ph idx="1" type="subTitle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56" name="Google Shape;1256;p28"/>
          <p:cNvGrpSpPr/>
          <p:nvPr/>
        </p:nvGrpSpPr>
        <p:grpSpPr>
          <a:xfrm flipH="1" rot="-5400000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1257" name="Google Shape;1257;p2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8"/>
          <p:cNvGrpSpPr/>
          <p:nvPr/>
        </p:nvGrpSpPr>
        <p:grpSpPr>
          <a:xfrm flipH="1" rot="-5400000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1260" name="Google Shape;1260;p2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8"/>
          <p:cNvGrpSpPr/>
          <p:nvPr/>
        </p:nvGrpSpPr>
        <p:grpSpPr>
          <a:xfrm>
            <a:off x="6738826" y="3585022"/>
            <a:ext cx="2019176" cy="2019176"/>
            <a:chOff x="1943325" y="-220375"/>
            <a:chExt cx="1298672" cy="1298672"/>
          </a:xfrm>
        </p:grpSpPr>
        <p:sp>
          <p:nvSpPr>
            <p:cNvPr id="1265" name="Google Shape;1265;p2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28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1314" name="Google Shape;1314;p2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333" name="Google Shape;1333;p29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1334" name="Google Shape;1334;p2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29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337" name="Google Shape;1337;p2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1342" name="Google Shape;1342;p2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3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3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361" name="Google Shape;1361;p30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362" name="Google Shape;1362;p3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30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1365" name="Google Shape;1365;p3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30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370" name="Google Shape;1370;p3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6" name="Google Shape;1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3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3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390" name="Google Shape;1390;p31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391" name="Google Shape;1391;p3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394" name="Google Shape;1394;p3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3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399" name="Google Shape;1399;p3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31"/>
          <p:cNvSpPr/>
          <p:nvPr/>
        </p:nvSpPr>
        <p:spPr>
          <a:xfrm>
            <a:off x="7435260" y="257175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1"/>
          <p:cNvSpPr/>
          <p:nvPr/>
        </p:nvSpPr>
        <p:spPr>
          <a:xfrm>
            <a:off x="715550" y="29251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7" name="Google Shape;1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Google Shape;1419;p32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3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421" name="Google Shape;1421;p3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22" name="Google Shape;1422;p3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32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1425" name="Google Shape;1425;p3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3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430" name="Google Shape;1430;p3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6" name="Google Shape;1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3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3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450" name="Google Shape;14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97466" y="4009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1" name="Google Shape;1451;p33"/>
          <p:cNvGrpSpPr/>
          <p:nvPr/>
        </p:nvGrpSpPr>
        <p:grpSpPr>
          <a:xfrm flipH="1">
            <a:off x="426319" y="3778870"/>
            <a:ext cx="289170" cy="284718"/>
            <a:chOff x="426000" y="3302025"/>
            <a:chExt cx="220875" cy="217475"/>
          </a:xfrm>
        </p:grpSpPr>
        <p:sp>
          <p:nvSpPr>
            <p:cNvPr id="1452" name="Google Shape;1452;p3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3"/>
          <p:cNvGrpSpPr/>
          <p:nvPr/>
        </p:nvGrpSpPr>
        <p:grpSpPr>
          <a:xfrm flipH="1">
            <a:off x="-1053226" y="2428970"/>
            <a:ext cx="1965289" cy="517060"/>
            <a:chOff x="3539975" y="3523525"/>
            <a:chExt cx="745925" cy="196250"/>
          </a:xfrm>
        </p:grpSpPr>
        <p:sp>
          <p:nvSpPr>
            <p:cNvPr id="1455" name="Google Shape;1455;p3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3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3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474" name="Google Shape;1474;p34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1475" name="Google Shape;1475;p3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4"/>
          <p:cNvGrpSpPr/>
          <p:nvPr/>
        </p:nvGrpSpPr>
        <p:grpSpPr>
          <a:xfrm flipH="1" rot="10800000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1478" name="Google Shape;1478;p3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34"/>
          <p:cNvGrpSpPr/>
          <p:nvPr/>
        </p:nvGrpSpPr>
        <p:grpSpPr>
          <a:xfrm flipH="1" rot="10800000">
            <a:off x="7777083" y="4709252"/>
            <a:ext cx="793256" cy="182899"/>
            <a:chOff x="2685575" y="2835950"/>
            <a:chExt cx="433000" cy="99825"/>
          </a:xfrm>
        </p:grpSpPr>
        <p:sp>
          <p:nvSpPr>
            <p:cNvPr id="1483" name="Google Shape;1483;p3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4"/>
          <p:cNvGrpSpPr/>
          <p:nvPr/>
        </p:nvGrpSpPr>
        <p:grpSpPr>
          <a:xfrm flipH="1" rot="10800000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1488" name="Google Shape;1488;p3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4"/>
          <p:cNvGrpSpPr/>
          <p:nvPr/>
        </p:nvGrpSpPr>
        <p:grpSpPr>
          <a:xfrm flipH="1" rot="10800000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1537" name="Google Shape;1537;p3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3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3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" name="Google Shape;1557;p3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6"/>
          <p:cNvSpPr txBox="1"/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559" name="Google Shape;1559;p36"/>
          <p:cNvSpPr txBox="1"/>
          <p:nvPr>
            <p:ph idx="1" type="subTitle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0" name="Google Shape;1560;p36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561" name="Google Shape;1561;p36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1562" name="Google Shape;1562;p3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Google Shape;1610;p36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1611" name="Google Shape;1611;p36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" type="subTitle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2" type="subTitle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idx="3" type="subTitle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4" type="subTitle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9"/>
          <p:cNvSpPr txBox="1"/>
          <p:nvPr>
            <p:ph idx="1" type="subTitle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7851727" y="4404720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idx="1" type="body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10"/>
          <p:cNvSpPr/>
          <p:nvPr/>
        </p:nvSpPr>
        <p:spPr>
          <a:xfrm rot="-5400000">
            <a:off x="4915335" y="30051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164665" y="337895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i Jamjuree"/>
              <a:buChar char="●"/>
              <a:defRPr sz="1800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9"/>
          <p:cNvSpPr txBox="1"/>
          <p:nvPr>
            <p:ph type="ctrTitle"/>
          </p:nvPr>
        </p:nvSpPr>
        <p:spPr>
          <a:xfrm>
            <a:off x="1248525" y="191672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DIGITAL IMAGE PROCESSING</a:t>
            </a:r>
            <a:endParaRPr sz="3300"/>
          </a:p>
          <a:p>
            <a:pPr indent="0" lvl="0" marL="0" rtl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5050">
                <a:solidFill>
                  <a:schemeClr val="dk2"/>
                </a:solidFill>
              </a:rPr>
              <a:t>Project UAS</a:t>
            </a:r>
            <a:endParaRPr sz="5050">
              <a:solidFill>
                <a:schemeClr val="dk2"/>
              </a:solidFill>
            </a:endParaRPr>
          </a:p>
        </p:txBody>
      </p:sp>
      <p:sp>
        <p:nvSpPr>
          <p:cNvPr id="1726" name="Google Shape;1726;p39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KELOMPOK 6</a:t>
            </a:r>
            <a:endParaRPr/>
          </a:p>
        </p:txBody>
      </p:sp>
      <p:sp>
        <p:nvSpPr>
          <p:cNvPr id="1727" name="Google Shape;1727;p39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8" name="Google Shape;1728;p39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48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EE6E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/>
          </a:p>
        </p:txBody>
      </p:sp>
      <p:sp>
        <p:nvSpPr>
          <p:cNvPr id="2134" name="Google Shape;2134;p48"/>
          <p:cNvSpPr txBox="1"/>
          <p:nvPr>
            <p:ph idx="1" type="subTitle"/>
          </p:nvPr>
        </p:nvSpPr>
        <p:spPr>
          <a:xfrm>
            <a:off x="803350" y="2325300"/>
            <a:ext cx="47580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</a:t>
            </a:r>
            <a:r>
              <a:rPr lang="en"/>
              <a:t>ntuk memperoleh hasil klasifikasi yang paling efektif dan optimal, diperlukan pertimbangan dari faktor – faktor yang mempengaruhi hasil klasifikasi seperti jumlah data, banyak kategori dalam </a:t>
            </a:r>
            <a:r>
              <a:rPr i="1" lang="en"/>
              <a:t>dataset</a:t>
            </a:r>
            <a:r>
              <a:rPr lang="en"/>
              <a:t>, jenis </a:t>
            </a:r>
            <a:r>
              <a:rPr i="1" lang="en"/>
              <a:t>preprocessing, </a:t>
            </a:r>
            <a:r>
              <a:rPr lang="en"/>
              <a:t>dan jenis </a:t>
            </a:r>
            <a:r>
              <a:rPr i="1" lang="en"/>
              <a:t>classifier</a:t>
            </a:r>
            <a:endParaRPr i="1"/>
          </a:p>
        </p:txBody>
      </p:sp>
      <p:pic>
        <p:nvPicPr>
          <p:cNvPr id="2135" name="Google Shape;21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9"/>
          <p:cNvSpPr txBox="1"/>
          <p:nvPr>
            <p:ph type="title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41" name="Google Shape;2141;p49"/>
          <p:cNvSpPr txBox="1"/>
          <p:nvPr>
            <p:ph idx="1" type="subTitle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FUN AND BLESSED DAY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2" name="Google Shape;2142;p49"/>
          <p:cNvCxnSpPr/>
          <p:nvPr/>
        </p:nvCxnSpPr>
        <p:spPr>
          <a:xfrm>
            <a:off x="1700550" y="2858050"/>
            <a:ext cx="5742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3" name="Google Shape;2143;p49"/>
          <p:cNvSpPr/>
          <p:nvPr/>
        </p:nvSpPr>
        <p:spPr>
          <a:xfrm flipH="1">
            <a:off x="7954511" y="24561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4" name="Google Shape;2144;p49"/>
          <p:cNvGrpSpPr/>
          <p:nvPr/>
        </p:nvGrpSpPr>
        <p:grpSpPr>
          <a:xfrm flipH="1">
            <a:off x="6330913" y="1146283"/>
            <a:ext cx="793256" cy="182899"/>
            <a:chOff x="2685575" y="2835950"/>
            <a:chExt cx="433000" cy="99825"/>
          </a:xfrm>
        </p:grpSpPr>
        <p:sp>
          <p:nvSpPr>
            <p:cNvPr id="2145" name="Google Shape;2145;p4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9" name="Google Shape;2149;p49"/>
          <p:cNvGrpSpPr/>
          <p:nvPr/>
        </p:nvGrpSpPr>
        <p:grpSpPr>
          <a:xfrm flipH="1">
            <a:off x="6181013" y="-1308553"/>
            <a:ext cx="2019176" cy="2019176"/>
            <a:chOff x="1943325" y="-220375"/>
            <a:chExt cx="1298672" cy="1298672"/>
          </a:xfrm>
        </p:grpSpPr>
        <p:sp>
          <p:nvSpPr>
            <p:cNvPr id="2150" name="Google Shape;2150;p4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8" name="Google Shape;21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77236" y="-955750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0"/>
          <p:cNvSpPr/>
          <p:nvPr/>
        </p:nvSpPr>
        <p:spPr>
          <a:xfrm>
            <a:off x="951017" y="3642122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0"/>
          <p:cNvSpPr/>
          <p:nvPr/>
        </p:nvSpPr>
        <p:spPr>
          <a:xfrm>
            <a:off x="4840804" y="2617251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0"/>
          <p:cNvSpPr/>
          <p:nvPr/>
        </p:nvSpPr>
        <p:spPr>
          <a:xfrm>
            <a:off x="951017" y="2631976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0"/>
          <p:cNvSpPr/>
          <p:nvPr/>
        </p:nvSpPr>
        <p:spPr>
          <a:xfrm>
            <a:off x="4840804" y="16132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0"/>
          <p:cNvSpPr/>
          <p:nvPr/>
        </p:nvSpPr>
        <p:spPr>
          <a:xfrm>
            <a:off x="951017" y="16132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0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MEMBERS</a:t>
            </a:r>
            <a:endParaRPr/>
          </a:p>
        </p:txBody>
      </p:sp>
      <p:sp>
        <p:nvSpPr>
          <p:cNvPr id="1739" name="Google Shape;1739;p40"/>
          <p:cNvSpPr txBox="1"/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0" name="Google Shape;1740;p40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SUBRATA</a:t>
            </a:r>
            <a:endParaRPr/>
          </a:p>
        </p:txBody>
      </p:sp>
      <p:sp>
        <p:nvSpPr>
          <p:cNvPr id="1741" name="Google Shape;1741;p40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Teknik Informatika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160420002</a:t>
            </a:r>
            <a:endParaRPr/>
          </a:p>
        </p:txBody>
      </p:sp>
      <p:sp>
        <p:nvSpPr>
          <p:cNvPr id="1742" name="Google Shape;1742;p40"/>
          <p:cNvSpPr txBox="1"/>
          <p:nvPr>
            <p:ph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3" name="Google Shape;1743;p40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Marcella Audi S.</a:t>
            </a:r>
            <a:endParaRPr/>
          </a:p>
        </p:txBody>
      </p:sp>
      <p:sp>
        <p:nvSpPr>
          <p:cNvPr id="1744" name="Google Shape;1744;p40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Teknik Informatika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160420004</a:t>
            </a:r>
            <a:endParaRPr/>
          </a:p>
        </p:txBody>
      </p:sp>
      <p:sp>
        <p:nvSpPr>
          <p:cNvPr id="1745" name="Google Shape;1745;p40"/>
          <p:cNvSpPr txBox="1"/>
          <p:nvPr>
            <p:ph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6" name="Google Shape;1746;p40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Alvin Fernando S.</a:t>
            </a:r>
            <a:endParaRPr/>
          </a:p>
        </p:txBody>
      </p:sp>
      <p:sp>
        <p:nvSpPr>
          <p:cNvPr id="1747" name="Google Shape;1747;p40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Teknik Informatika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160420013</a:t>
            </a:r>
            <a:endParaRPr/>
          </a:p>
        </p:txBody>
      </p:sp>
      <p:sp>
        <p:nvSpPr>
          <p:cNvPr id="1748" name="Google Shape;1748;p40"/>
          <p:cNvSpPr txBox="1"/>
          <p:nvPr>
            <p:ph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49" name="Google Shape;1749;p40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Victor Manuel S.</a:t>
            </a:r>
            <a:endParaRPr/>
          </a:p>
        </p:txBody>
      </p:sp>
      <p:sp>
        <p:nvSpPr>
          <p:cNvPr id="1750" name="Google Shape;1750;p40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Teknik Informatika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160420035</a:t>
            </a:r>
            <a:endParaRPr/>
          </a:p>
        </p:txBody>
      </p:sp>
      <p:sp>
        <p:nvSpPr>
          <p:cNvPr id="1751" name="Google Shape;1751;p40"/>
          <p:cNvSpPr txBox="1"/>
          <p:nvPr>
            <p:ph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2" name="Google Shape;1752;p40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Rony Hartono I.</a:t>
            </a:r>
            <a:endParaRPr/>
          </a:p>
        </p:txBody>
      </p:sp>
      <p:sp>
        <p:nvSpPr>
          <p:cNvPr id="1753" name="Google Shape;1753;p40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Teknik Informatika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160420035</a:t>
            </a: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1755" name="Google Shape;1755;p40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1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EE6E2"/>
                </a:solidFill>
                <a:latin typeface="Arial"/>
                <a:ea typeface="Arial"/>
                <a:cs typeface="Arial"/>
                <a:sym typeface="Arial"/>
              </a:rPr>
              <a:t>IMAGE CLASSIFICATION</a:t>
            </a:r>
            <a:endParaRPr b="1"/>
          </a:p>
        </p:txBody>
      </p:sp>
      <p:sp>
        <p:nvSpPr>
          <p:cNvPr id="1764" name="Google Shape;1764;p41"/>
          <p:cNvSpPr txBox="1"/>
          <p:nvPr>
            <p:ph idx="1" type="subTitle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Sebuah proses yang </a:t>
            </a:r>
            <a:r>
              <a:rPr lang="en"/>
              <a:t>mengkategorikan</a:t>
            </a:r>
            <a:r>
              <a:rPr lang="en"/>
              <a:t> dan memberi tanda terhadap beberapa pixel pada suatu gambar berdasarkan  aturan-aturan tertentu</a:t>
            </a:r>
            <a:endParaRPr/>
          </a:p>
        </p:txBody>
      </p:sp>
      <p:pic>
        <p:nvPicPr>
          <p:cNvPr id="1765" name="Google Shape;17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2"/>
          <p:cNvSpPr txBox="1"/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anchorCtr="0" anchor="t" bIns="91425" lIns="91425" spcFirstLastPara="1" rIns="155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71" name="Google Shape;1771;p42"/>
          <p:cNvSpPr txBox="1"/>
          <p:nvPr>
            <p:ph idx="1" type="subTitle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anchorCtr="0" anchor="t" bIns="91425" lIns="91425" spcFirstLastPara="1" rIns="155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Terdapat 3 dataset yang digunakan :</a:t>
            </a:r>
            <a:endParaRPr/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American Sign Language</a:t>
            </a:r>
            <a:endParaRPr/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 Gestures</a:t>
            </a:r>
            <a:endParaRPr/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Rock Paper Scissors</a:t>
            </a:r>
            <a:endParaRPr/>
          </a:p>
        </p:txBody>
      </p:sp>
      <p:pic>
        <p:nvPicPr>
          <p:cNvPr id="1772" name="Google Shape;17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150" y="902788"/>
            <a:ext cx="3135975" cy="31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4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of Image Classification We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3"/>
          <p:cNvSpPr txBox="1"/>
          <p:nvPr>
            <p:ph idx="1" type="subTitle"/>
          </p:nvPr>
        </p:nvSpPr>
        <p:spPr>
          <a:xfrm>
            <a:off x="3256850" y="1586200"/>
            <a:ext cx="4387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Gaussian Naive Bayes (GNB)</a:t>
            </a:r>
            <a:endParaRPr/>
          </a:p>
        </p:txBody>
      </p:sp>
      <p:sp>
        <p:nvSpPr>
          <p:cNvPr id="1779" name="Google Shape;1779;p43"/>
          <p:cNvSpPr txBox="1"/>
          <p:nvPr>
            <p:ph idx="3" type="subTitle"/>
          </p:nvPr>
        </p:nvSpPr>
        <p:spPr>
          <a:xfrm>
            <a:off x="3256844" y="266457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780" name="Google Shape;1780;p43"/>
          <p:cNvSpPr txBox="1"/>
          <p:nvPr>
            <p:ph idx="5" type="subTitle"/>
          </p:nvPr>
        </p:nvSpPr>
        <p:spPr>
          <a:xfrm>
            <a:off x="3256861" y="38561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Tree</a:t>
            </a:r>
            <a:endParaRPr/>
          </a:p>
        </p:txBody>
      </p:sp>
      <p:grpSp>
        <p:nvGrpSpPr>
          <p:cNvPr id="1781" name="Google Shape;1781;p43"/>
          <p:cNvGrpSpPr/>
          <p:nvPr/>
        </p:nvGrpSpPr>
        <p:grpSpPr>
          <a:xfrm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1782" name="Google Shape;1782;p4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6" name="Google Shape;1786;p43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1787" name="Google Shape;1787;p4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5" name="Google Shape;1835;p43"/>
          <p:cNvSpPr/>
          <p:nvPr/>
        </p:nvSpPr>
        <p:spPr>
          <a:xfrm flipH="1" rot="5400000">
            <a:off x="7369961" y="3072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43"/>
          <p:cNvSpPr/>
          <p:nvPr/>
        </p:nvSpPr>
        <p:spPr>
          <a:xfrm>
            <a:off x="2610052" y="26760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43"/>
          <p:cNvSpPr/>
          <p:nvPr/>
        </p:nvSpPr>
        <p:spPr>
          <a:xfrm>
            <a:off x="2610052" y="15373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43"/>
          <p:cNvSpPr/>
          <p:nvPr/>
        </p:nvSpPr>
        <p:spPr>
          <a:xfrm>
            <a:off x="2610052" y="381467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9" name="Google Shape;1839;p43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1840" name="Google Shape;1840;p4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3" name="Google Shape;1843;p43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1844" name="Google Shape;1844;p43"/>
            <p:cNvSpPr/>
            <p:nvPr/>
          </p:nvSpPr>
          <p:spPr>
            <a:xfrm>
              <a:off x="7025531" y="2456707"/>
              <a:ext cx="337712" cy="287286"/>
            </a:xfrm>
            <a:custGeom>
              <a:rect b="b" l="l" r="r" t="t"/>
              <a:pathLst>
                <a:path extrusionOk="0" h="9765" w="11479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7087871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7173364" y="2775468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7259534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848" name="Google Shape;1848;p43"/>
          <p:cNvSpPr/>
          <p:nvPr/>
        </p:nvSpPr>
        <p:spPr>
          <a:xfrm>
            <a:off x="2735982" y="2802781"/>
            <a:ext cx="301028" cy="301628"/>
          </a:xfrm>
          <a:custGeom>
            <a:rect b="b" l="l" r="r" t="t"/>
            <a:pathLst>
              <a:path extrusionOk="0" h="11550" w="11527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6F7"/>
              </a:solidFill>
            </a:endParaRPr>
          </a:p>
        </p:txBody>
      </p:sp>
      <p:sp>
        <p:nvSpPr>
          <p:cNvPr id="1849" name="Google Shape;1849;p43"/>
          <p:cNvSpPr/>
          <p:nvPr/>
        </p:nvSpPr>
        <p:spPr>
          <a:xfrm>
            <a:off x="2745607" y="3939942"/>
            <a:ext cx="302281" cy="302908"/>
          </a:xfrm>
          <a:custGeom>
            <a:rect b="b" l="l" r="r" t="t"/>
            <a:pathLst>
              <a:path extrusionOk="0" h="11599" w="11575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6F7"/>
              </a:solidFill>
            </a:endParaRPr>
          </a:p>
        </p:txBody>
      </p:sp>
      <p:sp>
        <p:nvSpPr>
          <p:cNvPr id="1850" name="Google Shape;1850;p43"/>
          <p:cNvSpPr txBox="1"/>
          <p:nvPr>
            <p:ph idx="2" type="subTitle"/>
          </p:nvPr>
        </p:nvSpPr>
        <p:spPr>
          <a:xfrm>
            <a:off x="3397350" y="1954225"/>
            <a:ext cx="374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: Prior Probability</a:t>
            </a:r>
            <a:endParaRPr/>
          </a:p>
        </p:txBody>
      </p:sp>
      <p:sp>
        <p:nvSpPr>
          <p:cNvPr id="1851" name="Google Shape;1851;p43"/>
          <p:cNvSpPr txBox="1"/>
          <p:nvPr>
            <p:ph idx="2" type="subTitle"/>
          </p:nvPr>
        </p:nvSpPr>
        <p:spPr>
          <a:xfrm>
            <a:off x="3358425" y="3033800"/>
            <a:ext cx="374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: N_Estimator</a:t>
            </a:r>
            <a:endParaRPr/>
          </a:p>
        </p:txBody>
      </p:sp>
      <p:sp>
        <p:nvSpPr>
          <p:cNvPr id="1852" name="Google Shape;1852;p43"/>
          <p:cNvSpPr txBox="1"/>
          <p:nvPr>
            <p:ph idx="2" type="subTitle"/>
          </p:nvPr>
        </p:nvSpPr>
        <p:spPr>
          <a:xfrm>
            <a:off x="3358425" y="4242850"/>
            <a:ext cx="374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: Criterion, Random_state, max_depth, dan min_samples_leaf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of Image Classification We Used</a:t>
            </a:r>
            <a:endParaRPr/>
          </a:p>
        </p:txBody>
      </p:sp>
      <p:sp>
        <p:nvSpPr>
          <p:cNvPr id="1858" name="Google Shape;1858;p44"/>
          <p:cNvSpPr txBox="1"/>
          <p:nvPr>
            <p:ph idx="1" type="subTitle"/>
          </p:nvPr>
        </p:nvSpPr>
        <p:spPr>
          <a:xfrm>
            <a:off x="3256850" y="1549175"/>
            <a:ext cx="4387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K-Nearest Neighbours (KNN)</a:t>
            </a:r>
            <a:endParaRPr/>
          </a:p>
        </p:txBody>
      </p:sp>
      <p:sp>
        <p:nvSpPr>
          <p:cNvPr id="1859" name="Google Shape;1859;p44"/>
          <p:cNvSpPr txBox="1"/>
          <p:nvPr>
            <p:ph idx="3" type="subTitle"/>
          </p:nvPr>
        </p:nvSpPr>
        <p:spPr>
          <a:xfrm>
            <a:off x="3256850" y="2664575"/>
            <a:ext cx="4675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1860" name="Google Shape;1860;p44"/>
          <p:cNvSpPr txBox="1"/>
          <p:nvPr>
            <p:ph idx="5" type="subTitle"/>
          </p:nvPr>
        </p:nvSpPr>
        <p:spPr>
          <a:xfrm>
            <a:off x="3256838" y="3856175"/>
            <a:ext cx="4675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K-Fold Cross Validation</a:t>
            </a:r>
            <a:endParaRPr/>
          </a:p>
        </p:txBody>
      </p:sp>
      <p:grpSp>
        <p:nvGrpSpPr>
          <p:cNvPr id="1861" name="Google Shape;1861;p44"/>
          <p:cNvGrpSpPr/>
          <p:nvPr/>
        </p:nvGrpSpPr>
        <p:grpSpPr>
          <a:xfrm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1862" name="Google Shape;1862;p4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6" name="Google Shape;1866;p44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1867" name="Google Shape;1867;p4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5" name="Google Shape;1915;p44"/>
          <p:cNvSpPr/>
          <p:nvPr/>
        </p:nvSpPr>
        <p:spPr>
          <a:xfrm flipH="1" rot="5400000">
            <a:off x="7369961" y="3072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44"/>
          <p:cNvSpPr/>
          <p:nvPr/>
        </p:nvSpPr>
        <p:spPr>
          <a:xfrm>
            <a:off x="2610052" y="26760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44"/>
          <p:cNvSpPr/>
          <p:nvPr/>
        </p:nvSpPr>
        <p:spPr>
          <a:xfrm>
            <a:off x="2610052" y="15373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44"/>
          <p:cNvSpPr/>
          <p:nvPr/>
        </p:nvSpPr>
        <p:spPr>
          <a:xfrm>
            <a:off x="2610052" y="381467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44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44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44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1924" name="Google Shape;1924;p44"/>
            <p:cNvSpPr/>
            <p:nvPr/>
          </p:nvSpPr>
          <p:spPr>
            <a:xfrm>
              <a:off x="7025531" y="2456707"/>
              <a:ext cx="337712" cy="287286"/>
            </a:xfrm>
            <a:custGeom>
              <a:rect b="b" l="l" r="r" t="t"/>
              <a:pathLst>
                <a:path extrusionOk="0" h="9765" w="11479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7087871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7173364" y="2775468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7259534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928" name="Google Shape;1928;p44"/>
          <p:cNvSpPr/>
          <p:nvPr/>
        </p:nvSpPr>
        <p:spPr>
          <a:xfrm>
            <a:off x="2735982" y="2802781"/>
            <a:ext cx="301028" cy="301628"/>
          </a:xfrm>
          <a:custGeom>
            <a:rect b="b" l="l" r="r" t="t"/>
            <a:pathLst>
              <a:path extrusionOk="0" h="11550" w="11527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6F7"/>
              </a:solidFill>
            </a:endParaRPr>
          </a:p>
        </p:txBody>
      </p:sp>
      <p:sp>
        <p:nvSpPr>
          <p:cNvPr id="1929" name="Google Shape;1929;p44"/>
          <p:cNvSpPr/>
          <p:nvPr/>
        </p:nvSpPr>
        <p:spPr>
          <a:xfrm>
            <a:off x="2745607" y="3939942"/>
            <a:ext cx="302281" cy="302908"/>
          </a:xfrm>
          <a:custGeom>
            <a:rect b="b" l="l" r="r" t="t"/>
            <a:pathLst>
              <a:path extrusionOk="0" h="11599" w="11575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6F7"/>
              </a:solidFill>
            </a:endParaRPr>
          </a:p>
        </p:txBody>
      </p:sp>
      <p:sp>
        <p:nvSpPr>
          <p:cNvPr id="1930" name="Google Shape;1930;p44"/>
          <p:cNvSpPr txBox="1"/>
          <p:nvPr>
            <p:ph idx="2" type="subTitle"/>
          </p:nvPr>
        </p:nvSpPr>
        <p:spPr>
          <a:xfrm>
            <a:off x="3358425" y="3033800"/>
            <a:ext cx="374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: Kernel</a:t>
            </a:r>
            <a:endParaRPr/>
          </a:p>
        </p:txBody>
      </p:sp>
      <p:sp>
        <p:nvSpPr>
          <p:cNvPr id="1931" name="Google Shape;1931;p44"/>
          <p:cNvSpPr txBox="1"/>
          <p:nvPr>
            <p:ph idx="2" type="subTitle"/>
          </p:nvPr>
        </p:nvSpPr>
        <p:spPr>
          <a:xfrm>
            <a:off x="3387000" y="1954225"/>
            <a:ext cx="374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: N_neighbord dan Metric</a:t>
            </a:r>
            <a:endParaRPr/>
          </a:p>
        </p:txBody>
      </p:sp>
      <p:sp>
        <p:nvSpPr>
          <p:cNvPr id="1932" name="Google Shape;1932;p44"/>
          <p:cNvSpPr txBox="1"/>
          <p:nvPr>
            <p:ph idx="2" type="subTitle"/>
          </p:nvPr>
        </p:nvSpPr>
        <p:spPr>
          <a:xfrm>
            <a:off x="3387000" y="4242850"/>
            <a:ext cx="374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: K=5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4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3 Datasets </a:t>
            </a:r>
            <a:endParaRPr/>
          </a:p>
        </p:txBody>
      </p:sp>
      <p:grpSp>
        <p:nvGrpSpPr>
          <p:cNvPr id="1938" name="Google Shape;1938;p45"/>
          <p:cNvGrpSpPr/>
          <p:nvPr/>
        </p:nvGrpSpPr>
        <p:grpSpPr>
          <a:xfrm flipH="1">
            <a:off x="2068163" y="1362521"/>
            <a:ext cx="793256" cy="182899"/>
            <a:chOff x="2685575" y="2835950"/>
            <a:chExt cx="433000" cy="99825"/>
          </a:xfrm>
        </p:grpSpPr>
        <p:sp>
          <p:nvSpPr>
            <p:cNvPr id="1939" name="Google Shape;1939;p4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45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1944" name="Google Shape;1944;p4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992" name="Google Shape;1992;p45"/>
          <p:cNvGraphicFramePr/>
          <p:nvPr/>
        </p:nvGraphicFramePr>
        <p:xfrm>
          <a:off x="1610725" y="10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{6D98DD62-050C-433A-BEA4-79658205BBE4}</a:tableStyleId>
              </a:tblPr>
              <a:tblGrid>
                <a:gridCol w="1625150"/>
                <a:gridCol w="1485550"/>
                <a:gridCol w="1505475"/>
                <a:gridCol w="1515450"/>
              </a:tblGrid>
              <a:tr h="736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Classifier/Dataset</a:t>
                      </a:r>
                      <a:endParaRPr b="1" sz="12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Rock Paper Scissors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Hand Gestures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American Sign Language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Gaussian Naive Bayes</a:t>
                      </a:r>
                      <a:endParaRPr i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r>
                        <a:rPr lang="en"/>
                        <a:t>.95%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19.51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65.82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Random Forest</a:t>
                      </a:r>
                      <a:endParaRPr i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93.46%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54.99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r>
                        <a:rPr lang="en"/>
                        <a:t>.67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Decision Tree</a:t>
                      </a:r>
                      <a:endParaRPr i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93.46%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54.99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96.69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K-Nearest Neighbors</a:t>
                      </a:r>
                      <a:endParaRPr i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94.67%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61.13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98.14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</a:tr>
              <a:tr h="7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Support Vector Machine</a:t>
                      </a:r>
                      <a:endParaRPr i="1" sz="11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95.74%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44.70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98.01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7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3 Datasets </a:t>
            </a:r>
            <a:endParaRPr/>
          </a:p>
        </p:txBody>
      </p:sp>
      <p:sp>
        <p:nvSpPr>
          <p:cNvPr id="1998" name="Google Shape;1998;p46"/>
          <p:cNvSpPr txBox="1"/>
          <p:nvPr>
            <p:ph idx="3" type="subTitle"/>
          </p:nvPr>
        </p:nvSpPr>
        <p:spPr>
          <a:xfrm>
            <a:off x="3334798" y="1097234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K-Fold Cross Validation</a:t>
            </a:r>
            <a:endParaRPr b="1" sz="1500"/>
          </a:p>
        </p:txBody>
      </p:sp>
      <p:grpSp>
        <p:nvGrpSpPr>
          <p:cNvPr id="1999" name="Google Shape;1999;p46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2000" name="Google Shape;2000;p4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4" name="Google Shape;2004;p46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2005" name="Google Shape;2005;p4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3" name="Google Shape;2053;p46"/>
          <p:cNvSpPr/>
          <p:nvPr/>
        </p:nvSpPr>
        <p:spPr>
          <a:xfrm flipH="1">
            <a:off x="7923741" y="7474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4" name="Google Shape;2054;p46"/>
          <p:cNvGrpSpPr/>
          <p:nvPr/>
        </p:nvGrpSpPr>
        <p:grpSpPr>
          <a:xfrm>
            <a:off x="483733" y="1235765"/>
            <a:ext cx="328117" cy="328057"/>
            <a:chOff x="4534444" y="2479828"/>
            <a:chExt cx="375377" cy="375308"/>
          </a:xfrm>
        </p:grpSpPr>
        <p:sp>
          <p:nvSpPr>
            <p:cNvPr id="2055" name="Google Shape;2055;p46"/>
            <p:cNvSpPr/>
            <p:nvPr/>
          </p:nvSpPr>
          <p:spPr>
            <a:xfrm>
              <a:off x="4534444" y="2479828"/>
              <a:ext cx="375377" cy="375308"/>
            </a:xfrm>
            <a:custGeom>
              <a:rect b="b" l="l" r="r" t="t"/>
              <a:pathLst>
                <a:path extrusionOk="0" h="20205" w="20206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4667180" y="2574263"/>
              <a:ext cx="113267" cy="22067"/>
            </a:xfrm>
            <a:custGeom>
              <a:rect b="b" l="l" r="r" t="t"/>
              <a:pathLst>
                <a:path extrusionOk="0" h="1188" w="6097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4646299" y="2615481"/>
              <a:ext cx="155029" cy="22067"/>
            </a:xfrm>
            <a:custGeom>
              <a:rect b="b" l="l" r="r" t="t"/>
              <a:pathLst>
                <a:path extrusionOk="0" h="1188" w="8345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8" name="Google Shape;2058;p46"/>
          <p:cNvSpPr txBox="1"/>
          <p:nvPr>
            <p:ph idx="3" type="subTitle"/>
          </p:nvPr>
        </p:nvSpPr>
        <p:spPr>
          <a:xfrm>
            <a:off x="1232486" y="1678997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3F6F7"/>
                </a:solidFill>
              </a:rPr>
              <a:t>Rock Paper Scissors</a:t>
            </a:r>
            <a:endParaRPr sz="1500">
              <a:solidFill>
                <a:srgbClr val="F3F6F7"/>
              </a:solidFill>
            </a:endParaRPr>
          </a:p>
        </p:txBody>
      </p:sp>
      <p:sp>
        <p:nvSpPr>
          <p:cNvPr id="2059" name="Google Shape;2059;p46"/>
          <p:cNvSpPr txBox="1"/>
          <p:nvPr>
            <p:ph idx="3" type="subTitle"/>
          </p:nvPr>
        </p:nvSpPr>
        <p:spPr>
          <a:xfrm>
            <a:off x="5565111" y="1678997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3F6F7"/>
                </a:solidFill>
              </a:rPr>
              <a:t>Hand Gestures</a:t>
            </a:r>
            <a:endParaRPr sz="1500">
              <a:solidFill>
                <a:srgbClr val="F3F6F7"/>
              </a:solidFill>
            </a:endParaRPr>
          </a:p>
        </p:txBody>
      </p:sp>
      <p:pic>
        <p:nvPicPr>
          <p:cNvPr id="2060" name="Google Shape;20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725" y="2127475"/>
            <a:ext cx="3971925" cy="278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53" y="2127474"/>
            <a:ext cx="4088223" cy="2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3 Datasets </a:t>
            </a:r>
            <a:endParaRPr/>
          </a:p>
        </p:txBody>
      </p:sp>
      <p:sp>
        <p:nvSpPr>
          <p:cNvPr id="2067" name="Google Shape;2067;p47"/>
          <p:cNvSpPr txBox="1"/>
          <p:nvPr>
            <p:ph idx="3" type="subTitle"/>
          </p:nvPr>
        </p:nvSpPr>
        <p:spPr>
          <a:xfrm>
            <a:off x="3334798" y="1097234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K-Fold Cross Validation</a:t>
            </a:r>
            <a:endParaRPr b="1" sz="1500"/>
          </a:p>
        </p:txBody>
      </p:sp>
      <p:grpSp>
        <p:nvGrpSpPr>
          <p:cNvPr id="2068" name="Google Shape;2068;p47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2069" name="Google Shape;2069;p4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47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2074" name="Google Shape;2074;p4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2" name="Google Shape;2122;p47"/>
          <p:cNvSpPr/>
          <p:nvPr/>
        </p:nvSpPr>
        <p:spPr>
          <a:xfrm flipH="1">
            <a:off x="7923741" y="7474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47"/>
          <p:cNvGrpSpPr/>
          <p:nvPr/>
        </p:nvGrpSpPr>
        <p:grpSpPr>
          <a:xfrm>
            <a:off x="483733" y="1235765"/>
            <a:ext cx="328117" cy="328057"/>
            <a:chOff x="4534444" y="2479828"/>
            <a:chExt cx="375377" cy="375308"/>
          </a:xfrm>
        </p:grpSpPr>
        <p:sp>
          <p:nvSpPr>
            <p:cNvPr id="2124" name="Google Shape;2124;p47"/>
            <p:cNvSpPr/>
            <p:nvPr/>
          </p:nvSpPr>
          <p:spPr>
            <a:xfrm>
              <a:off x="4534444" y="2479828"/>
              <a:ext cx="375377" cy="375308"/>
            </a:xfrm>
            <a:custGeom>
              <a:rect b="b" l="l" r="r" t="t"/>
              <a:pathLst>
                <a:path extrusionOk="0" h="20205" w="20206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4667180" y="2574263"/>
              <a:ext cx="113267" cy="22067"/>
            </a:xfrm>
            <a:custGeom>
              <a:rect b="b" l="l" r="r" t="t"/>
              <a:pathLst>
                <a:path extrusionOk="0" h="1188" w="6097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4646299" y="2615481"/>
              <a:ext cx="155029" cy="22067"/>
            </a:xfrm>
            <a:custGeom>
              <a:rect b="b" l="l" r="r" t="t"/>
              <a:pathLst>
                <a:path extrusionOk="0" h="1188" w="8345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47"/>
          <p:cNvSpPr txBox="1"/>
          <p:nvPr>
            <p:ph idx="3" type="subTitle"/>
          </p:nvPr>
        </p:nvSpPr>
        <p:spPr>
          <a:xfrm>
            <a:off x="2588426" y="1679000"/>
            <a:ext cx="3967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3F6F7"/>
                </a:solidFill>
              </a:rPr>
              <a:t>American Sign Language</a:t>
            </a:r>
            <a:endParaRPr sz="1500">
              <a:solidFill>
                <a:srgbClr val="F3F6F7"/>
              </a:solidFill>
            </a:endParaRPr>
          </a:p>
        </p:txBody>
      </p:sp>
      <p:pic>
        <p:nvPicPr>
          <p:cNvPr id="2128" name="Google Shape;21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2122388"/>
            <a:ext cx="40767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