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Detailed description of labelling the data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240 intervals </a:t>
            </a:r>
            <a:endParaRPr lang="en-IN" altLang="en-US"/>
          </a:p>
          <a:p>
            <a:r>
              <a:rPr lang="en-IN" altLang="en-US"/>
              <a:t>e0103,e0104,e0105,e0108</a:t>
            </a:r>
            <a:endParaRPr lang="en-IN" altLang="en-US"/>
          </a:p>
          <a:p>
            <a:r>
              <a:rPr lang="en-IN" altLang="en-US"/>
              <a:t>normal:2112 ,abnormal:1224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we recorded the rpeak angles for abnormal segments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1D CNN model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IN" altLang="en-US"/>
              <a:t>ECG abmormality recognition is the problem of classifying sequences of ECG data recorded by ECG recording device as electrical impulses.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Classical approaches to the problem involve hand crafting features from the time series data based on fixed-sized windows and training machine learning models, such as ensembles of decision trees. The difficulty is that this feature engineering requires deep expertise in the field.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Recently, deep learning methods such as recurrent neural networks and one-dimensional convolutional neural networks, or CNNs, have been shown to provide state-of-the-art results on challenging activity recognition tasks with little or no data feature engineering, instead using feature learning on raw data.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So we developed one-dimensional convolutional neural networks for time series classification on the problem of ECG abnormality recognition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Architecture of the model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12645"/>
            <a:ext cx="10994390" cy="3948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Metrics of the model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5243830" y="1537970"/>
          <a:ext cx="694817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115"/>
                <a:gridCol w="852805"/>
                <a:gridCol w="31432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Measure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Value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Derivations</a:t>
                      </a:r>
                      <a:endParaRPr 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Sensitivity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0.9102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TPR = TP / (TP + FN)</a:t>
                      </a:r>
                      <a:endParaRPr 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Specificity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0.9811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SPC = TN / (FP + TN)</a:t>
                      </a:r>
                      <a:endParaRPr 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Precision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0.9654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PPV = TP / (TP + FP)</a:t>
                      </a:r>
                      <a:endParaRPr 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Negative Predictive Value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0.9497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NPV = TN / (TN + FN)</a:t>
                      </a:r>
                      <a:endParaRPr 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False Positive Rate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0.0189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FPR = FP / (FP + TN)</a:t>
                      </a:r>
                      <a:endParaRPr 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False Discovery Rate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0.0346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FDR = FP / (FP + TP)</a:t>
                      </a:r>
                      <a:endParaRPr 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False Negative Rate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0.0898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FNR = FN / (FN + TP)</a:t>
                      </a:r>
                      <a:endParaRPr 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Accuracy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0.9551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ACC = (TP + TN) / (P + N)</a:t>
                      </a:r>
                      <a:endParaRPr 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F1 Score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0.9370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F1 = 2TP / (2TP + FP + FN)</a:t>
                      </a:r>
                      <a:endParaRPr 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Matthews Correlation Coefficient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0.9031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TP*TN - FP*FN / sqrt((TP+FP)*(TP+FN)*(TN+FP)*(TN+FN)) 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7"/>
          <p:cNvSpPr/>
          <p:nvPr>
            <p:ph sz="half" idx="2"/>
          </p:nvPr>
        </p:nvSpPr>
        <p:spPr>
          <a:xfrm>
            <a:off x="838200" y="1537970"/>
            <a:ext cx="4039870" cy="4283075"/>
          </a:xfrm>
        </p:spPr>
        <p:txBody>
          <a:bodyPr/>
          <a:p>
            <a:pPr marL="0" indent="0">
              <a:buNone/>
            </a:pPr>
            <a:r>
              <a:rPr lang="en-US"/>
              <a:t>Confusion matrix, without normalization</a:t>
            </a:r>
            <a:r>
              <a:rPr lang="en-IN" altLang="en-US"/>
              <a:t>:</a:t>
            </a:r>
            <a:endParaRPr lang="en-IN" alt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IN" altLang="en-US"/>
              <a:t>abnormal </a:t>
            </a:r>
            <a:r>
              <a:rPr lang="en-US"/>
              <a:t>[223  22]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r>
              <a:rPr lang="en-IN" altLang="en-US"/>
              <a:t>normal    </a:t>
            </a:r>
            <a:r>
              <a:rPr lang="en-US"/>
              <a:t>[  8 </a:t>
            </a:r>
            <a:r>
              <a:rPr lang="en-IN" altLang="en-US"/>
              <a:t>    </a:t>
            </a:r>
            <a:r>
              <a:rPr lang="en-US"/>
              <a:t>415]</a:t>
            </a:r>
            <a:endParaRPr lang="en-US"/>
          </a:p>
          <a:p>
            <a:pPr marL="0" indent="0">
              <a:buNone/>
            </a:pPr>
            <a:r>
              <a:rPr lang="en-IN" altLang="en-US"/>
              <a:t>         abnornal   normal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Future Scope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Better accuracy</a:t>
            </a:r>
            <a:endParaRPr lang="en-IN" altLang="en-US"/>
          </a:p>
          <a:p>
            <a:r>
              <a:rPr lang="en-IN" altLang="en-US"/>
              <a:t>Better explainability using angles</a:t>
            </a:r>
            <a:endParaRPr lang="en-IN" altLang="en-US"/>
          </a:p>
          <a:p>
            <a:r>
              <a:rPr lang="en-IN" altLang="en-US"/>
              <a:t>Better training data by validating the training data with the help of professionals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1840</Words>
  <Application>WPS Presentation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Detailed description of labelling the data</vt:lpstr>
      <vt:lpstr>PowerPoint 演示文稿</vt:lpstr>
      <vt:lpstr>PowerPoint 演示文稿</vt:lpstr>
      <vt:lpstr>1D CNN model</vt:lpstr>
      <vt:lpstr>architecture of the model</vt:lpstr>
      <vt:lpstr>metrics of the model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subro</cp:lastModifiedBy>
  <cp:revision>2</cp:revision>
  <dcterms:created xsi:type="dcterms:W3CDTF">2021-03-18T14:57:00Z</dcterms:created>
  <dcterms:modified xsi:type="dcterms:W3CDTF">2021-03-18T18:36:19Z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