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Detailed description of labelling the data</a:t>
            </a:r>
            <a:endParaRPr lang="en-IN" altLang="en-US"/>
          </a:p>
        </p:txBody>
      </p:sp>
      <p:sp>
        <p:nvSpPr>
          <p:cNvPr id="3" name="Content Placeholder 2"/>
          <p:cNvSpPr>
            <a:spLocks noGrp="1"/>
          </p:cNvSpPr>
          <p:nvPr>
            <p:ph idx="1"/>
          </p:nvPr>
        </p:nvSpPr>
        <p:spPr/>
        <p:txBody>
          <a:bodyPr>
            <a:normAutofit fontScale="85000"/>
          </a:bodyPr>
          <a:lstStyle/>
          <a:p>
            <a:r>
              <a:rPr lang="en-IN" altLang="en-US" dirty="0"/>
              <a:t>As we found out in the paper published by University of Dhaka that ST slope can be used for classification of ECG wave segment and then use the slope data as condition for the classification</a:t>
            </a:r>
            <a:endParaRPr lang="en-IN" altLang="en-US" dirty="0"/>
          </a:p>
          <a:p>
            <a:r>
              <a:rPr lang="en-IN" altLang="en-US" dirty="0"/>
              <a:t>We found out that in our dataset that the S-T segment lied between the R peak+15 time slice and R peak+45 time slice. Also Q and S point detection was easy as we needed to find the point of deflection </a:t>
            </a:r>
            <a:r>
              <a:rPr lang="en-IN" altLang="en-US" dirty="0" err="1"/>
              <a:t>tothe</a:t>
            </a:r>
            <a:r>
              <a:rPr lang="en-IN" altLang="en-US" dirty="0"/>
              <a:t> left and right of the R peak respectively</a:t>
            </a:r>
            <a:endParaRPr lang="en-IN" altLang="en-US" dirty="0"/>
          </a:p>
          <a:p>
            <a:r>
              <a:rPr lang="en-IN" altLang="en-US" dirty="0"/>
              <a:t>Inspired by the S-T slope classification of ECG signal, with the suggestion and</a:t>
            </a:r>
            <a:r>
              <a:rPr lang="en-US" dirty="0"/>
              <a:t> the guidance of our </a:t>
            </a:r>
            <a:r>
              <a:rPr lang="en-IN" altLang="en-US" dirty="0"/>
              <a:t>faculty(Mr. Bimal Pal)</a:t>
            </a:r>
            <a:r>
              <a:rPr lang="en-US" dirty="0"/>
              <a:t>, we calculated the QRS angle and observed the value of the angle</a:t>
            </a:r>
            <a:r>
              <a:rPr lang="en-IN" altLang="en-US" dirty="0"/>
              <a:t> madeby QRS for both classes of data</a:t>
            </a:r>
            <a:r>
              <a:rPr lang="en-US" dirty="0"/>
              <a:t>, </a:t>
            </a:r>
            <a:r>
              <a:rPr lang="en-IN" altLang="en-US" dirty="0"/>
              <a:t>with the help of which we wished to</a:t>
            </a:r>
            <a:r>
              <a:rPr lang="en-US" dirty="0"/>
              <a:t> find out any abnormality in the ECG waveforms if the value of QRS angle differentiates from a particular range.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altLang="en-US"/>
              <a:t>240 intervals </a:t>
            </a:r>
            <a:endParaRPr lang="en-IN" altLang="en-US"/>
          </a:p>
          <a:p>
            <a:r>
              <a:rPr lang="en-IN" altLang="en-US"/>
              <a:t>e0103,e0104,e0105,e0108</a:t>
            </a:r>
            <a:endParaRPr lang="en-IN" altLang="en-US"/>
          </a:p>
          <a:p>
            <a:r>
              <a:rPr lang="en-IN" altLang="en-US"/>
              <a:t>normal:2112 ,abnormal:1224</a:t>
            </a:r>
            <a:endParaRPr lang="en-IN" altLang="en-US"/>
          </a:p>
          <a:p>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altLang="en-US"/>
              <a:t>we recorded the rpeak angles for abnormal segments</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1D CNN model</a:t>
            </a:r>
            <a:endParaRPr lang="en-IN" alt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architecture of the model</a:t>
            </a:r>
            <a:endParaRPr lang="en-IN" alt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metrics of the model</a:t>
            </a:r>
            <a:endParaRPr lang="en-IN" altLang="en-US"/>
          </a:p>
        </p:txBody>
      </p:sp>
      <p:sp>
        <p:nvSpPr>
          <p:cNvPr id="3" name="Content Placeholder 2"/>
          <p:cNvSpPr>
            <a:spLocks noGrp="1"/>
          </p:cNvSpPr>
          <p:nvPr>
            <p:ph idx="1"/>
          </p:nvPr>
        </p:nvSpPr>
        <p:spPr/>
        <p:txBody>
          <a:bodyPr/>
          <a:lstStyle/>
          <a:p>
            <a:r>
              <a:rPr lang="en-IN" altLang="en-US"/>
              <a:t>sensitivity</a:t>
            </a:r>
            <a:endParaRPr lang="en-IN" altLang="en-US"/>
          </a:p>
          <a:p>
            <a:r>
              <a:rPr lang="en-IN" altLang="en-US"/>
              <a:t>specivity</a:t>
            </a:r>
            <a:endParaRPr lang="en-IN" altLang="en-US"/>
          </a:p>
          <a:p>
            <a:r>
              <a:rPr lang="en-IN" altLang="en-US"/>
              <a:t>F1 score</a:t>
            </a:r>
            <a:endParaRPr lang="en-IN" altLang="en-US"/>
          </a:p>
          <a:p>
            <a:r>
              <a:rPr lang="en-IN" altLang="en-US"/>
              <a:t>MCC</a:t>
            </a:r>
            <a:endParaRPr lang="en-IN" altLang="en-US"/>
          </a:p>
          <a:p>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Future Scope</a:t>
            </a:r>
            <a:endParaRPr lang="en-IN" altLang="en-US"/>
          </a:p>
        </p:txBody>
      </p:sp>
      <p:sp>
        <p:nvSpPr>
          <p:cNvPr id="3" name="Content Placeholder 2"/>
          <p:cNvSpPr>
            <a:spLocks noGrp="1"/>
          </p:cNvSpPr>
          <p:nvPr>
            <p:ph idx="1"/>
          </p:nvPr>
        </p:nvSpPr>
        <p:spPr/>
        <p:txBody>
          <a:bodyPr>
            <a:normAutofit fontScale="77500" lnSpcReduction="20000"/>
          </a:bodyPr>
          <a:lstStyle/>
          <a:p>
            <a:r>
              <a:rPr lang="en-IN" altLang="en-US" dirty="0"/>
              <a:t>Better accuracy –  These model is based on extensive samples and trained by </a:t>
            </a:r>
            <a:r>
              <a:rPr lang="en-IN" altLang="en-US" dirty="0" err="1"/>
              <a:t>datas</a:t>
            </a:r>
            <a:r>
              <a:rPr lang="en-IN" altLang="en-US" dirty="0"/>
              <a:t> fed to it. More number of samples will improve the efficiency and accuracy of the model. There is always scope for improvement.</a:t>
            </a:r>
            <a:endParaRPr lang="en-IN" altLang="en-US" dirty="0"/>
          </a:p>
          <a:p>
            <a:r>
              <a:rPr lang="en-IN" altLang="en-US"/>
              <a:t>Better explainability </a:t>
            </a:r>
            <a:r>
              <a:rPr lang="en-IN" altLang="en-US" dirty="0"/>
              <a:t>using angles – While using this CNN model, 1D array of data points are fed as input. The CNN is like a black box giving prediction on the fed ECG signal which lacks explainability from medical point of view. That is why value of QRS angle again serves a purpose. Value of QRS angle can be associated with the output of CNN model to explain the reports much better as the pattern of QRS angle is easily visible in the waveform.</a:t>
            </a:r>
            <a:endParaRPr lang="en-IN" altLang="en-US" dirty="0"/>
          </a:p>
          <a:p>
            <a:r>
              <a:rPr lang="en-IN" altLang="en-US" dirty="0"/>
              <a:t>Better training data by validating the training data with the help of professionals – While labelling the particular part of waveforms, incorrect labelling may have happened and that can effect the efficiency of the model as we are mot medical </a:t>
            </a:r>
            <a:r>
              <a:rPr lang="en-IN" altLang="en-US" dirty="0" err="1"/>
              <a:t>professionals</a:t>
            </a:r>
            <a:r>
              <a:rPr lang="en-IN" altLang="en-US" dirty="0"/>
              <a:t> and the waveforms are </a:t>
            </a:r>
            <a:r>
              <a:rPr lang="en-IN" altLang="en-US" dirty="0" err="1"/>
              <a:t>primalrily</a:t>
            </a:r>
            <a:r>
              <a:rPr lang="en-IN" altLang="en-US" dirty="0"/>
              <a:t> manually labelled by observing the patterns. So if that can be done with the help of </a:t>
            </a:r>
            <a:r>
              <a:rPr lang="en-IN" altLang="en-US" dirty="0" err="1"/>
              <a:t>professionals</a:t>
            </a:r>
            <a:r>
              <a:rPr lang="en-IN" altLang="en-US" dirty="0"/>
              <a:t>, the probability of wrong labelling can be reduced to much greater extent which will surely be better training </a:t>
            </a:r>
            <a:r>
              <a:rPr lang="en-IN" altLang="en-US" dirty="0" err="1"/>
              <a:t>data.Eventually</a:t>
            </a:r>
            <a:r>
              <a:rPr lang="en-IN" altLang="en-US" dirty="0"/>
              <a:t> that will improve the accuracy of the model .</a:t>
            </a:r>
            <a:endParaRPr lang="en-IN"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2284</Words>
  <Application>WPS Presentation</Application>
  <PresentationFormat>Widescreen</PresentationFormat>
  <Paragraphs>31</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Calibri Light</vt:lpstr>
      <vt:lpstr>Calibri</vt:lpstr>
      <vt:lpstr>Microsoft YaHei</vt:lpstr>
      <vt:lpstr>Arial Unicode MS</vt:lpstr>
      <vt:lpstr>Office Theme</vt:lpstr>
      <vt:lpstr>PowerPoint 演示文稿</vt:lpstr>
      <vt:lpstr>Detailed description of labelling the data</vt:lpstr>
      <vt:lpstr>PowerPoint 演示文稿</vt:lpstr>
      <vt:lpstr>PowerPoint 演示文稿</vt:lpstr>
      <vt:lpstr>1D CNN model</vt:lpstr>
      <vt:lpstr>architecture of the model</vt:lpstr>
      <vt:lpstr>metrics of the model</vt:lpstr>
      <vt:lpstr>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Madhurima</dc:creator>
  <cp:lastModifiedBy>subro</cp:lastModifiedBy>
  <cp:revision>6</cp:revision>
  <dcterms:created xsi:type="dcterms:W3CDTF">2021-03-18T14:57:00Z</dcterms:created>
  <dcterms:modified xsi:type="dcterms:W3CDTF">2021-03-18T19:23:03Z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