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464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 Selected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SE Selected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 : Center 0,0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Final Pixels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(1,10)</a:t>
            </a:r>
          </a:p>
          <a:p>
            <a:pPr marL="1243584" lvl="4" indent="0">
              <a:buNone/>
            </a:pPr>
            <a:r>
              <a:rPr lang="en-US" sz="2800" dirty="0"/>
              <a:t>  (2,10)</a:t>
            </a:r>
          </a:p>
          <a:p>
            <a:pPr marL="1243584" lvl="4" indent="0">
              <a:buNone/>
            </a:pPr>
            <a:r>
              <a:rPr lang="en-US" sz="2800" dirty="0"/>
              <a:t>  (3,10)</a:t>
            </a:r>
          </a:p>
          <a:p>
            <a:pPr marL="1243584" lvl="4" indent="0">
              <a:buNone/>
            </a:pPr>
            <a:r>
              <a:rPr lang="en-US" sz="2800" dirty="0"/>
              <a:t>   (4,9)</a:t>
            </a:r>
          </a:p>
          <a:p>
            <a:pPr marL="1243584" lvl="4" indent="0">
              <a:buNone/>
            </a:pPr>
            <a:r>
              <a:rPr lang="en-US" sz="2800" dirty="0"/>
              <a:t>   (5,9)</a:t>
            </a:r>
          </a:p>
          <a:p>
            <a:pPr marL="1243584" lvl="4" indent="0">
              <a:buNone/>
            </a:pPr>
            <a:r>
              <a:rPr lang="en-US" sz="2800" dirty="0"/>
              <a:t>   (6,8)</a:t>
            </a:r>
          </a:p>
          <a:p>
            <a:pPr marL="1243584" lvl="4" indent="0">
              <a:buNone/>
            </a:pPr>
            <a:r>
              <a:rPr lang="en-US" sz="2800" dirty="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(Question): if center is not 0,0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(Mathematics)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(3,12)</a:t>
            </a:r>
          </a:p>
          <a:p>
            <a:pPr marL="1243584" lvl="4" indent="0">
              <a:buNone/>
            </a:pPr>
            <a:r>
              <a:rPr lang="en-US" sz="2800" dirty="0"/>
              <a:t>  (4,12)</a:t>
            </a:r>
          </a:p>
          <a:p>
            <a:pPr marL="1243584" lvl="4" indent="0">
              <a:buNone/>
            </a:pPr>
            <a:r>
              <a:rPr lang="en-US" sz="2800" dirty="0"/>
              <a:t>  (5,12)</a:t>
            </a:r>
          </a:p>
          <a:p>
            <a:pPr marL="1243584" lvl="4" indent="0">
              <a:buNone/>
            </a:pPr>
            <a:r>
              <a:rPr lang="en-US" sz="2800" dirty="0"/>
              <a:t>   (6,11)</a:t>
            </a:r>
          </a:p>
          <a:p>
            <a:pPr marL="1243584" lvl="4" indent="0">
              <a:buNone/>
            </a:pPr>
            <a:r>
              <a:rPr lang="en-US" sz="2800" dirty="0"/>
              <a:t>   (7,11)</a:t>
            </a:r>
          </a:p>
          <a:p>
            <a:pPr marL="1243584" lvl="4" indent="0">
              <a:buNone/>
            </a:pPr>
            <a:r>
              <a:rPr lang="en-US" sz="2800" dirty="0"/>
              <a:t>   (8,10)</a:t>
            </a:r>
          </a:p>
          <a:p>
            <a:pPr marL="1243584" lvl="4" indent="0">
              <a:buNone/>
            </a:pPr>
            <a:r>
              <a:rPr lang="en-US" sz="2800" dirty="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https://www.slideshare.net/mohammedarif89/midpoint-circle-algo?</a:t>
            </a:r>
          </a:p>
          <a:p>
            <a:pPr lvl="0" algn="just"/>
            <a:r>
              <a:rPr lang="en-US" dirty="0" err="1">
                <a:hlinkClick r:id="rId2"/>
              </a:rPr>
              <a:t>qid</a:t>
            </a:r>
            <a:r>
              <a:rPr lang="en-US" dirty="0">
                <a:hlinkClick r:id="rId2"/>
              </a:rPr>
              <a:t>=33e02b6e-628f-4b43-afcb-ea838ebf72c9&amp;v=&amp;b=&amp;</a:t>
            </a:r>
            <a:r>
              <a:rPr lang="en-US" dirty="0" err="1">
                <a:hlinkClick r:id="rId2"/>
              </a:rPr>
              <a:t>from_search</a:t>
            </a:r>
            <a:r>
              <a:rPr lang="en-US" dirty="0">
                <a:hlinkClick r:id="rId2"/>
              </a:rPr>
              <a:t>=2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https://slideplayer.com/slide/9120741/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4"/>
              </a:rPr>
              <a:t>https://en.wikipedia.org/wiki/Midpoint_circle_algorithm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5"/>
              </a:rPr>
              <a:t>https://studyresearch.in/2018/03/11/bresenhams-circle-algorithm/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In computer graphics, the midpoint circle algorithm is an algorithm used to determine the points needed for rasterizing a circle. </a:t>
            </a:r>
            <a:r>
              <a:rPr lang="en-US" sz="2800" dirty="0" err="1"/>
              <a:t>Bresenham's</a:t>
            </a:r>
            <a:r>
              <a:rPr lang="en-US" sz="2800" dirty="0"/>
              <a:t> circle </a:t>
            </a:r>
            <a:r>
              <a:rPr lang="en-US" sz="2800" dirty="0" err="1"/>
              <a:t>algorithmis</a:t>
            </a:r>
            <a:r>
              <a:rPr lang="en-US" sz="2800" dirty="0"/>
              <a:t> derived from the midpoint circle algorithm</a:t>
            </a:r>
          </a:p>
          <a:p>
            <a:pPr algn="just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41526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chose E/SE</a:t>
            </a:r>
            <a:endParaRPr lang="x-none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dstart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444</TotalTime>
  <Words>499</Words>
  <Application>Microsoft Macintosh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42</cp:revision>
  <dcterms:created xsi:type="dcterms:W3CDTF">2018-12-10T17:20:29Z</dcterms:created>
  <dcterms:modified xsi:type="dcterms:W3CDTF">2021-09-10T17:57:18Z</dcterms:modified>
</cp:coreProperties>
</file>