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007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 Given</a:t>
            </a:r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and Shearing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 (Problem Solving)</a:t>
            </a:r>
          </a:p>
          <a:p>
            <a:r>
              <a:rPr lang="en-US" dirty="0"/>
              <a:t>2D Rotation(Problem Solving)</a:t>
            </a:r>
          </a:p>
          <a:p>
            <a:r>
              <a:rPr lang="en-US" dirty="0"/>
              <a:t>2D Scaling (Problem Solving)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Shearing</a:t>
            </a:r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https://www.javatpoint.com/computer-graphics-2d-transformations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Given (Rotation)</a:t>
            </a:r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607</Words>
  <Application>Microsoft Macintosh PowerPoint</Application>
  <PresentationFormat>On-screen Show (4:3)</PresentationFormat>
  <Paragraphs>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Md. Masum Billah</cp:lastModifiedBy>
  <cp:revision>8</cp:revision>
  <dcterms:created xsi:type="dcterms:W3CDTF">2020-04-29T19:15:43Z</dcterms:created>
  <dcterms:modified xsi:type="dcterms:W3CDTF">2021-09-10T17:57:43Z</dcterms:modified>
</cp:coreProperties>
</file>