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83679"/>
              </p:ext>
            </p:extLst>
          </p:nvPr>
        </p:nvGraphicFramePr>
        <p:xfrm>
          <a:off x="476205" y="525978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607</Words>
  <Application>Microsoft Macintosh PowerPoint</Application>
  <PresentationFormat>On-screen Show (4:3)</PresentationFormat>
  <Paragraphs>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Md. Masum Billah</cp:lastModifiedBy>
  <cp:revision>9</cp:revision>
  <dcterms:created xsi:type="dcterms:W3CDTF">2020-04-29T19:15:43Z</dcterms:created>
  <dcterms:modified xsi:type="dcterms:W3CDTF">2021-09-10T17:57:54Z</dcterms:modified>
</cp:coreProperties>
</file>