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83679"/>
              </p:ext>
            </p:extLst>
          </p:nvPr>
        </p:nvGraphicFramePr>
        <p:xfrm>
          <a:off x="476205" y="525978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 Given</a:t>
            </a:r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 and Shearing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 (Problem Solving)</a:t>
            </a:r>
          </a:p>
          <a:p>
            <a:r>
              <a:rPr lang="en-US" dirty="0"/>
              <a:t>2D Rotation(Problem Solving)</a:t>
            </a:r>
          </a:p>
          <a:p>
            <a:r>
              <a:rPr lang="en-US" dirty="0"/>
              <a:t>2D Scaling (Problem Solving)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Shearing</a:t>
            </a:r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https://www.javatpoint.com/computer-graphics-2d-transformations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Given (Rotation)</a:t>
            </a:r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4F0D82-DE65-4D75-AD88-8B63100DF1F8}"/>
</file>

<file path=customXml/itemProps2.xml><?xml version="1.0" encoding="utf-8"?>
<ds:datastoreItem xmlns:ds="http://schemas.openxmlformats.org/officeDocument/2006/customXml" ds:itemID="{4FF276F3-B6A9-48B4-BD11-D3732747FEA2}"/>
</file>

<file path=customXml/itemProps3.xml><?xml version="1.0" encoding="utf-8"?>
<ds:datastoreItem xmlns:ds="http://schemas.openxmlformats.org/officeDocument/2006/customXml" ds:itemID="{E9F2FCB1-AC6A-486D-BE1D-2EC855B06A0E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607</Words>
  <Application>Microsoft Macintosh PowerPoint</Application>
  <PresentationFormat>On-screen Show (4:3)</PresentationFormat>
  <Paragraphs>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</vt:lpstr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Md. Masum Billah</cp:lastModifiedBy>
  <cp:revision>9</cp:revision>
  <dcterms:created xsi:type="dcterms:W3CDTF">2020-04-29T19:15:43Z</dcterms:created>
  <dcterms:modified xsi:type="dcterms:W3CDTF">2021-09-10T17:57:54Z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