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sldIdLst>
    <p:sldId id="276" r:id="rId2"/>
    <p:sldId id="286" r:id="rId3"/>
    <p:sldId id="284" r:id="rId4"/>
    <p:sldId id="27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0" r:id="rId24"/>
    <p:sldId id="281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57AE2E-50E8-4134-B119-266C619287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177FC63-4B78-40F5-87A7-7BECD963FBE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9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E2E-50E8-4134-B119-266C619287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FC63-4B78-40F5-87A7-7BECD963F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33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E2E-50E8-4134-B119-266C619287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FC63-4B78-40F5-87A7-7BECD963FBE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719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E2E-50E8-4134-B119-266C619287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FC63-4B78-40F5-87A7-7BECD963FBE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079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E2E-50E8-4134-B119-266C619287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FC63-4B78-40F5-87A7-7BECD963F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408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E2E-50E8-4134-B119-266C619287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FC63-4B78-40F5-87A7-7BECD963FBE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58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E2E-50E8-4134-B119-266C619287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FC63-4B78-40F5-87A7-7BECD963FBE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49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E2E-50E8-4134-B119-266C619287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FC63-4B78-40F5-87A7-7BECD963FBE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2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E2E-50E8-4134-B119-266C619287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FC63-4B78-40F5-87A7-7BECD963FBE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28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E2E-50E8-4134-B119-266C619287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FC63-4B78-40F5-87A7-7BECD963F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98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E2E-50E8-4134-B119-266C619287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FC63-4B78-40F5-87A7-7BECD963FBE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E2E-50E8-4134-B119-266C619287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FC63-4B78-40F5-87A7-7BECD963F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E2E-50E8-4134-B119-266C619287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FC63-4B78-40F5-87A7-7BECD963FBE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35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E2E-50E8-4134-B119-266C619287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FC63-4B78-40F5-87A7-7BECD963FBE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4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E2E-50E8-4134-B119-266C619287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FC63-4B78-40F5-87A7-7BECD963F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90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E2E-50E8-4134-B119-266C619287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FC63-4B78-40F5-87A7-7BECD963FBE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7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AE2E-50E8-4134-B119-266C619287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FC63-4B78-40F5-87A7-7BECD963F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43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57AE2E-50E8-4134-B119-266C619287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77FC63-4B78-40F5-87A7-7BECD963F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6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  <p:sldLayoutId id="2147484049" r:id="rId14"/>
    <p:sldLayoutId id="2147484050" r:id="rId15"/>
    <p:sldLayoutId id="2147484051" r:id="rId16"/>
    <p:sldLayoutId id="2147484052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33E56A-D88C-DD35-70FD-348497A91755}"/>
              </a:ext>
            </a:extLst>
          </p:cNvPr>
          <p:cNvSpPr txBox="1"/>
          <p:nvPr/>
        </p:nvSpPr>
        <p:spPr>
          <a:xfrm>
            <a:off x="1940741" y="2008682"/>
            <a:ext cx="77649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</a:t>
            </a:r>
            <a:r>
              <a:rPr lang="en-US" sz="3200" dirty="0"/>
              <a:t>Data Analysis Project on Electric   </a:t>
            </a:r>
          </a:p>
          <a:p>
            <a:r>
              <a:rPr lang="en-US" sz="3200" dirty="0"/>
              <a:t>              Vehicles Sales in SQL </a:t>
            </a:r>
          </a:p>
          <a:p>
            <a:r>
              <a:rPr lang="en-US" sz="3200" dirty="0"/>
              <a:t>                               By </a:t>
            </a:r>
          </a:p>
          <a:p>
            <a:r>
              <a:rPr lang="en-US" sz="3200" dirty="0"/>
              <a:t>              Subrato   Samaddar</a:t>
            </a:r>
            <a:r>
              <a:rPr lang="en-US" sz="3600" dirty="0"/>
              <a:t>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5326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94B685-80A7-8CCA-4687-E3213828B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31" y="1885136"/>
            <a:ext cx="8787502" cy="257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9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A423AC-4E70-FBF5-8F43-A2FE95C29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226" y="2075664"/>
            <a:ext cx="8287112" cy="2706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69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D5D3C9-A56E-3543-7EF5-14DAC74A4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383" y="1893976"/>
            <a:ext cx="7663233" cy="307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1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32A869-2AEB-8433-DA8B-128919AA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15" y="2175768"/>
            <a:ext cx="8650370" cy="28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0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CBA61E-E169-CB0A-B7AE-539EEA79F2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686" y="1953073"/>
            <a:ext cx="7573462" cy="2951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88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D518A-A547-1C73-6337-23C8FCFD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75" y="2158584"/>
            <a:ext cx="8315329" cy="25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4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F8552A-4BA4-D874-87D9-A3A5AA5BA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707" y="1911246"/>
            <a:ext cx="8981731" cy="211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5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C3B520-0E0B-0F93-B9E8-E9336879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72" y="1887136"/>
            <a:ext cx="7342055" cy="30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92EE8C-A57D-3C10-99C7-454A8297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91" y="2286638"/>
            <a:ext cx="7640573" cy="2284724"/>
          </a:xfrm>
          <a:prstGeom prst="rect">
            <a:avLst/>
          </a:prstGeom>
          <a:pattFill prst="pct25">
            <a:fgClr>
              <a:srgbClr val="00B0F0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373669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0436FB-08B3-9F11-50AD-05ED65DE5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045" y="1975804"/>
            <a:ext cx="7666009" cy="29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371F38E-B138-6B55-5BCB-436EB5822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DC0D02-D151-49F4-48DA-1C452FB3443D}"/>
              </a:ext>
            </a:extLst>
          </p:cNvPr>
          <p:cNvSpPr txBox="1"/>
          <p:nvPr/>
        </p:nvSpPr>
        <p:spPr>
          <a:xfrm>
            <a:off x="1940741" y="2008682"/>
            <a:ext cx="7764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Table Name: </a:t>
            </a:r>
            <a:r>
              <a:rPr lang="en-US" sz="2400" dirty="0" err="1"/>
              <a:t>electric_vehicles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rows: 1,86,879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dataset contains detailed information about electric vehicles registered in a certain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Each record represents an individual electric vehicle and includes various attributes such as location, vehicle specifications, and utility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can be used to analyze trends in electric vehicle adoption, geographic distribution, and the characteristics of different electric vehicle models.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65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AD19C7-C00E-B789-E4F8-DEE397506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75" y="2535811"/>
            <a:ext cx="9222050" cy="235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84C31D-FED2-0A89-BB02-FEF749B1F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89" y="2314605"/>
            <a:ext cx="9317885" cy="222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1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00A27B-72E5-C120-B25F-E584862C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554" y="2346374"/>
            <a:ext cx="8076892" cy="25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4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678C07-ED51-29D4-14C8-FB642FC392BD}"/>
              </a:ext>
            </a:extLst>
          </p:cNvPr>
          <p:cNvSpPr txBox="1"/>
          <p:nvPr/>
        </p:nvSpPr>
        <p:spPr>
          <a:xfrm>
            <a:off x="1521502" y="2375555"/>
            <a:ext cx="84332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Key Insights: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Significant growth in electric vehicle registrations over recent years.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Top models and manufacturers driving the market.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electric ranges achieved by leading models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888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D0AE44-9260-D300-AF58-C3F2B2CD52D3}"/>
              </a:ext>
            </a:extLst>
          </p:cNvPr>
          <p:cNvSpPr txBox="1"/>
          <p:nvPr/>
        </p:nvSpPr>
        <p:spPr>
          <a:xfrm>
            <a:off x="1806315" y="2394408"/>
            <a:ext cx="71680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Incorporate more detailed demographic data for deeper insights.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Explore predictive analytics for future sales 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data visualization for more interactive analysis</a:t>
            </a:r>
          </a:p>
        </p:txBody>
      </p:sp>
    </p:spTree>
    <p:extLst>
      <p:ext uri="{BB962C8B-B14F-4D97-AF65-F5344CB8AC3E}">
        <p14:creationId xmlns:p14="http://schemas.microsoft.com/office/powerpoint/2010/main" val="147398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D0C5AE-C5E6-D872-973A-088F89AB8636}"/>
              </a:ext>
            </a:extLst>
          </p:cNvPr>
          <p:cNvSpPr txBox="1"/>
          <p:nvPr/>
        </p:nvSpPr>
        <p:spPr>
          <a:xfrm>
            <a:off x="981456" y="2576052"/>
            <a:ext cx="9804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        Thank  You </a:t>
            </a:r>
          </a:p>
        </p:txBody>
      </p:sp>
    </p:spTree>
    <p:extLst>
      <p:ext uri="{BB962C8B-B14F-4D97-AF65-F5344CB8AC3E}">
        <p14:creationId xmlns:p14="http://schemas.microsoft.com/office/powerpoint/2010/main" val="324841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F6AE169-F62A-8647-467F-864AFE0F3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3E89F7-648A-6168-7CC5-3970E2B2485C}"/>
              </a:ext>
            </a:extLst>
          </p:cNvPr>
          <p:cNvSpPr txBox="1"/>
          <p:nvPr/>
        </p:nvSpPr>
        <p:spPr>
          <a:xfrm>
            <a:off x="1649691" y="1545996"/>
            <a:ext cx="789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2BDDE-2B3B-A5EC-920C-42A159D7DA73}"/>
              </a:ext>
            </a:extLst>
          </p:cNvPr>
          <p:cNvSpPr txBox="1"/>
          <p:nvPr/>
        </p:nvSpPr>
        <p:spPr>
          <a:xfrm>
            <a:off x="1291472" y="1121790"/>
            <a:ext cx="84087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Columns Description:</a:t>
            </a:r>
          </a:p>
          <a:p>
            <a:r>
              <a:rPr lang="en-US" dirty="0"/>
              <a:t>► VIN (Vehicle Identification Number): A unique identifier for each vehicle, typically composed of 17 characters, but this dataset seems to be using the first 10 characters.</a:t>
            </a:r>
          </a:p>
          <a:p>
            <a:r>
              <a:rPr lang="en-US" dirty="0"/>
              <a:t>County: The county in which the vehicle is registered.</a:t>
            </a:r>
          </a:p>
          <a:p>
            <a:r>
              <a:rPr lang="en-US" dirty="0"/>
              <a:t>City: The city in which the vehicle is registered.</a:t>
            </a:r>
          </a:p>
          <a:p>
            <a:r>
              <a:rPr lang="en-US" dirty="0"/>
              <a:t>State: The state in which the vehicle is registered.</a:t>
            </a:r>
          </a:p>
          <a:p>
            <a:r>
              <a:rPr lang="en-US" dirty="0"/>
              <a:t>Postal Code: The postal code for the vehicle's registration address. Model Year: The year the vehicle model was manufactured. Make: The manufacturer or brand of the vehicle (e.g., Tesla, Nissan). </a:t>
            </a:r>
          </a:p>
          <a:p>
            <a:r>
              <a:rPr lang="en-US" dirty="0"/>
              <a:t>Model: The specific model name or number of the vehicle.</a:t>
            </a:r>
          </a:p>
          <a:p>
            <a:r>
              <a:rPr lang="en-US" dirty="0"/>
              <a:t>Electric Vehicle Type: The type of electric vehicle (e.g., Battery Electric Vehicle (BEV), Plug-in Hybrid Electric Vehicle (PHEV)).</a:t>
            </a:r>
          </a:p>
          <a:p>
            <a:r>
              <a:rPr lang="en-US" dirty="0"/>
              <a:t>► Clean Alternative Fuel Vehicle (CAFV) Eligibility: Indicates whether the vehicle is eligible for clean alternative fuel vehicle incentives.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18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968351-9159-F206-44A6-11254449ED6B}"/>
              </a:ext>
            </a:extLst>
          </p:cNvPr>
          <p:cNvSpPr txBox="1"/>
          <p:nvPr/>
        </p:nvSpPr>
        <p:spPr>
          <a:xfrm>
            <a:off x="1641422" y="1161738"/>
            <a:ext cx="867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FBDD5-BD4B-8A49-A0D2-E176611303DF}"/>
              </a:ext>
            </a:extLst>
          </p:cNvPr>
          <p:cNvSpPr txBox="1"/>
          <p:nvPr/>
        </p:nvSpPr>
        <p:spPr>
          <a:xfrm>
            <a:off x="1379095" y="1041816"/>
            <a:ext cx="982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9ED80-457C-7EFC-8CDD-1B115BBFDA5C}"/>
              </a:ext>
            </a:extLst>
          </p:cNvPr>
          <p:cNvSpPr txBox="1"/>
          <p:nvPr/>
        </p:nvSpPr>
        <p:spPr>
          <a:xfrm>
            <a:off x="724526" y="1161738"/>
            <a:ext cx="9476749" cy="4130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electric vehicle sales data and derive meaningful insights using SQL.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Extraction and Transformation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Trends and Growth Analysis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Models and Manufacturers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 Analysis</a:t>
            </a:r>
          </a:p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IN" sz="2400" kern="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 Used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SQL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2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58AE77-A04E-8C38-0CFE-48E34507E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87" y="1866648"/>
            <a:ext cx="7770426" cy="312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0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750987-BCFC-C75D-41AF-664D8D1B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706" y="1944975"/>
            <a:ext cx="8044802" cy="296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371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50B0DC-64ED-0D1A-E62C-3DDB622A5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39" y="1929487"/>
            <a:ext cx="7779321" cy="3151892"/>
          </a:xfrm>
          <a:prstGeom prst="rect">
            <a:avLst/>
          </a:prstGeom>
          <a:pattFill prst="pct80">
            <a:fgClr>
              <a:schemeClr val="accent1">
                <a:lumMod val="40000"/>
                <a:lumOff val="60000"/>
              </a:schemeClr>
            </a:fgClr>
            <a:bgClr>
              <a:schemeClr val="accent2">
                <a:lumMod val="60000"/>
                <a:lumOff val="40000"/>
              </a:schemeClr>
            </a:bgClr>
          </a:pattFill>
        </p:spPr>
      </p:pic>
    </p:spTree>
    <p:extLst>
      <p:ext uri="{BB962C8B-B14F-4D97-AF65-F5344CB8AC3E}">
        <p14:creationId xmlns:p14="http://schemas.microsoft.com/office/powerpoint/2010/main" val="267057748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760DFB-A49E-E1DB-7EAB-7DD79804F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647" y="1827533"/>
            <a:ext cx="7264706" cy="32029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17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D4D676-62AB-A78C-C83F-7DBD075C5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402" y="1685185"/>
            <a:ext cx="7316302" cy="330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7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1230</TotalTime>
  <Words>377</Words>
  <Application>Microsoft Office PowerPoint</Application>
  <PresentationFormat>Widescreen</PresentationFormat>
  <Paragraphs>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Garamond</vt:lpstr>
      <vt:lpstr>Symbol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subrato samaddar</dc:creator>
  <cp:lastModifiedBy>subrato samaddar</cp:lastModifiedBy>
  <cp:revision>42</cp:revision>
  <dcterms:created xsi:type="dcterms:W3CDTF">2024-06-01T13:52:03Z</dcterms:created>
  <dcterms:modified xsi:type="dcterms:W3CDTF">2025-01-22T05:57:01Z</dcterms:modified>
</cp:coreProperties>
</file>