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ea9ea0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ea9ea0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eb8f981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eb8f981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ebe0b67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ebe0b67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1200c23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1200c23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Group 16: Kalvin Goode,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498000"/>
            <a:ext cx="7505700" cy="29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Introduction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Dataset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Analysis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Prediction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Conclusion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595150" y="3939425"/>
            <a:ext cx="7505700" cy="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Northeast: 15.8%, Midwest: 26.6%, South: 40%, West: 17.3% from 944 schools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Public School accounts for 80% of the survey data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1800" y="398475"/>
            <a:ext cx="3667275" cy="366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5"/>
          <p:cNvPicPr preferRelativeResize="0"/>
          <p:nvPr/>
        </p:nvPicPr>
        <p:blipFill rotWithShape="1">
          <a:blip r:embed="rId4">
            <a:alphaModFix/>
          </a:blip>
          <a:srcRect b="7935" l="0" r="4652" t="0"/>
          <a:stretch/>
        </p:blipFill>
        <p:spPr>
          <a:xfrm>
            <a:off x="979150" y="398474"/>
            <a:ext cx="3667275" cy="354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5"/>
          <p:cNvSpPr txBox="1"/>
          <p:nvPr/>
        </p:nvSpPr>
        <p:spPr>
          <a:xfrm>
            <a:off x="819150" y="273075"/>
            <a:ext cx="65691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School Distribution in data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6"/>
          <p:cNvPicPr preferRelativeResize="0"/>
          <p:nvPr/>
        </p:nvPicPr>
        <p:blipFill rotWithShape="1">
          <a:blip r:embed="rId3">
            <a:alphaModFix/>
          </a:blip>
          <a:srcRect b="7118" l="8320" r="9129" t="9324"/>
          <a:stretch/>
        </p:blipFill>
        <p:spPr>
          <a:xfrm>
            <a:off x="10161275" y="2471799"/>
            <a:ext cx="2503280" cy="2534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6"/>
          <p:cNvPicPr preferRelativeResize="0"/>
          <p:nvPr/>
        </p:nvPicPr>
        <p:blipFill rotWithShape="1">
          <a:blip r:embed="rId4">
            <a:alphaModFix/>
          </a:blip>
          <a:srcRect b="7987" l="7982" r="7990" t="8455"/>
          <a:stretch/>
        </p:blipFill>
        <p:spPr>
          <a:xfrm>
            <a:off x="-3791351" y="2059493"/>
            <a:ext cx="2648025" cy="263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/>
          <p:cNvPicPr preferRelativeResize="0"/>
          <p:nvPr/>
        </p:nvPicPr>
        <p:blipFill rotWithShape="1">
          <a:blip r:embed="rId5">
            <a:alphaModFix/>
          </a:blip>
          <a:srcRect b="7144" l="9051" r="9108" t="9592"/>
          <a:stretch/>
        </p:blipFill>
        <p:spPr>
          <a:xfrm>
            <a:off x="4661075" y="461326"/>
            <a:ext cx="4220876" cy="4294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 rotWithShape="1">
          <a:blip r:embed="rId6">
            <a:alphaModFix/>
          </a:blip>
          <a:srcRect b="8120" l="7811" r="9083" t="8768"/>
          <a:stretch/>
        </p:blipFill>
        <p:spPr>
          <a:xfrm>
            <a:off x="351125" y="461313"/>
            <a:ext cx="4220876" cy="422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