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9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0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20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1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9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34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1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4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7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ADF7-923E-47F3-BE6E-5B845415FF9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2B9377-F3C5-4BAD-B67C-A2BE4C34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0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3F3C-B48C-231F-732F-6D019CEB1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29368" cy="1075148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Airline Dataset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B97AC-E0CD-CCEF-C406-095D4FB2C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2433485"/>
            <a:ext cx="10250129" cy="4085302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total number of flights in a day?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busiest day at SFO airport.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total number of flights per day in a month?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10 busiest flight routes?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10 longest flight routes? 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flights flying outside SFO towards different parts of the world?</a:t>
            </a:r>
          </a:p>
        </p:txBody>
      </p:sp>
    </p:spTree>
    <p:extLst>
      <p:ext uri="{BB962C8B-B14F-4D97-AF65-F5344CB8AC3E}">
        <p14:creationId xmlns:p14="http://schemas.microsoft.com/office/powerpoint/2010/main" val="13543226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66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Wisp</vt:lpstr>
      <vt:lpstr>Airline Dataset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2024-09-16T12:20:40Z</dcterms:created>
  <dcterms:modified xsi:type="dcterms:W3CDTF">2024-09-16T12:30:42Z</dcterms:modified>
</cp:coreProperties>
</file>