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02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17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CCA6E-89D4-44EC-810C-00B6F1AF944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DDE71FE-EFF3-4577-B6E3-F9EABD0A28C4}">
      <dgm:prSet/>
      <dgm:spPr/>
      <dgm:t>
        <a:bodyPr/>
        <a:lstStyle/>
        <a:p>
          <a:pPr>
            <a:defRPr cap="all"/>
          </a:pPr>
          <a:r>
            <a:rPr lang="en-US"/>
            <a:t>1. How does the Semantic Web differ from the current Web?</a:t>
          </a:r>
        </a:p>
      </dgm:t>
    </dgm:pt>
    <dgm:pt modelId="{09A56E36-256E-4DC1-AF57-6AD4F161CF7F}" type="parTrans" cxnId="{D7AB4458-117B-4127-96B8-429A8081766A}">
      <dgm:prSet/>
      <dgm:spPr/>
      <dgm:t>
        <a:bodyPr/>
        <a:lstStyle/>
        <a:p>
          <a:endParaRPr lang="en-US"/>
        </a:p>
      </dgm:t>
    </dgm:pt>
    <dgm:pt modelId="{7D1379F0-3601-415C-BB7C-4B8D956F8A41}" type="sibTrans" cxnId="{D7AB4458-117B-4127-96B8-429A8081766A}">
      <dgm:prSet/>
      <dgm:spPr/>
      <dgm:t>
        <a:bodyPr/>
        <a:lstStyle/>
        <a:p>
          <a:endParaRPr lang="en-US"/>
        </a:p>
      </dgm:t>
    </dgm:pt>
    <dgm:pt modelId="{E615BF9A-15B4-4BD9-BFC5-E63AE01C245B}">
      <dgm:prSet/>
      <dgm:spPr/>
      <dgm:t>
        <a:bodyPr/>
        <a:lstStyle/>
        <a:p>
          <a:pPr>
            <a:defRPr cap="all"/>
          </a:pPr>
          <a:r>
            <a:rPr lang="en-US"/>
            <a:t>2. Why are ontologies crucial to the Semantic Web?</a:t>
          </a:r>
        </a:p>
      </dgm:t>
    </dgm:pt>
    <dgm:pt modelId="{9D135E8C-29F4-4EEE-A742-7C5B588595BA}" type="parTrans" cxnId="{1AE92F9F-2491-4D61-B787-F86FB201E721}">
      <dgm:prSet/>
      <dgm:spPr/>
      <dgm:t>
        <a:bodyPr/>
        <a:lstStyle/>
        <a:p>
          <a:endParaRPr lang="en-US"/>
        </a:p>
      </dgm:t>
    </dgm:pt>
    <dgm:pt modelId="{8ABD3EAE-70A7-450A-B8AD-1F6B5A5CDD1F}" type="sibTrans" cxnId="{1AE92F9F-2491-4D61-B787-F86FB201E721}">
      <dgm:prSet/>
      <dgm:spPr/>
      <dgm:t>
        <a:bodyPr/>
        <a:lstStyle/>
        <a:p>
          <a:endParaRPr lang="en-US"/>
        </a:p>
      </dgm:t>
    </dgm:pt>
    <dgm:pt modelId="{CAD0FEB3-A533-40FE-8518-2A78B2A8D141}">
      <dgm:prSet/>
      <dgm:spPr/>
      <dgm:t>
        <a:bodyPr/>
        <a:lstStyle/>
        <a:p>
          <a:pPr>
            <a:defRPr cap="all"/>
          </a:pPr>
          <a:r>
            <a:rPr lang="en-US"/>
            <a:t>3. How can decentralized vocabularies interoperate?</a:t>
          </a:r>
        </a:p>
      </dgm:t>
    </dgm:pt>
    <dgm:pt modelId="{91628BC1-8361-47DC-B957-47DCB2C3AC8A}" type="parTrans" cxnId="{0D3A6787-22AA-4C88-963D-CFB161AF966F}">
      <dgm:prSet/>
      <dgm:spPr/>
      <dgm:t>
        <a:bodyPr/>
        <a:lstStyle/>
        <a:p>
          <a:endParaRPr lang="en-US"/>
        </a:p>
      </dgm:t>
    </dgm:pt>
    <dgm:pt modelId="{24F2AD86-E8E4-41B6-A15D-A06C019A05C3}" type="sibTrans" cxnId="{0D3A6787-22AA-4C88-963D-CFB161AF966F}">
      <dgm:prSet/>
      <dgm:spPr/>
      <dgm:t>
        <a:bodyPr/>
        <a:lstStyle/>
        <a:p>
          <a:endParaRPr lang="en-US"/>
        </a:p>
      </dgm:t>
    </dgm:pt>
    <dgm:pt modelId="{BC1C6198-B2B5-49AB-B1AA-1635C542CC92}">
      <dgm:prSet/>
      <dgm:spPr/>
      <dgm:t>
        <a:bodyPr/>
        <a:lstStyle/>
        <a:p>
          <a:pPr>
            <a:defRPr cap="all"/>
          </a:pPr>
          <a:r>
            <a:rPr lang="en-US"/>
            <a:t>4. What are the main challenges in realizing the Semantic Web vision?</a:t>
          </a:r>
        </a:p>
      </dgm:t>
    </dgm:pt>
    <dgm:pt modelId="{81C615A8-3823-423C-B27F-22D1039F2FCA}" type="parTrans" cxnId="{2C84728F-A943-49BB-AB33-317FB756346D}">
      <dgm:prSet/>
      <dgm:spPr/>
      <dgm:t>
        <a:bodyPr/>
        <a:lstStyle/>
        <a:p>
          <a:endParaRPr lang="en-US"/>
        </a:p>
      </dgm:t>
    </dgm:pt>
    <dgm:pt modelId="{7BFCB039-67B3-4A90-9276-AD573033CA49}" type="sibTrans" cxnId="{2C84728F-A943-49BB-AB33-317FB756346D}">
      <dgm:prSet/>
      <dgm:spPr/>
      <dgm:t>
        <a:bodyPr/>
        <a:lstStyle/>
        <a:p>
          <a:endParaRPr lang="en-US"/>
        </a:p>
      </dgm:t>
    </dgm:pt>
    <dgm:pt modelId="{436D4769-878B-440B-A471-9C1A0EA486EE}" type="pres">
      <dgm:prSet presAssocID="{B2ACCA6E-89D4-44EC-810C-00B6F1AF944B}" presName="root" presStyleCnt="0">
        <dgm:presLayoutVars>
          <dgm:dir/>
          <dgm:resizeHandles val="exact"/>
        </dgm:presLayoutVars>
      </dgm:prSet>
      <dgm:spPr/>
    </dgm:pt>
    <dgm:pt modelId="{0EE11D94-20D6-4033-A9C3-A2E7EDBA82BD}" type="pres">
      <dgm:prSet presAssocID="{ADDE71FE-EFF3-4577-B6E3-F9EABD0A28C4}" presName="compNode" presStyleCnt="0"/>
      <dgm:spPr/>
    </dgm:pt>
    <dgm:pt modelId="{0D1D63CB-F1B9-40A6-AA31-8F28FB6A2621}" type="pres">
      <dgm:prSet presAssocID="{ADDE71FE-EFF3-4577-B6E3-F9EABD0A28C4}" presName="iconBgRect" presStyleLbl="bgShp" presStyleIdx="0" presStyleCnt="4"/>
      <dgm:spPr/>
    </dgm:pt>
    <dgm:pt modelId="{482CEF9A-22F5-4E61-A4A2-83FABE0E4540}" type="pres">
      <dgm:prSet presAssocID="{ADDE71FE-EFF3-4577-B6E3-F9EABD0A28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A35F938-62FA-4141-9479-16CC06EF65D0}" type="pres">
      <dgm:prSet presAssocID="{ADDE71FE-EFF3-4577-B6E3-F9EABD0A28C4}" presName="spaceRect" presStyleCnt="0"/>
      <dgm:spPr/>
    </dgm:pt>
    <dgm:pt modelId="{3F72EA08-E644-480D-AD05-CCA93930C21E}" type="pres">
      <dgm:prSet presAssocID="{ADDE71FE-EFF3-4577-B6E3-F9EABD0A28C4}" presName="textRect" presStyleLbl="revTx" presStyleIdx="0" presStyleCnt="4">
        <dgm:presLayoutVars>
          <dgm:chMax val="1"/>
          <dgm:chPref val="1"/>
        </dgm:presLayoutVars>
      </dgm:prSet>
      <dgm:spPr/>
    </dgm:pt>
    <dgm:pt modelId="{B4C75FB9-CCE4-46F7-979D-0B0615510C24}" type="pres">
      <dgm:prSet presAssocID="{7D1379F0-3601-415C-BB7C-4B8D956F8A41}" presName="sibTrans" presStyleCnt="0"/>
      <dgm:spPr/>
    </dgm:pt>
    <dgm:pt modelId="{D86E6E76-4183-407E-AA85-70F030268B83}" type="pres">
      <dgm:prSet presAssocID="{E615BF9A-15B4-4BD9-BFC5-E63AE01C245B}" presName="compNode" presStyleCnt="0"/>
      <dgm:spPr/>
    </dgm:pt>
    <dgm:pt modelId="{33366C50-27D6-4002-B0E6-036D6995E9F2}" type="pres">
      <dgm:prSet presAssocID="{E615BF9A-15B4-4BD9-BFC5-E63AE01C245B}" presName="iconBgRect" presStyleLbl="bgShp" presStyleIdx="1" presStyleCnt="4"/>
      <dgm:spPr/>
    </dgm:pt>
    <dgm:pt modelId="{07472CED-521A-4EC2-B8F5-B18C4DF34D34}" type="pres">
      <dgm:prSet presAssocID="{E615BF9A-15B4-4BD9-BFC5-E63AE01C24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F8105B5A-307D-4AF6-963F-4079781C9C50}" type="pres">
      <dgm:prSet presAssocID="{E615BF9A-15B4-4BD9-BFC5-E63AE01C245B}" presName="spaceRect" presStyleCnt="0"/>
      <dgm:spPr/>
    </dgm:pt>
    <dgm:pt modelId="{20514A23-F6D6-436A-A369-B1FBB470C68C}" type="pres">
      <dgm:prSet presAssocID="{E615BF9A-15B4-4BD9-BFC5-E63AE01C245B}" presName="textRect" presStyleLbl="revTx" presStyleIdx="1" presStyleCnt="4">
        <dgm:presLayoutVars>
          <dgm:chMax val="1"/>
          <dgm:chPref val="1"/>
        </dgm:presLayoutVars>
      </dgm:prSet>
      <dgm:spPr/>
    </dgm:pt>
    <dgm:pt modelId="{ADF1F359-EF7E-429D-AEE4-5ADA28CC12EF}" type="pres">
      <dgm:prSet presAssocID="{8ABD3EAE-70A7-450A-B8AD-1F6B5A5CDD1F}" presName="sibTrans" presStyleCnt="0"/>
      <dgm:spPr/>
    </dgm:pt>
    <dgm:pt modelId="{C8E4883E-2CE7-4BF4-96A7-1729F38DDB1F}" type="pres">
      <dgm:prSet presAssocID="{CAD0FEB3-A533-40FE-8518-2A78B2A8D141}" presName="compNode" presStyleCnt="0"/>
      <dgm:spPr/>
    </dgm:pt>
    <dgm:pt modelId="{D11A132E-1A7B-4A33-A6BA-17AB9A98E793}" type="pres">
      <dgm:prSet presAssocID="{CAD0FEB3-A533-40FE-8518-2A78B2A8D141}" presName="iconBgRect" presStyleLbl="bgShp" presStyleIdx="2" presStyleCnt="4"/>
      <dgm:spPr/>
    </dgm:pt>
    <dgm:pt modelId="{31EE7F4E-5A18-4E70-B2CA-C77E45898C3D}" type="pres">
      <dgm:prSet presAssocID="{CAD0FEB3-A533-40FE-8518-2A78B2A8D1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9FFFCBD-A3A0-4260-8761-DB953C7C9F87}" type="pres">
      <dgm:prSet presAssocID="{CAD0FEB3-A533-40FE-8518-2A78B2A8D141}" presName="spaceRect" presStyleCnt="0"/>
      <dgm:spPr/>
    </dgm:pt>
    <dgm:pt modelId="{96D248EA-675E-4627-8BFF-909DC1D68622}" type="pres">
      <dgm:prSet presAssocID="{CAD0FEB3-A533-40FE-8518-2A78B2A8D141}" presName="textRect" presStyleLbl="revTx" presStyleIdx="2" presStyleCnt="4">
        <dgm:presLayoutVars>
          <dgm:chMax val="1"/>
          <dgm:chPref val="1"/>
        </dgm:presLayoutVars>
      </dgm:prSet>
      <dgm:spPr/>
    </dgm:pt>
    <dgm:pt modelId="{BE6229AD-26A3-4C15-8635-52251D007B21}" type="pres">
      <dgm:prSet presAssocID="{24F2AD86-E8E4-41B6-A15D-A06C019A05C3}" presName="sibTrans" presStyleCnt="0"/>
      <dgm:spPr/>
    </dgm:pt>
    <dgm:pt modelId="{57498E35-EAD0-4639-85F2-7C8A2C567092}" type="pres">
      <dgm:prSet presAssocID="{BC1C6198-B2B5-49AB-B1AA-1635C542CC92}" presName="compNode" presStyleCnt="0"/>
      <dgm:spPr/>
    </dgm:pt>
    <dgm:pt modelId="{9FEF2E9D-78B2-4F2E-9415-20F672AAFDAB}" type="pres">
      <dgm:prSet presAssocID="{BC1C6198-B2B5-49AB-B1AA-1635C542CC92}" presName="iconBgRect" presStyleLbl="bgShp" presStyleIdx="3" presStyleCnt="4"/>
      <dgm:spPr/>
    </dgm:pt>
    <dgm:pt modelId="{D675045E-92E9-437C-B0E5-A319DDAC9795}" type="pres">
      <dgm:prSet presAssocID="{BC1C6198-B2B5-49AB-B1AA-1635C542CC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BEC51AB-FDA9-45BC-BD90-03503A843265}" type="pres">
      <dgm:prSet presAssocID="{BC1C6198-B2B5-49AB-B1AA-1635C542CC92}" presName="spaceRect" presStyleCnt="0"/>
      <dgm:spPr/>
    </dgm:pt>
    <dgm:pt modelId="{BC69F242-2436-4F67-8825-D9EFACABDE11}" type="pres">
      <dgm:prSet presAssocID="{BC1C6198-B2B5-49AB-B1AA-1635C542CC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D51882A-DCC7-41FB-87BD-3298704F4E45}" type="presOf" srcId="{ADDE71FE-EFF3-4577-B6E3-F9EABD0A28C4}" destId="{3F72EA08-E644-480D-AD05-CCA93930C21E}" srcOrd="0" destOrd="0" presId="urn:microsoft.com/office/officeart/2018/5/layout/IconCircleLabelList"/>
    <dgm:cxn modelId="{D7AB4458-117B-4127-96B8-429A8081766A}" srcId="{B2ACCA6E-89D4-44EC-810C-00B6F1AF944B}" destId="{ADDE71FE-EFF3-4577-B6E3-F9EABD0A28C4}" srcOrd="0" destOrd="0" parTransId="{09A56E36-256E-4DC1-AF57-6AD4F161CF7F}" sibTransId="{7D1379F0-3601-415C-BB7C-4B8D956F8A41}"/>
    <dgm:cxn modelId="{A9CE9C7D-14E3-458B-9EBE-75C2B518BB6D}" type="presOf" srcId="{B2ACCA6E-89D4-44EC-810C-00B6F1AF944B}" destId="{436D4769-878B-440B-A471-9C1A0EA486EE}" srcOrd="0" destOrd="0" presId="urn:microsoft.com/office/officeart/2018/5/layout/IconCircleLabelList"/>
    <dgm:cxn modelId="{0D3A6787-22AA-4C88-963D-CFB161AF966F}" srcId="{B2ACCA6E-89D4-44EC-810C-00B6F1AF944B}" destId="{CAD0FEB3-A533-40FE-8518-2A78B2A8D141}" srcOrd="2" destOrd="0" parTransId="{91628BC1-8361-47DC-B957-47DCB2C3AC8A}" sibTransId="{24F2AD86-E8E4-41B6-A15D-A06C019A05C3}"/>
    <dgm:cxn modelId="{2C84728F-A943-49BB-AB33-317FB756346D}" srcId="{B2ACCA6E-89D4-44EC-810C-00B6F1AF944B}" destId="{BC1C6198-B2B5-49AB-B1AA-1635C542CC92}" srcOrd="3" destOrd="0" parTransId="{81C615A8-3823-423C-B27F-22D1039F2FCA}" sibTransId="{7BFCB039-67B3-4A90-9276-AD573033CA49}"/>
    <dgm:cxn modelId="{19958596-D769-4BE2-87CC-85F78DCBF3BA}" type="presOf" srcId="{CAD0FEB3-A533-40FE-8518-2A78B2A8D141}" destId="{96D248EA-675E-4627-8BFF-909DC1D68622}" srcOrd="0" destOrd="0" presId="urn:microsoft.com/office/officeart/2018/5/layout/IconCircleLabelList"/>
    <dgm:cxn modelId="{1AE92F9F-2491-4D61-B787-F86FB201E721}" srcId="{B2ACCA6E-89D4-44EC-810C-00B6F1AF944B}" destId="{E615BF9A-15B4-4BD9-BFC5-E63AE01C245B}" srcOrd="1" destOrd="0" parTransId="{9D135E8C-29F4-4EEE-A742-7C5B588595BA}" sibTransId="{8ABD3EAE-70A7-450A-B8AD-1F6B5A5CDD1F}"/>
    <dgm:cxn modelId="{70AD4DA7-46FB-4F1D-983F-43F6A654D608}" type="presOf" srcId="{BC1C6198-B2B5-49AB-B1AA-1635C542CC92}" destId="{BC69F242-2436-4F67-8825-D9EFACABDE11}" srcOrd="0" destOrd="0" presId="urn:microsoft.com/office/officeart/2018/5/layout/IconCircleLabelList"/>
    <dgm:cxn modelId="{CF296AC9-99E7-4A63-A3BB-80D7650F8734}" type="presOf" srcId="{E615BF9A-15B4-4BD9-BFC5-E63AE01C245B}" destId="{20514A23-F6D6-436A-A369-B1FBB470C68C}" srcOrd="0" destOrd="0" presId="urn:microsoft.com/office/officeart/2018/5/layout/IconCircleLabelList"/>
    <dgm:cxn modelId="{4798B9EA-2331-4613-B94C-F93D47F75190}" type="presParOf" srcId="{436D4769-878B-440B-A471-9C1A0EA486EE}" destId="{0EE11D94-20D6-4033-A9C3-A2E7EDBA82BD}" srcOrd="0" destOrd="0" presId="urn:microsoft.com/office/officeart/2018/5/layout/IconCircleLabelList"/>
    <dgm:cxn modelId="{B1E65146-48AD-4C2F-BDEE-CFD503E594D0}" type="presParOf" srcId="{0EE11D94-20D6-4033-A9C3-A2E7EDBA82BD}" destId="{0D1D63CB-F1B9-40A6-AA31-8F28FB6A2621}" srcOrd="0" destOrd="0" presId="urn:microsoft.com/office/officeart/2018/5/layout/IconCircleLabelList"/>
    <dgm:cxn modelId="{2DE075CE-916B-4474-B88D-B83C819874EA}" type="presParOf" srcId="{0EE11D94-20D6-4033-A9C3-A2E7EDBA82BD}" destId="{482CEF9A-22F5-4E61-A4A2-83FABE0E4540}" srcOrd="1" destOrd="0" presId="urn:microsoft.com/office/officeart/2018/5/layout/IconCircleLabelList"/>
    <dgm:cxn modelId="{DBC0414F-34C6-48F7-825B-21D1469D55CA}" type="presParOf" srcId="{0EE11D94-20D6-4033-A9C3-A2E7EDBA82BD}" destId="{4A35F938-62FA-4141-9479-16CC06EF65D0}" srcOrd="2" destOrd="0" presId="urn:microsoft.com/office/officeart/2018/5/layout/IconCircleLabelList"/>
    <dgm:cxn modelId="{216346B3-4BC8-4BDA-8949-ECAAD81F52B6}" type="presParOf" srcId="{0EE11D94-20D6-4033-A9C3-A2E7EDBA82BD}" destId="{3F72EA08-E644-480D-AD05-CCA93930C21E}" srcOrd="3" destOrd="0" presId="urn:microsoft.com/office/officeart/2018/5/layout/IconCircleLabelList"/>
    <dgm:cxn modelId="{36B5D9E7-BA9B-4C4A-B71A-1E6CDD1DAB0B}" type="presParOf" srcId="{436D4769-878B-440B-A471-9C1A0EA486EE}" destId="{B4C75FB9-CCE4-46F7-979D-0B0615510C24}" srcOrd="1" destOrd="0" presId="urn:microsoft.com/office/officeart/2018/5/layout/IconCircleLabelList"/>
    <dgm:cxn modelId="{32FE4737-5401-4E7B-94A6-C82C9BF189AA}" type="presParOf" srcId="{436D4769-878B-440B-A471-9C1A0EA486EE}" destId="{D86E6E76-4183-407E-AA85-70F030268B83}" srcOrd="2" destOrd="0" presId="urn:microsoft.com/office/officeart/2018/5/layout/IconCircleLabelList"/>
    <dgm:cxn modelId="{E8DBF14C-117E-42B6-B15C-8AD0FBFEA853}" type="presParOf" srcId="{D86E6E76-4183-407E-AA85-70F030268B83}" destId="{33366C50-27D6-4002-B0E6-036D6995E9F2}" srcOrd="0" destOrd="0" presId="urn:microsoft.com/office/officeart/2018/5/layout/IconCircleLabelList"/>
    <dgm:cxn modelId="{4632516D-1B90-40AD-A6B4-2B9C81DAC9EB}" type="presParOf" srcId="{D86E6E76-4183-407E-AA85-70F030268B83}" destId="{07472CED-521A-4EC2-B8F5-B18C4DF34D34}" srcOrd="1" destOrd="0" presId="urn:microsoft.com/office/officeart/2018/5/layout/IconCircleLabelList"/>
    <dgm:cxn modelId="{3D7AF190-EFB7-4C7B-AF60-D16469312116}" type="presParOf" srcId="{D86E6E76-4183-407E-AA85-70F030268B83}" destId="{F8105B5A-307D-4AF6-963F-4079781C9C50}" srcOrd="2" destOrd="0" presId="urn:microsoft.com/office/officeart/2018/5/layout/IconCircleLabelList"/>
    <dgm:cxn modelId="{C9A97739-EEB6-441B-8723-6256C56BC682}" type="presParOf" srcId="{D86E6E76-4183-407E-AA85-70F030268B83}" destId="{20514A23-F6D6-436A-A369-B1FBB470C68C}" srcOrd="3" destOrd="0" presId="urn:microsoft.com/office/officeart/2018/5/layout/IconCircleLabelList"/>
    <dgm:cxn modelId="{72A545F6-3F00-4937-956E-87EB58398499}" type="presParOf" srcId="{436D4769-878B-440B-A471-9C1A0EA486EE}" destId="{ADF1F359-EF7E-429D-AEE4-5ADA28CC12EF}" srcOrd="3" destOrd="0" presId="urn:microsoft.com/office/officeart/2018/5/layout/IconCircleLabelList"/>
    <dgm:cxn modelId="{E6F8E7EA-0012-468A-9230-20DCC48F17DD}" type="presParOf" srcId="{436D4769-878B-440B-A471-9C1A0EA486EE}" destId="{C8E4883E-2CE7-4BF4-96A7-1729F38DDB1F}" srcOrd="4" destOrd="0" presId="urn:microsoft.com/office/officeart/2018/5/layout/IconCircleLabelList"/>
    <dgm:cxn modelId="{97C6E91D-2D72-4387-8E04-F170474A6F18}" type="presParOf" srcId="{C8E4883E-2CE7-4BF4-96A7-1729F38DDB1F}" destId="{D11A132E-1A7B-4A33-A6BA-17AB9A98E793}" srcOrd="0" destOrd="0" presId="urn:microsoft.com/office/officeart/2018/5/layout/IconCircleLabelList"/>
    <dgm:cxn modelId="{73BB492F-C2D5-47A6-A30F-BA72DCA53FAE}" type="presParOf" srcId="{C8E4883E-2CE7-4BF4-96A7-1729F38DDB1F}" destId="{31EE7F4E-5A18-4E70-B2CA-C77E45898C3D}" srcOrd="1" destOrd="0" presId="urn:microsoft.com/office/officeart/2018/5/layout/IconCircleLabelList"/>
    <dgm:cxn modelId="{52AD16E8-0372-43E5-B1FB-20CB0D9B26B6}" type="presParOf" srcId="{C8E4883E-2CE7-4BF4-96A7-1729F38DDB1F}" destId="{49FFFCBD-A3A0-4260-8761-DB953C7C9F87}" srcOrd="2" destOrd="0" presId="urn:microsoft.com/office/officeart/2018/5/layout/IconCircleLabelList"/>
    <dgm:cxn modelId="{B9856E6E-856B-4434-9875-3E578406396B}" type="presParOf" srcId="{C8E4883E-2CE7-4BF4-96A7-1729F38DDB1F}" destId="{96D248EA-675E-4627-8BFF-909DC1D68622}" srcOrd="3" destOrd="0" presId="urn:microsoft.com/office/officeart/2018/5/layout/IconCircleLabelList"/>
    <dgm:cxn modelId="{ABE3C5B7-4E65-406C-9EA8-2131BF665666}" type="presParOf" srcId="{436D4769-878B-440B-A471-9C1A0EA486EE}" destId="{BE6229AD-26A3-4C15-8635-52251D007B21}" srcOrd="5" destOrd="0" presId="urn:microsoft.com/office/officeart/2018/5/layout/IconCircleLabelList"/>
    <dgm:cxn modelId="{380822FE-B5E3-456F-8E76-880DBAFD29C8}" type="presParOf" srcId="{436D4769-878B-440B-A471-9C1A0EA486EE}" destId="{57498E35-EAD0-4639-85F2-7C8A2C567092}" srcOrd="6" destOrd="0" presId="urn:microsoft.com/office/officeart/2018/5/layout/IconCircleLabelList"/>
    <dgm:cxn modelId="{7C23E6D4-B50A-45E0-9D5F-CFD3D92757FE}" type="presParOf" srcId="{57498E35-EAD0-4639-85F2-7C8A2C567092}" destId="{9FEF2E9D-78B2-4F2E-9415-20F672AAFDAB}" srcOrd="0" destOrd="0" presId="urn:microsoft.com/office/officeart/2018/5/layout/IconCircleLabelList"/>
    <dgm:cxn modelId="{A0F5E6DC-CAFC-44DE-A985-8F0D2030AB30}" type="presParOf" srcId="{57498E35-EAD0-4639-85F2-7C8A2C567092}" destId="{D675045E-92E9-437C-B0E5-A319DDAC9795}" srcOrd="1" destOrd="0" presId="urn:microsoft.com/office/officeart/2018/5/layout/IconCircleLabelList"/>
    <dgm:cxn modelId="{34449A24-EA45-48AA-8538-01F1D53D01F0}" type="presParOf" srcId="{57498E35-EAD0-4639-85F2-7C8A2C567092}" destId="{5BEC51AB-FDA9-45BC-BD90-03503A843265}" srcOrd="2" destOrd="0" presId="urn:microsoft.com/office/officeart/2018/5/layout/IconCircleLabelList"/>
    <dgm:cxn modelId="{367794E6-209D-42EB-A31E-0946D287E071}" type="presParOf" srcId="{57498E35-EAD0-4639-85F2-7C8A2C567092}" destId="{BC69F242-2436-4F67-8825-D9EFACABDE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1591A-CEA7-49E9-BA77-97B975FA082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B5BAF0-E4B8-4F66-A447-0D465B102D62}">
      <dgm:prSet/>
      <dgm:spPr/>
      <dgm:t>
        <a:bodyPr/>
        <a:lstStyle/>
        <a:p>
          <a:pPr>
            <a:defRPr cap="all"/>
          </a:pPr>
          <a:r>
            <a:rPr lang="en-US"/>
            <a:t>The Semantic Web is not just about smarter searches—</a:t>
          </a:r>
        </a:p>
      </dgm:t>
    </dgm:pt>
    <dgm:pt modelId="{39BE4D7D-B390-453C-8EF2-9B6F1FB82850}" type="parTrans" cxnId="{3BEDDE31-E3B4-4589-B6F7-376C3A53F45A}">
      <dgm:prSet/>
      <dgm:spPr/>
      <dgm:t>
        <a:bodyPr/>
        <a:lstStyle/>
        <a:p>
          <a:endParaRPr lang="en-US"/>
        </a:p>
      </dgm:t>
    </dgm:pt>
    <dgm:pt modelId="{85A8A0C8-9C5E-441E-8EC4-691B20A4E9A9}" type="sibTrans" cxnId="{3BEDDE31-E3B4-4589-B6F7-376C3A53F45A}">
      <dgm:prSet/>
      <dgm:spPr/>
      <dgm:t>
        <a:bodyPr/>
        <a:lstStyle/>
        <a:p>
          <a:endParaRPr lang="en-US"/>
        </a:p>
      </dgm:t>
    </dgm:pt>
    <dgm:pt modelId="{9A5B6CCA-28B6-4D06-82A7-442F6B288193}">
      <dgm:prSet/>
      <dgm:spPr/>
      <dgm:t>
        <a:bodyPr/>
        <a:lstStyle/>
        <a:p>
          <a:pPr>
            <a:defRPr cap="all"/>
          </a:pPr>
          <a:r>
            <a:rPr lang="en-US" dirty="0"/>
            <a:t>it transforms the Web into a platform where machines and humans</a:t>
          </a:r>
        </a:p>
      </dgm:t>
    </dgm:pt>
    <dgm:pt modelId="{0B8D6D27-6FBC-4475-995C-A0342889BB67}" type="parTrans" cxnId="{AAC6D1DE-C5F2-4F75-B237-1CF9C0835E94}">
      <dgm:prSet/>
      <dgm:spPr/>
      <dgm:t>
        <a:bodyPr/>
        <a:lstStyle/>
        <a:p>
          <a:endParaRPr lang="en-US"/>
        </a:p>
      </dgm:t>
    </dgm:pt>
    <dgm:pt modelId="{85E59487-1884-433E-8C73-557B3A10400B}" type="sibTrans" cxnId="{AAC6D1DE-C5F2-4F75-B237-1CF9C0835E94}">
      <dgm:prSet/>
      <dgm:spPr/>
      <dgm:t>
        <a:bodyPr/>
        <a:lstStyle/>
        <a:p>
          <a:endParaRPr lang="en-US"/>
        </a:p>
      </dgm:t>
    </dgm:pt>
    <dgm:pt modelId="{68C3D1BA-F603-45CA-A59B-E39D557A9AC8}">
      <dgm:prSet/>
      <dgm:spPr/>
      <dgm:t>
        <a:bodyPr/>
        <a:lstStyle/>
        <a:p>
          <a:pPr>
            <a:defRPr cap="all"/>
          </a:pPr>
          <a:r>
            <a:rPr lang="en-US"/>
            <a:t>share and build knowledge together.</a:t>
          </a:r>
        </a:p>
      </dgm:t>
    </dgm:pt>
    <dgm:pt modelId="{B8A56442-8187-4E23-B8C7-F1C22F39D358}" type="parTrans" cxnId="{0FA00AA4-8FDD-4FE6-8174-A854FE05428A}">
      <dgm:prSet/>
      <dgm:spPr/>
      <dgm:t>
        <a:bodyPr/>
        <a:lstStyle/>
        <a:p>
          <a:endParaRPr lang="en-US"/>
        </a:p>
      </dgm:t>
    </dgm:pt>
    <dgm:pt modelId="{5172A988-AD4B-43F7-B7CB-187125A63A2A}" type="sibTrans" cxnId="{0FA00AA4-8FDD-4FE6-8174-A854FE05428A}">
      <dgm:prSet/>
      <dgm:spPr/>
      <dgm:t>
        <a:bodyPr/>
        <a:lstStyle/>
        <a:p>
          <a:endParaRPr lang="en-US"/>
        </a:p>
      </dgm:t>
    </dgm:pt>
    <dgm:pt modelId="{E2221574-823C-413B-9268-7D8CC8F31BC7}" type="pres">
      <dgm:prSet presAssocID="{53B1591A-CEA7-49E9-BA77-97B975FA082C}" presName="root" presStyleCnt="0">
        <dgm:presLayoutVars>
          <dgm:dir/>
          <dgm:resizeHandles val="exact"/>
        </dgm:presLayoutVars>
      </dgm:prSet>
      <dgm:spPr/>
    </dgm:pt>
    <dgm:pt modelId="{3229D467-DDE4-4DDF-8B24-85A4895E139C}" type="pres">
      <dgm:prSet presAssocID="{26B5BAF0-E4B8-4F66-A447-0D465B102D62}" presName="compNode" presStyleCnt="0"/>
      <dgm:spPr/>
    </dgm:pt>
    <dgm:pt modelId="{B9D336E0-CBA8-45FB-BB23-3E941902EAF1}" type="pres">
      <dgm:prSet presAssocID="{26B5BAF0-E4B8-4F66-A447-0D465B102D62}" presName="iconBgRect" presStyleLbl="bgShp" presStyleIdx="0" presStyleCnt="3"/>
      <dgm:spPr/>
    </dgm:pt>
    <dgm:pt modelId="{0872CA7F-23B0-4710-98B5-BFB6B9537E17}" type="pres">
      <dgm:prSet presAssocID="{26B5BAF0-E4B8-4F66-A447-0D465B102D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F795040-730C-44EC-9878-0CB741F416E2}" type="pres">
      <dgm:prSet presAssocID="{26B5BAF0-E4B8-4F66-A447-0D465B102D62}" presName="spaceRect" presStyleCnt="0"/>
      <dgm:spPr/>
    </dgm:pt>
    <dgm:pt modelId="{48863586-9086-4337-84D9-207FA4C29494}" type="pres">
      <dgm:prSet presAssocID="{26B5BAF0-E4B8-4F66-A447-0D465B102D62}" presName="textRect" presStyleLbl="revTx" presStyleIdx="0" presStyleCnt="3">
        <dgm:presLayoutVars>
          <dgm:chMax val="1"/>
          <dgm:chPref val="1"/>
        </dgm:presLayoutVars>
      </dgm:prSet>
      <dgm:spPr/>
    </dgm:pt>
    <dgm:pt modelId="{D6B5C759-9ADA-446F-A8A7-900746DFB38E}" type="pres">
      <dgm:prSet presAssocID="{85A8A0C8-9C5E-441E-8EC4-691B20A4E9A9}" presName="sibTrans" presStyleCnt="0"/>
      <dgm:spPr/>
    </dgm:pt>
    <dgm:pt modelId="{345DDADE-3866-435A-B294-F55F224A1B14}" type="pres">
      <dgm:prSet presAssocID="{9A5B6CCA-28B6-4D06-82A7-442F6B288193}" presName="compNode" presStyleCnt="0"/>
      <dgm:spPr/>
    </dgm:pt>
    <dgm:pt modelId="{4B24F61E-93CC-4C3C-BF91-8ABE41116BF2}" type="pres">
      <dgm:prSet presAssocID="{9A5B6CCA-28B6-4D06-82A7-442F6B288193}" presName="iconBgRect" presStyleLbl="bgShp" presStyleIdx="1" presStyleCnt="3"/>
      <dgm:spPr/>
    </dgm:pt>
    <dgm:pt modelId="{B15A3A84-22F7-4DE6-8CB1-743077690CAB}" type="pres">
      <dgm:prSet presAssocID="{9A5B6CCA-28B6-4D06-82A7-442F6B2881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AA73267-8F00-45FF-9832-FCDF99C5A40A}" type="pres">
      <dgm:prSet presAssocID="{9A5B6CCA-28B6-4D06-82A7-442F6B288193}" presName="spaceRect" presStyleCnt="0"/>
      <dgm:spPr/>
    </dgm:pt>
    <dgm:pt modelId="{71082CE2-44DA-4390-982D-65873950A326}" type="pres">
      <dgm:prSet presAssocID="{9A5B6CCA-28B6-4D06-82A7-442F6B288193}" presName="textRect" presStyleLbl="revTx" presStyleIdx="1" presStyleCnt="3">
        <dgm:presLayoutVars>
          <dgm:chMax val="1"/>
          <dgm:chPref val="1"/>
        </dgm:presLayoutVars>
      </dgm:prSet>
      <dgm:spPr/>
    </dgm:pt>
    <dgm:pt modelId="{EA2A1787-1D62-4377-A343-6F279AEC1C44}" type="pres">
      <dgm:prSet presAssocID="{85E59487-1884-433E-8C73-557B3A10400B}" presName="sibTrans" presStyleCnt="0"/>
      <dgm:spPr/>
    </dgm:pt>
    <dgm:pt modelId="{19EE5936-5E61-41AC-97EA-4251F5B489F5}" type="pres">
      <dgm:prSet presAssocID="{68C3D1BA-F603-45CA-A59B-E39D557A9AC8}" presName="compNode" presStyleCnt="0"/>
      <dgm:spPr/>
    </dgm:pt>
    <dgm:pt modelId="{303ECC01-E169-4FD6-BBB3-6C8CE88CD090}" type="pres">
      <dgm:prSet presAssocID="{68C3D1BA-F603-45CA-A59B-E39D557A9AC8}" presName="iconBgRect" presStyleLbl="bgShp" presStyleIdx="2" presStyleCnt="3"/>
      <dgm:spPr/>
    </dgm:pt>
    <dgm:pt modelId="{256C1555-21C7-4D98-8E39-578A077A6A3A}" type="pres">
      <dgm:prSet presAssocID="{68C3D1BA-F603-45CA-A59B-E39D557A9A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FBA7634-06A6-4601-9148-5AEAB83ECA52}" type="pres">
      <dgm:prSet presAssocID="{68C3D1BA-F603-45CA-A59B-E39D557A9AC8}" presName="spaceRect" presStyleCnt="0"/>
      <dgm:spPr/>
    </dgm:pt>
    <dgm:pt modelId="{EFB91B7F-A3FA-4781-943A-7F48B6EE9F41}" type="pres">
      <dgm:prSet presAssocID="{68C3D1BA-F603-45CA-A59B-E39D557A9A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EDDE31-E3B4-4589-B6F7-376C3A53F45A}" srcId="{53B1591A-CEA7-49E9-BA77-97B975FA082C}" destId="{26B5BAF0-E4B8-4F66-A447-0D465B102D62}" srcOrd="0" destOrd="0" parTransId="{39BE4D7D-B390-453C-8EF2-9B6F1FB82850}" sibTransId="{85A8A0C8-9C5E-441E-8EC4-691B20A4E9A9}"/>
    <dgm:cxn modelId="{ADE06344-39C0-4BC3-A0B8-789B01663866}" type="presOf" srcId="{68C3D1BA-F603-45CA-A59B-E39D557A9AC8}" destId="{EFB91B7F-A3FA-4781-943A-7F48B6EE9F41}" srcOrd="0" destOrd="0" presId="urn:microsoft.com/office/officeart/2018/5/layout/IconCircleLabelList"/>
    <dgm:cxn modelId="{E0B29049-BB91-44F0-B751-1F79C46AC9C2}" type="presOf" srcId="{53B1591A-CEA7-49E9-BA77-97B975FA082C}" destId="{E2221574-823C-413B-9268-7D8CC8F31BC7}" srcOrd="0" destOrd="0" presId="urn:microsoft.com/office/officeart/2018/5/layout/IconCircleLabelList"/>
    <dgm:cxn modelId="{0FA00AA4-8FDD-4FE6-8174-A854FE05428A}" srcId="{53B1591A-CEA7-49E9-BA77-97B975FA082C}" destId="{68C3D1BA-F603-45CA-A59B-E39D557A9AC8}" srcOrd="2" destOrd="0" parTransId="{B8A56442-8187-4E23-B8C7-F1C22F39D358}" sibTransId="{5172A988-AD4B-43F7-B7CB-187125A63A2A}"/>
    <dgm:cxn modelId="{AAC6D1DE-C5F2-4F75-B237-1CF9C0835E94}" srcId="{53B1591A-CEA7-49E9-BA77-97B975FA082C}" destId="{9A5B6CCA-28B6-4D06-82A7-442F6B288193}" srcOrd="1" destOrd="0" parTransId="{0B8D6D27-6FBC-4475-995C-A0342889BB67}" sibTransId="{85E59487-1884-433E-8C73-557B3A10400B}"/>
    <dgm:cxn modelId="{1FBDECED-487A-4B30-8AD8-E7B200E23B10}" type="presOf" srcId="{9A5B6CCA-28B6-4D06-82A7-442F6B288193}" destId="{71082CE2-44DA-4390-982D-65873950A326}" srcOrd="0" destOrd="0" presId="urn:microsoft.com/office/officeart/2018/5/layout/IconCircleLabelList"/>
    <dgm:cxn modelId="{BF3B29F7-180E-4601-8411-9C9BBC6B0657}" type="presOf" srcId="{26B5BAF0-E4B8-4F66-A447-0D465B102D62}" destId="{48863586-9086-4337-84D9-207FA4C29494}" srcOrd="0" destOrd="0" presId="urn:microsoft.com/office/officeart/2018/5/layout/IconCircleLabelList"/>
    <dgm:cxn modelId="{4D5B81AE-8CEF-4029-B54A-A217DB673C45}" type="presParOf" srcId="{E2221574-823C-413B-9268-7D8CC8F31BC7}" destId="{3229D467-DDE4-4DDF-8B24-85A4895E139C}" srcOrd="0" destOrd="0" presId="urn:microsoft.com/office/officeart/2018/5/layout/IconCircleLabelList"/>
    <dgm:cxn modelId="{13EC3C83-EDEC-4E21-B09A-E36DC28D3D20}" type="presParOf" srcId="{3229D467-DDE4-4DDF-8B24-85A4895E139C}" destId="{B9D336E0-CBA8-45FB-BB23-3E941902EAF1}" srcOrd="0" destOrd="0" presId="urn:microsoft.com/office/officeart/2018/5/layout/IconCircleLabelList"/>
    <dgm:cxn modelId="{60ADF228-3394-461F-80C0-F9412EA9E680}" type="presParOf" srcId="{3229D467-DDE4-4DDF-8B24-85A4895E139C}" destId="{0872CA7F-23B0-4710-98B5-BFB6B9537E17}" srcOrd="1" destOrd="0" presId="urn:microsoft.com/office/officeart/2018/5/layout/IconCircleLabelList"/>
    <dgm:cxn modelId="{C5BCC298-A754-4A40-AC75-35CA783C9613}" type="presParOf" srcId="{3229D467-DDE4-4DDF-8B24-85A4895E139C}" destId="{4F795040-730C-44EC-9878-0CB741F416E2}" srcOrd="2" destOrd="0" presId="urn:microsoft.com/office/officeart/2018/5/layout/IconCircleLabelList"/>
    <dgm:cxn modelId="{E7E515E7-7ECF-4ADA-8FE5-C429C08D4890}" type="presParOf" srcId="{3229D467-DDE4-4DDF-8B24-85A4895E139C}" destId="{48863586-9086-4337-84D9-207FA4C29494}" srcOrd="3" destOrd="0" presId="urn:microsoft.com/office/officeart/2018/5/layout/IconCircleLabelList"/>
    <dgm:cxn modelId="{857DD069-3E66-48DF-A3F2-A6F43210BA02}" type="presParOf" srcId="{E2221574-823C-413B-9268-7D8CC8F31BC7}" destId="{D6B5C759-9ADA-446F-A8A7-900746DFB38E}" srcOrd="1" destOrd="0" presId="urn:microsoft.com/office/officeart/2018/5/layout/IconCircleLabelList"/>
    <dgm:cxn modelId="{D079905B-D9EA-4ABD-AE02-BFD9A835985A}" type="presParOf" srcId="{E2221574-823C-413B-9268-7D8CC8F31BC7}" destId="{345DDADE-3866-435A-B294-F55F224A1B14}" srcOrd="2" destOrd="0" presId="urn:microsoft.com/office/officeart/2018/5/layout/IconCircleLabelList"/>
    <dgm:cxn modelId="{A1505D8E-1331-4C3D-B6F5-9F4F9ADE71C4}" type="presParOf" srcId="{345DDADE-3866-435A-B294-F55F224A1B14}" destId="{4B24F61E-93CC-4C3C-BF91-8ABE41116BF2}" srcOrd="0" destOrd="0" presId="urn:microsoft.com/office/officeart/2018/5/layout/IconCircleLabelList"/>
    <dgm:cxn modelId="{5849BC6B-32AB-43AE-8C80-868736D69BBB}" type="presParOf" srcId="{345DDADE-3866-435A-B294-F55F224A1B14}" destId="{B15A3A84-22F7-4DE6-8CB1-743077690CAB}" srcOrd="1" destOrd="0" presId="urn:microsoft.com/office/officeart/2018/5/layout/IconCircleLabelList"/>
    <dgm:cxn modelId="{4258659D-CED6-4664-8458-1B0DBDEDC9A0}" type="presParOf" srcId="{345DDADE-3866-435A-B294-F55F224A1B14}" destId="{FAA73267-8F00-45FF-9832-FCDF99C5A40A}" srcOrd="2" destOrd="0" presId="urn:microsoft.com/office/officeart/2018/5/layout/IconCircleLabelList"/>
    <dgm:cxn modelId="{6EBC3112-8FB2-4D60-9A03-19D70D5A08E8}" type="presParOf" srcId="{345DDADE-3866-435A-B294-F55F224A1B14}" destId="{71082CE2-44DA-4390-982D-65873950A326}" srcOrd="3" destOrd="0" presId="urn:microsoft.com/office/officeart/2018/5/layout/IconCircleLabelList"/>
    <dgm:cxn modelId="{DCBB4A84-C0ED-4ACF-9195-40093D8CB852}" type="presParOf" srcId="{E2221574-823C-413B-9268-7D8CC8F31BC7}" destId="{EA2A1787-1D62-4377-A343-6F279AEC1C44}" srcOrd="3" destOrd="0" presId="urn:microsoft.com/office/officeart/2018/5/layout/IconCircleLabelList"/>
    <dgm:cxn modelId="{75CCD4AF-B47E-4974-9D4B-8BDB1265F71B}" type="presParOf" srcId="{E2221574-823C-413B-9268-7D8CC8F31BC7}" destId="{19EE5936-5E61-41AC-97EA-4251F5B489F5}" srcOrd="4" destOrd="0" presId="urn:microsoft.com/office/officeart/2018/5/layout/IconCircleLabelList"/>
    <dgm:cxn modelId="{F0504AEB-EA4C-4BD6-8DDF-AFAD4040E0DA}" type="presParOf" srcId="{19EE5936-5E61-41AC-97EA-4251F5B489F5}" destId="{303ECC01-E169-4FD6-BBB3-6C8CE88CD090}" srcOrd="0" destOrd="0" presId="urn:microsoft.com/office/officeart/2018/5/layout/IconCircleLabelList"/>
    <dgm:cxn modelId="{15373B8D-32CF-4D6D-AADF-5088AE84A7C7}" type="presParOf" srcId="{19EE5936-5E61-41AC-97EA-4251F5B489F5}" destId="{256C1555-21C7-4D98-8E39-578A077A6A3A}" srcOrd="1" destOrd="0" presId="urn:microsoft.com/office/officeart/2018/5/layout/IconCircleLabelList"/>
    <dgm:cxn modelId="{25B2098A-C7E6-42A5-8577-B7DEB1335AF3}" type="presParOf" srcId="{19EE5936-5E61-41AC-97EA-4251F5B489F5}" destId="{FFBA7634-06A6-4601-9148-5AEAB83ECA52}" srcOrd="2" destOrd="0" presId="urn:microsoft.com/office/officeart/2018/5/layout/IconCircleLabelList"/>
    <dgm:cxn modelId="{EE6392F2-B143-4346-9A52-A7518DDC36D8}" type="presParOf" srcId="{19EE5936-5E61-41AC-97EA-4251F5B489F5}" destId="{EFB91B7F-A3FA-4781-943A-7F48B6EE9F4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63CB-F1B9-40A6-AA31-8F28FB6A2621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CEF9A-22F5-4E61-A4A2-83FABE0E4540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2EA08-E644-480D-AD05-CCA93930C21E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1. How does the Semantic Web differ from the current Web?</a:t>
          </a:r>
        </a:p>
      </dsp:txBody>
      <dsp:txXfrm>
        <a:off x="25435" y="2456402"/>
        <a:ext cx="1800000" cy="720000"/>
      </dsp:txXfrm>
    </dsp:sp>
    <dsp:sp modelId="{33366C50-27D6-4002-B0E6-036D6995E9F2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72CED-521A-4EC2-B8F5-B18C4DF34D34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14A23-F6D6-436A-A369-B1FBB470C68C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2. Why are ontologies crucial to the Semantic Web?</a:t>
          </a:r>
        </a:p>
      </dsp:txBody>
      <dsp:txXfrm>
        <a:off x="2140435" y="2456402"/>
        <a:ext cx="1800000" cy="720000"/>
      </dsp:txXfrm>
    </dsp:sp>
    <dsp:sp modelId="{D11A132E-1A7B-4A33-A6BA-17AB9A98E793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E7F4E-5A18-4E70-B2CA-C77E45898C3D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248EA-675E-4627-8BFF-909DC1D68622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3. How can decentralized vocabularies interoperate?</a:t>
          </a:r>
        </a:p>
      </dsp:txBody>
      <dsp:txXfrm>
        <a:off x="4255435" y="2456402"/>
        <a:ext cx="1800000" cy="720000"/>
      </dsp:txXfrm>
    </dsp:sp>
    <dsp:sp modelId="{9FEF2E9D-78B2-4F2E-9415-20F672AAFDAB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5045E-92E9-437C-B0E5-A319DDAC9795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9F242-2436-4F67-8825-D9EFACABDE11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4. What are the main challenges in realizing the Semantic Web vision?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336E0-CBA8-45FB-BB23-3E941902EAF1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2CA7F-23B0-4710-98B5-BFB6B9537E17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63586-9086-4337-84D9-207FA4C29494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The Semantic Web is not just about smarter searches—</a:t>
          </a:r>
        </a:p>
      </dsp:txBody>
      <dsp:txXfrm>
        <a:off x="46529" y="2703902"/>
        <a:ext cx="2418750" cy="720000"/>
      </dsp:txXfrm>
    </dsp:sp>
    <dsp:sp modelId="{4B24F61E-93CC-4C3C-BF91-8ABE41116BF2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A3A84-22F7-4DE6-8CB1-743077690CAB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2CE2-44DA-4390-982D-65873950A326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it transforms the Web into a platform where machines and humans</a:t>
          </a:r>
        </a:p>
      </dsp:txBody>
      <dsp:txXfrm>
        <a:off x="2888560" y="2703902"/>
        <a:ext cx="2418750" cy="720000"/>
      </dsp:txXfrm>
    </dsp:sp>
    <dsp:sp modelId="{303ECC01-E169-4FD6-BBB3-6C8CE88CD090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C1555-21C7-4D98-8E39-578A077A6A3A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91B7F-A3FA-4781-943A-7F48B6EE9F41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share and build knowledge together.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1912" y="1562669"/>
            <a:ext cx="4227085" cy="2456597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The Semantic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6981" y="4298722"/>
            <a:ext cx="3508565" cy="114888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Tim Berners-Lee, James Hendler, and Ora Lassila (2001)</a:t>
            </a:r>
          </a:p>
        </p:txBody>
      </p:sp>
      <p:pic>
        <p:nvPicPr>
          <p:cNvPr id="15" name="Picture 14" descr="Spider web on a branch">
            <a:extLst>
              <a:ext uri="{FF2B5EF4-FFF2-40B4-BE49-F238E27FC236}">
                <a16:creationId xmlns:a16="http://schemas.microsoft.com/office/drawing/2014/main" id="{7ED41D9B-38C0-1223-AC50-1BBA46DB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16" r="54626" b="-1"/>
          <a:stretch>
            <a:fillRect/>
          </a:stretch>
        </p:blipFill>
        <p:spPr>
          <a:xfrm>
            <a:off x="-5449" y="10"/>
            <a:ext cx="2677211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9DDD29-85A4-92E4-C534-9F54A7AC246A}"/>
              </a:ext>
            </a:extLst>
          </p:cNvPr>
          <p:cNvSpPr txBox="1"/>
          <p:nvPr/>
        </p:nvSpPr>
        <p:spPr>
          <a:xfrm>
            <a:off x="6647061" y="5968137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Subriti Aryal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Key Takeaways (1)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 dirty="0"/>
              <a:t>Current web = keyword matching, not true understanding.</a:t>
            </a:r>
          </a:p>
          <a:p>
            <a:r>
              <a:rPr lang="en-US" sz="2100" dirty="0"/>
              <a:t>Vision: computers that *</a:t>
            </a:r>
            <a:r>
              <a:rPr lang="en-US" sz="2100" b="1" dirty="0"/>
              <a:t>understand</a:t>
            </a:r>
            <a:r>
              <a:rPr lang="en-US" sz="2100" dirty="0"/>
              <a:t>* the meaning of data.</a:t>
            </a:r>
          </a:p>
          <a:p>
            <a:r>
              <a:rPr lang="en-US" sz="2100" dirty="0"/>
              <a:t>Example: Pete and Lucy scheduling their mom’s medical appointments.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Key Takeaways (2): Core Technologies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 dirty="0"/>
              <a:t>XML – tags define custom meaning for data.</a:t>
            </a:r>
          </a:p>
          <a:p>
            <a:r>
              <a:rPr lang="en-US" sz="2100" dirty="0"/>
              <a:t>RDF – builds subject–predicate–object triples.</a:t>
            </a:r>
          </a:p>
          <a:p>
            <a:r>
              <a:rPr lang="en-US" sz="2100" dirty="0"/>
              <a:t>Ontologies – dictionaries of concepts &amp; relationships.</a:t>
            </a:r>
          </a:p>
          <a:p>
            <a:endParaRPr lang="en-US" sz="2100" dirty="0"/>
          </a:p>
          <a:p>
            <a:r>
              <a:rPr lang="en-US" sz="2100" dirty="0"/>
              <a:t>Together, these allow agents to reason over meaning.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</a:rPr>
              <a:t>Key Takeaways (3): Knowledge Evolution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 dirty="0"/>
              <a:t>Decentralization: communities can build vocabularies, connected via bridges.</a:t>
            </a:r>
          </a:p>
          <a:p>
            <a:r>
              <a:rPr lang="en-US" sz="2100" dirty="0"/>
              <a:t>Integration: devices, calendars, services interoperate without central authority.</a:t>
            </a:r>
          </a:p>
          <a:p>
            <a:r>
              <a:rPr lang="en-US" sz="2100" dirty="0"/>
              <a:t>Impact: improved knowledge sharing, specialization + universal communication.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Questions from the Paper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2CB92C-0D87-614B-5689-BAB965DC6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30166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Answers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Q1: Traditional vs Semantic Web</a:t>
            </a:r>
          </a:p>
          <a:p>
            <a:pPr marL="0" indent="0">
              <a:buNone/>
            </a:pPr>
            <a:r>
              <a:rPr lang="en-US" sz="1700" dirty="0"/>
              <a:t>	- Traditional Web: links documents &amp; keywords.</a:t>
            </a:r>
          </a:p>
          <a:p>
            <a:pPr marL="0" indent="0">
              <a:buNone/>
            </a:pPr>
            <a:r>
              <a:rPr lang="en-US" sz="1700" dirty="0"/>
              <a:t>	- Semantic Web: links concepts &amp; relationships → reasoning &amp; automation.</a:t>
            </a:r>
          </a:p>
          <a:p>
            <a:endParaRPr lang="en-US" sz="1700" dirty="0"/>
          </a:p>
          <a:p>
            <a:r>
              <a:rPr lang="en-US" sz="1700" dirty="0"/>
              <a:t>Q2: Role of Ontologies</a:t>
            </a:r>
          </a:p>
          <a:p>
            <a:pPr marL="0" indent="0">
              <a:buNone/>
            </a:pPr>
            <a:r>
              <a:rPr lang="en-US" sz="1700" dirty="0"/>
              <a:t>	- Ontologies define concepts &amp; relationships formally.</a:t>
            </a:r>
          </a:p>
          <a:p>
            <a:pPr marL="0" indent="0">
              <a:buNone/>
            </a:pPr>
            <a:r>
              <a:rPr lang="en-US" sz="1700" dirty="0"/>
              <a:t>	- Provide shared meaning across systems.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Answers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Q3: Decentralized vocabularies interoperate</a:t>
            </a:r>
          </a:p>
          <a:p>
            <a:pPr marL="0" indent="0">
              <a:buNone/>
            </a:pPr>
            <a:r>
              <a:rPr lang="en-US" sz="1700" dirty="0"/>
              <a:t>	- Through mappings / ontology alignment.</a:t>
            </a:r>
          </a:p>
          <a:p>
            <a:pPr marL="0" indent="0">
              <a:buNone/>
            </a:pPr>
            <a:r>
              <a:rPr lang="en-US" sz="1700" dirty="0"/>
              <a:t>	- Bridges &amp; mediators enable schema translation.</a:t>
            </a:r>
          </a:p>
          <a:p>
            <a:endParaRPr lang="en-US" sz="1700" dirty="0"/>
          </a:p>
          <a:p>
            <a:r>
              <a:rPr lang="en-US" sz="1700" dirty="0"/>
              <a:t>Q4: Challenges</a:t>
            </a:r>
          </a:p>
          <a:p>
            <a:pPr marL="0" indent="0">
              <a:buNone/>
            </a:pPr>
            <a:r>
              <a:rPr lang="en-US" sz="1700" dirty="0"/>
              <a:t>	- Scalability: hard to annotate huge data.</a:t>
            </a:r>
          </a:p>
          <a:p>
            <a:pPr marL="0" indent="0">
              <a:buNone/>
            </a:pPr>
            <a:r>
              <a:rPr lang="en-US" sz="1700" dirty="0"/>
              <a:t>	- Adoption: requires effort from industries.</a:t>
            </a:r>
          </a:p>
          <a:p>
            <a:pPr marL="0" indent="0">
              <a:buNone/>
            </a:pPr>
            <a:r>
              <a:rPr lang="en-US" sz="1700" dirty="0"/>
              <a:t>	- Standardization: vocabularies need consensus.</a:t>
            </a:r>
          </a:p>
          <a:p>
            <a:pPr marL="0" indent="0">
              <a:buNone/>
            </a:pPr>
            <a:r>
              <a:rPr lang="en-US" sz="1700" dirty="0"/>
              <a:t>	- Trust &amp; reasoning complexity.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 dirty="0"/>
              <a:t>1. Berners-Lee, T., Hendler, J., &amp; Lassila, O. (2001). The Semantic Web. Scientific American.</a:t>
            </a:r>
          </a:p>
          <a:p>
            <a:r>
              <a:rPr lang="en-US" sz="2100" dirty="0"/>
              <a:t>2. Antoniou, G., &amp; van </a:t>
            </a:r>
            <a:r>
              <a:rPr lang="en-US" sz="2100" dirty="0" err="1"/>
              <a:t>Harmelen</a:t>
            </a:r>
            <a:r>
              <a:rPr lang="en-US" sz="2100" dirty="0"/>
              <a:t>, F. (2008). A Semantic Web Primer. MIT Press.</a:t>
            </a:r>
          </a:p>
          <a:p>
            <a:r>
              <a:rPr lang="en-US" sz="2100" dirty="0"/>
              <a:t>3. Shadbolt, N., Hall, W., &amp; Berners-Lee, T. (2006). The Semantic Web revisited. IEEE Intelligent Systems.</a:t>
            </a:r>
          </a:p>
          <a:p>
            <a:r>
              <a:rPr lang="en-US" sz="2400" dirty="0"/>
              <a:t>4. Hitzler et al. (2010). Foundations of Semantic Web Technologies. CRC Press.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229683-CD32-879A-88C0-B08D8FCFF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99053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432</Words>
  <Application>Microsoft Macintosh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The Semantic Web</vt:lpstr>
      <vt:lpstr>Key Takeaways (1)</vt:lpstr>
      <vt:lpstr>Key Takeaways (2): Core Technologies</vt:lpstr>
      <vt:lpstr>Key Takeaways (3): Knowledge Evolution</vt:lpstr>
      <vt:lpstr>Questions from the Paper</vt:lpstr>
      <vt:lpstr>Answers (1)</vt:lpstr>
      <vt:lpstr>Answers (2)</vt:lpstr>
      <vt:lpstr>References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Aryal, Subriti</cp:lastModifiedBy>
  <cp:revision>13</cp:revision>
  <dcterms:created xsi:type="dcterms:W3CDTF">2013-01-27T09:14:16Z</dcterms:created>
  <dcterms:modified xsi:type="dcterms:W3CDTF">2025-10-01T00:14:09Z</dcterms:modified>
  <cp:category/>
</cp:coreProperties>
</file>