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Review of the Semantic Web Field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Pascal Hitzler (2021)</a:t>
            </a:r>
          </a:p>
          <a:p>
            <a:r>
              <a:t> </a:t>
            </a:r>
            <a:r>
              <a:rPr lang="en-US"/>
              <a:t>                                     -</a:t>
            </a:r>
            <a:r>
              <a:t> Sumanth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paper looks back at 20 years since the 2001 vision</a:t>
            </a:r>
          </a:p>
          <a:p>
            <a:r>
              <a:t>Semantic Web is a research field, not one system</a:t>
            </a:r>
          </a:p>
          <a:p>
            <a:r>
              <a:t>Main progress: Ontologies → Linked Data → Knowledge Graphs</a:t>
            </a:r>
          </a:p>
          <a:p>
            <a:r>
              <a:t>Many real uses today, but the full dream is not reached yet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Semantic Web gave us useful tools like RDF, OWL, SPARQL</a:t>
            </a:r>
          </a:p>
          <a:p>
            <a:r>
              <a:t>Ontologies were useful but costly and hard to build</a:t>
            </a:r>
          </a:p>
          <a:p>
            <a:r>
              <a:t>Linked Data made it easier to share and connect data</a:t>
            </a:r>
          </a:p>
          <a:p>
            <a:r>
              <a:t>Knowledge Graphs are now common in big companies</a:t>
            </a:r>
          </a:p>
          <a:p>
            <a:r>
              <a:t>The big dream is still not complete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</a:t>
            </a:r>
            <a:r>
              <a:rPr lang="en-US"/>
              <a:t>uestions and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Q: Why didn’t the 2001 vision fully happen?</a:t>
            </a:r>
          </a:p>
          <a:p/>
          <a:p>
            <a:r>
              <a:t>A: It was too big and hard to do. It needed global standards and smart agents. Instead, smaller steps like Linked Data and Knowledge Graphs came first.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Q</a:t>
            </a:r>
            <a:r>
              <a:rPr lang="en-US">
                <a:sym typeface="+mn-ea"/>
              </a:rPr>
              <a:t>uestions and Answers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Q: What problems came with ontologies?</a:t>
            </a:r>
          </a:p>
          <a:p/>
          <a:p>
            <a:r>
              <a:t>A: They cost a lot of time and money, were hard to keep updated, and each group made them differently, so they did not always work well together.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Q</a:t>
            </a:r>
            <a:r>
              <a:rPr lang="en-US">
                <a:sym typeface="+mn-ea"/>
              </a:rPr>
              <a:t>uestions and Answers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Q: What is the biggest challenge today?</a:t>
            </a:r>
          </a:p>
          <a:p/>
          <a:p>
            <a:r>
              <a:t>A: There are too many tools and standards. The field needs simple and common ways to use, and better links between research and industry.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20 years, the vision still drives work</a:t>
            </a:r>
          </a:p>
          <a:p>
            <a:r>
              <a:t>Real uses: healthcare, Wikidata, Google Knowledge Graph</a:t>
            </a:r>
          </a:p>
          <a:p>
            <a:r>
              <a:t>Progress is clear, even if the full dream is not 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WPS Presentation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Office Theme</vt:lpstr>
      <vt:lpstr>A Review of the Semantic Web Field</vt:lpstr>
      <vt:lpstr> Summary</vt:lpstr>
      <vt:lpstr>Key Takeaways</vt:lpstr>
      <vt:lpstr>Questions and Answers</vt:lpstr>
      <vt:lpstr>Questions and Answers</vt:lpstr>
      <vt:lpstr>Questions and Answers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sumanthjampani</cp:lastModifiedBy>
  <cp:revision>3</cp:revision>
  <dcterms:created xsi:type="dcterms:W3CDTF">2025-10-03T03:17:56Z</dcterms:created>
  <dcterms:modified xsi:type="dcterms:W3CDTF">2025-10-03T03:17:56Z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394B305821343DC8ED9CDE687CF4CE53_43</vt:lpwstr>
  </property>
  <property fmtid="{D5CDD505-2E9C-101B-9397-08002B2CF9AE}" pid="3" name="KSOProductBuildVer">
    <vt:lpwstr>1033-6.10.1.8197</vt:lpwstr>
  </property>
</Properties>
</file>