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bfad3c7f0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bfad3c7f0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bfad3c7f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bfad3c7f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bfad3c7f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bfad3c7f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bfad3c7f0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bfad3c7f0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bfad3c7f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bfad3c7f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bfad3c7f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bfad3c7f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bfad3c7f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bfad3c7f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bfad3c7f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bfad3c7f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bfad3c7f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bfad3c7f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bfad3c7f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bfad3c7f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CDCGAN 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3528225" y="2723425"/>
            <a:ext cx="2346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Kristina Milošević 127/2018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50" y="976500"/>
            <a:ext cx="4822026" cy="34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100" y="1264500"/>
            <a:ext cx="4151424" cy="322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0" y="569450"/>
            <a:ext cx="5197825" cy="35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350" y="864850"/>
            <a:ext cx="4348674" cy="35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8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GAN arhitektura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56850" y="1383250"/>
            <a:ext cx="79065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1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0"/>
              <a:buFont typeface="Arial"/>
              <a:buChar char="-"/>
            </a:pPr>
            <a:r>
              <a:rPr b="1" lang="sr" sz="1410">
                <a:latin typeface="Arial"/>
                <a:ea typeface="Arial"/>
                <a:cs typeface="Arial"/>
                <a:sym typeface="Arial"/>
              </a:rPr>
              <a:t>Generative Adversarial Network (GAN)</a:t>
            </a:r>
            <a:r>
              <a:rPr lang="sr" sz="1410">
                <a:latin typeface="Arial"/>
                <a:ea typeface="Arial"/>
                <a:cs typeface="Arial"/>
                <a:sym typeface="Arial"/>
              </a:rPr>
              <a:t> je arhitektura zasnovana na ideju dva modela koja se nadmeću:</a:t>
            </a:r>
            <a:endParaRPr sz="1410">
              <a:latin typeface="Arial"/>
              <a:ea typeface="Arial"/>
              <a:cs typeface="Arial"/>
              <a:sym typeface="Arial"/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0"/>
              <a:buFont typeface="Arial"/>
              <a:buChar char="-"/>
            </a:pPr>
            <a:r>
              <a:rPr b="1" lang="sr" sz="1410">
                <a:latin typeface="Arial"/>
                <a:ea typeface="Arial"/>
                <a:cs typeface="Arial"/>
                <a:sym typeface="Arial"/>
              </a:rPr>
              <a:t>Diskriminator</a:t>
            </a:r>
            <a:r>
              <a:rPr lang="sr" sz="1410">
                <a:latin typeface="Arial"/>
                <a:ea typeface="Arial"/>
                <a:cs typeface="Arial"/>
                <a:sym typeface="Arial"/>
              </a:rPr>
              <a:t> funkcioniše kao binarni klasifikator koji razlikuje stvarne podatke iz trening skupa podataka od veštačkih podataka.</a:t>
            </a:r>
            <a:endParaRPr sz="1410">
              <a:latin typeface="Arial"/>
              <a:ea typeface="Arial"/>
              <a:cs typeface="Arial"/>
              <a:sym typeface="Arial"/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0"/>
              <a:buFont typeface="Arial"/>
              <a:buChar char="-"/>
            </a:pPr>
            <a:r>
              <a:rPr b="1" lang="sr" sz="1410"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sr" sz="1410">
                <a:latin typeface="Arial"/>
                <a:ea typeface="Arial"/>
                <a:cs typeface="Arial"/>
                <a:sym typeface="Arial"/>
              </a:rPr>
              <a:t> je model koji uči da generiše realistične podatke na osnovu trening skupa.</a:t>
            </a:r>
            <a:endParaRPr sz="1410">
              <a:latin typeface="Arial"/>
              <a:ea typeface="Arial"/>
              <a:cs typeface="Arial"/>
              <a:sym typeface="Arial"/>
            </a:endParaRPr>
          </a:p>
          <a:p>
            <a:pPr indent="-3181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0"/>
              <a:buFont typeface="Arial"/>
              <a:buChar char="-"/>
            </a:pPr>
            <a:r>
              <a:rPr lang="sr" sz="1410">
                <a:latin typeface="Arial"/>
                <a:ea typeface="Arial"/>
                <a:cs typeface="Arial"/>
                <a:sym typeface="Arial"/>
              </a:rPr>
              <a:t>Proces treninga svodi se na min-max igru između generatora i diskriminatora. Dok generator pokušava da poboljša svoje veštine generisanja, diskriminator poboljšava svoje sposobnosti klasifikacije. </a:t>
            </a:r>
            <a:endParaRPr sz="14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1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02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Primena GAN modela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24840" t="0"/>
          <a:stretch/>
        </p:blipFill>
        <p:spPr>
          <a:xfrm>
            <a:off x="3303500" y="1155600"/>
            <a:ext cx="2805200" cy="31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50" y="1155600"/>
            <a:ext cx="2875826" cy="31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5">
            <a:alphaModFix/>
          </a:blip>
          <a:srcRect b="-6247" l="25317" r="0" t="0"/>
          <a:stretch/>
        </p:blipFill>
        <p:spPr>
          <a:xfrm>
            <a:off x="6196725" y="1070475"/>
            <a:ext cx="2475000" cy="34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CDCGAN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654075" y="1599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nadogradnja na GAN arhitekturu: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uvođenjem konvolutvnih slojeva (DCGAN)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proširenjem ulaza dodatnim labelama kojima se generisanje usmerava na željene rezultate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80100" y="77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Arhitektura modela diskriminatora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00" y="1726700"/>
            <a:ext cx="81197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04800" y="79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Arhitektura modela generatora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65900"/>
            <a:ext cx="8534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601950" y="697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Obrada ulaznih podataka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71625" y="1651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CDCGAN</a:t>
            </a:r>
            <a:r>
              <a:rPr lang="sr" sz="1500"/>
              <a:t> je testiran na skupovima podataka MNIST, Animals i Celeba.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MNIST skup podataka je prosiren augmentacijama tako da se obezbedi raznovrsnost ulaznih podataka čime se cilja ka boljoj generalizaciji.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Za skupove podataka Animals i Celeba, transformacije koje obezbeđuju uniformnost podataka su: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postavljanje veličine slika na fiksnu veličinu,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normalizaciju sa srednjom vrednošću i standardnom devijacijom od 0.5 za svaki kanal.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55088" y="22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Treniranje modela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-1260" l="3889" r="-3890" t="1260"/>
          <a:stretch/>
        </p:blipFill>
        <p:spPr>
          <a:xfrm>
            <a:off x="830475" y="841450"/>
            <a:ext cx="7154926" cy="41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10825" y="480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Rezultati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25" y="1396575"/>
            <a:ext cx="4262074" cy="32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799" y="1435300"/>
            <a:ext cx="4267200" cy="331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