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3984A-7128-5FA6-8ED2-F5415D1DD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E83F3B-2A38-8EE8-9DA0-4211FDD21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21BC8-ECA3-F673-A81C-34946794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BBEB6-080C-AA0E-984A-B50FEB71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470D3-56C5-23DA-360E-A3A49083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6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D4C0-5767-FBCE-C5F3-DE3316C2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B13E0-8954-0922-EDE0-A0A15DC7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D4CC3-AD9B-279B-310C-E7989370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A5C95-AB8E-0B94-4D37-22450E7F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9BF7E-927F-6D29-4A04-B2A0FBC6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C2DF09-06A7-9454-B0A9-DBF06BF6A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793CC9-4689-859F-B166-9AEF5FBDD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62B64-423A-38B0-8E17-17DC3995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75346-7DB0-4959-4852-78E718B0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30B46-ABB6-8FD1-70B3-7BF07596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C65D1-D085-AAE1-320F-8C84DCE6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BA294-4107-A7D9-BE22-A2756CED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323A7-7525-813E-2158-AA212144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B69FD-C9E7-B278-09A4-7B1F287B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40479-E02B-A950-F8C5-ED0954AC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3A9DF-A698-DD34-0EA5-CEB330A8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C23D9E-941A-AA58-F034-828F6A10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04D31-42EF-4410-85FB-072CD5FC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70436-B668-2681-95D8-19D61B21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32F4D-7B2C-0A1C-846A-10BF089D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7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010DE-D4DE-93D1-D105-E84B4C56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271AF-802E-D4E0-FF67-677C6D965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34977-074E-AAE6-F5E6-E07B266CD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D568F-DD0B-3B1A-E139-48C88746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A29A25-5F9C-951A-A64B-3D9BF8FF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98350-6BE4-D9B8-FDB5-198F6F3C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8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E43C-AC0B-DA7D-B5A9-7040A8CD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71D7F-7110-1834-8CB4-5AAE7357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D88E5B-39FF-63F2-8813-488A053D8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A2A6BD-153D-25F2-5423-4423E4DF0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2E73F8-1F8A-51D6-CB80-7738CDFCE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D16F76-C290-44F1-E274-F56EA520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8A43C-D61D-F5C3-0DE3-FBADCC1E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9AB2E1-DB50-5B3B-DC2F-98CB8256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3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F135E-7EA2-3A59-2CB0-1F175D79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AF5A54-FE76-5977-6684-711F83AB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10F21F-130C-C3A1-42FC-6022C227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D06805-E500-8297-C1BB-BB93A80B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077638-4B30-76D0-E3FA-6DEECC2F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D04A5E-ADB0-4EA6-66AA-862B6E3D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C1890-1B26-5325-CB37-5F590B3D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92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6F6A4-4310-F3E5-9A55-B734409A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94B7-0702-01B6-5ACB-80B35B67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60BAB5-02ED-7086-F5E5-E08E24549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7944F-3A8D-754A-49A3-0031A9E1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AD0422-1DF8-2988-C63D-A3A6634A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197A5-1D7C-0624-BEAE-6382F02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D7158-C38F-35AE-8D07-7FEA5D49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9313E1-490C-0DA1-CF50-48282A285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664D8C-BD96-0921-8587-F8AC1DB9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57386-F5EC-86F9-8177-438A37CB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EC2C3-0BE2-AF8C-E103-B24F8D2E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AE4E0-CFDC-DC96-F8CD-452FC821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5749D7-0FF8-E01C-C78C-F8402113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568B2-5195-26D7-DD01-4A7A1B7B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118D1-D6C8-5545-A536-0E514F2BF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CF8B-0429-41A9-AEAA-B47B8BA98031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2CC35-4DC3-2960-7949-491500E57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38135-EE62-D5A5-49A7-B4633E243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0452-3CE4-4F23-94C8-472803B4B8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3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16B3096-8365-AB9E-F8FC-E81BD5504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40" y="3204320"/>
            <a:ext cx="3600000" cy="328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EDED02-34C7-9A1F-A270-1BC816CC8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0" y="3204320"/>
            <a:ext cx="3600000" cy="328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670FC08-FC14-BB87-368A-F5A101E9B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40" y="3204320"/>
            <a:ext cx="3600000" cy="328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237A8B3-17C5-2C64-3971-58BE64B69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40" y="138546"/>
            <a:ext cx="3600000" cy="2952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431E396-A271-FC97-2402-84D73DC6B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0" y="138546"/>
            <a:ext cx="3600000" cy="2952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E129742-86A2-C93F-518C-B197D53E81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40" y="138546"/>
            <a:ext cx="3600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3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447B16-AFD7-65E7-D7D1-7D1183850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49" y="173361"/>
            <a:ext cx="3600000" cy="302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A15BFF-5F66-A09B-9F4F-DD09994C8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49" y="173361"/>
            <a:ext cx="3600000" cy="3024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367743-BD1D-BE76-E0B7-17246618D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49" y="173361"/>
            <a:ext cx="3600000" cy="3024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4E7F377-1D2E-1DAC-143C-E08876F93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36" y="3429000"/>
            <a:ext cx="4320000" cy="32688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96C259F-133C-4F9E-FC74-97D89EE0A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36" y="3429000"/>
            <a:ext cx="4320000" cy="32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9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Jiance Zhao</dc:creator>
  <cp:lastModifiedBy>Jiance Zhao</cp:lastModifiedBy>
  <cp:revision>2</cp:revision>
  <dcterms:created xsi:type="dcterms:W3CDTF">2023-11-20T11:59:11Z</dcterms:created>
  <dcterms:modified xsi:type="dcterms:W3CDTF">2023-11-20T13:10:18Z</dcterms:modified>
</cp:coreProperties>
</file>