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876924" y="216912"/>
            <a:ext cx="6173399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200">
                <a:solidFill>
                  <a:srgbClr val="000000"/>
                </a:solidFill>
              </a:rPr>
              <a:t>CS109B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5200"/>
              <a:t>Lab 7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5200">
                <a:solidFill>
                  <a:srgbClr val="000000"/>
                </a:solidFill>
              </a:rPr>
              <a:t> </a:t>
            </a:r>
            <a:r>
              <a:rPr lang="en" sz="5200"/>
              <a:t>Project Setup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84275" y="40268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2800">
                <a:solidFill>
                  <a:srgbClr val="595959"/>
                </a:solidFill>
              </a:rPr>
              <a:t>Mar 30, 2017</a:t>
            </a:r>
          </a:p>
        </p:txBody>
      </p:sp>
      <p:pic>
        <p:nvPicPr>
          <p:cNvPr descr="datascience-large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29653" cy="252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Questions,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Local / VirtualBox setup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AWS setup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(Optional) Spark Setup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Local Setup - VirtualBox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VirtualBox is virtual machine environment. 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108" y="490524"/>
            <a:ext cx="3528188" cy="41624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184225" y="4790175"/>
            <a:ext cx="64290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http://stackoverflow.com/questions/16047306/how-is-docker-different-from-a-normal-virtual-machine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VM Advantages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configured for you!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Python, Keras, TensorFlow, Numpy, etc…..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Consistency among team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224" y="163650"/>
            <a:ext cx="2854550" cy="24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942" y="3500525"/>
            <a:ext cx="2720407" cy="14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4396" y="3054475"/>
            <a:ext cx="2383099" cy="19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VM Disadvantages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Big 16 Gb unpacked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Slow</a:t>
            </a:r>
            <a:br>
              <a:rPr lang="en" sz="3000"/>
            </a:br>
            <a:r>
              <a:rPr lang="en" sz="3000"/>
              <a:t>⇒ but the heavy lifting will happen on AWS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VirtualBox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Cross platform (Windows, MacOS, Linux)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Free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Alternatives: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Docker, Hyper V are not cross platform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VMware is not free (and even slower)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AWS Setup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AMI we provide does not contain LaTeX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⇨ All the rest is same config as your local VirtualBox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⇨ Generate PDF on your local machine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proceed!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311700" y="2834125"/>
            <a:ext cx="8725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See Canvas, Modules, Week 10, Lab 7 for instructions</a:t>
            </a:r>
          </a:p>
          <a:p>
            <a:pPr lvl="0">
              <a:spcBef>
                <a:spcPts val="0"/>
              </a:spcBef>
              <a:buNone/>
            </a:pPr>
            <a:r>
              <a:rPr lang="en" sz="2600">
                <a:solidFill>
                  <a:srgbClr val="9900FF"/>
                </a:solidFill>
              </a:rPr>
              <a:t>Editable!</a:t>
            </a:r>
            <a:r>
              <a:rPr lang="en" sz="2600"/>
              <a:t> Fix mistakes, add more details...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(Optional) Spark Setup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