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F9EA-064B-834D-844D-F6836C65024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76AF-F3D0-3246-86AD-B20B8EFA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1118" y="1835491"/>
            <a:ext cx="2070771" cy="78949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1118" y="3062148"/>
            <a:ext cx="2070771" cy="78949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41119" y="4463623"/>
            <a:ext cx="2070771" cy="78949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1117" y="5859379"/>
            <a:ext cx="2070771" cy="78949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Connected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3055" y="73413"/>
            <a:ext cx="1715668" cy="583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Cached IP?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055" y="1582812"/>
            <a:ext cx="1715668" cy="583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UPNP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Curved Connector 10"/>
          <p:cNvCxnSpPr>
            <a:stCxn id="8" idx="2"/>
            <a:endCxn id="9" idx="0"/>
          </p:cNvCxnSpPr>
          <p:nvPr/>
        </p:nvCxnSpPr>
        <p:spPr>
          <a:xfrm rot="5400000">
            <a:off x="1557959" y="1119881"/>
            <a:ext cx="92586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7623" y="991308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Curved Connector 14"/>
          <p:cNvCxnSpPr>
            <a:stCxn id="8" idx="3"/>
            <a:endCxn id="4" idx="0"/>
          </p:cNvCxnSpPr>
          <p:nvPr/>
        </p:nvCxnSpPr>
        <p:spPr>
          <a:xfrm>
            <a:off x="2878723" y="365182"/>
            <a:ext cx="1897781" cy="147030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3"/>
            <a:endCxn id="4" idx="1"/>
          </p:cNvCxnSpPr>
          <p:nvPr/>
        </p:nvCxnSpPr>
        <p:spPr>
          <a:xfrm>
            <a:off x="2878723" y="1874581"/>
            <a:ext cx="862395" cy="355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8022" y="2221514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58022" y="1835491"/>
            <a:ext cx="150554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IP/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1" name="Curved Connector 20"/>
          <p:cNvCxnSpPr>
            <a:stCxn id="9" idx="1"/>
            <a:endCxn id="13" idx="1"/>
          </p:cNvCxnSpPr>
          <p:nvPr/>
        </p:nvCxnSpPr>
        <p:spPr>
          <a:xfrm rot="10800000">
            <a:off x="1057623" y="1175975"/>
            <a:ext cx="105432" cy="698607"/>
          </a:xfrm>
          <a:prstGeom prst="curvedConnector3">
            <a:avLst>
              <a:gd name="adj1" fmla="val 80513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8895" y="5567610"/>
            <a:ext cx="1715668" cy="583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Create Username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1708" y="1271638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Curved Connector 37"/>
          <p:cNvCxnSpPr>
            <a:stCxn id="4" idx="3"/>
            <a:endCxn id="5" idx="0"/>
          </p:cNvCxnSpPr>
          <p:nvPr/>
        </p:nvCxnSpPr>
        <p:spPr>
          <a:xfrm flipH="1">
            <a:off x="4776504" y="2230238"/>
            <a:ext cx="1035385" cy="831910"/>
          </a:xfrm>
          <a:prstGeom prst="curvedConnector4">
            <a:avLst>
              <a:gd name="adj1" fmla="val -22079"/>
              <a:gd name="adj2" fmla="val 7372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" idx="2"/>
            <a:endCxn id="9" idx="1"/>
          </p:cNvCxnSpPr>
          <p:nvPr/>
        </p:nvCxnSpPr>
        <p:spPr>
          <a:xfrm rot="5400000" flipH="1">
            <a:off x="2594578" y="443059"/>
            <a:ext cx="750403" cy="3613449"/>
          </a:xfrm>
          <a:prstGeom prst="curvedConnector4">
            <a:avLst>
              <a:gd name="adj1" fmla="val -30464"/>
              <a:gd name="adj2" fmla="val 1221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5" idx="3"/>
            <a:endCxn id="6" idx="0"/>
          </p:cNvCxnSpPr>
          <p:nvPr/>
        </p:nvCxnSpPr>
        <p:spPr>
          <a:xfrm flipH="1">
            <a:off x="4776505" y="3456895"/>
            <a:ext cx="1035384" cy="1006728"/>
          </a:xfrm>
          <a:prstGeom prst="curvedConnector4">
            <a:avLst>
              <a:gd name="adj1" fmla="val -22079"/>
              <a:gd name="adj2" fmla="val 6960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58022" y="3417660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258022" y="3031637"/>
            <a:ext cx="210244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Username in Cache?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58023" y="4835798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58023" y="4436926"/>
            <a:ext cx="23903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Username Whitelisted?</a:t>
            </a:r>
            <a:endParaRPr lang="en-US" dirty="0"/>
          </a:p>
        </p:txBody>
      </p:sp>
      <p:cxnSp>
        <p:nvCxnSpPr>
          <p:cNvPr id="52" name="Curved Connector 51"/>
          <p:cNvCxnSpPr>
            <a:stCxn id="6" idx="3"/>
            <a:endCxn id="7" idx="0"/>
          </p:cNvCxnSpPr>
          <p:nvPr/>
        </p:nvCxnSpPr>
        <p:spPr>
          <a:xfrm flipH="1">
            <a:off x="4776503" y="4858370"/>
            <a:ext cx="1035387" cy="1001009"/>
          </a:xfrm>
          <a:prstGeom prst="curvedConnector4">
            <a:avLst>
              <a:gd name="adj1" fmla="val -22079"/>
              <a:gd name="adj2" fmla="val 6971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6" idx="2"/>
            <a:endCxn id="22" idx="0"/>
          </p:cNvCxnSpPr>
          <p:nvPr/>
        </p:nvCxnSpPr>
        <p:spPr>
          <a:xfrm rot="5400000">
            <a:off x="3244370" y="4035475"/>
            <a:ext cx="314494" cy="27497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2" idx="3"/>
            <a:endCxn id="7" idx="1"/>
          </p:cNvCxnSpPr>
          <p:nvPr/>
        </p:nvCxnSpPr>
        <p:spPr>
          <a:xfrm>
            <a:off x="2884563" y="5859379"/>
            <a:ext cx="856554" cy="39474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2"/>
            <a:endCxn id="22" idx="0"/>
          </p:cNvCxnSpPr>
          <p:nvPr/>
        </p:nvCxnSpPr>
        <p:spPr>
          <a:xfrm rot="5400000">
            <a:off x="2543633" y="3334738"/>
            <a:ext cx="1715969" cy="2749775"/>
          </a:xfrm>
          <a:prstGeom prst="curvedConnector3">
            <a:avLst>
              <a:gd name="adj1" fmla="val 1532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3" idx="2"/>
            <a:endCxn id="9" idx="0"/>
          </p:cNvCxnSpPr>
          <p:nvPr/>
        </p:nvCxnSpPr>
        <p:spPr>
          <a:xfrm rot="16200000" flipH="1">
            <a:off x="1597838" y="1159761"/>
            <a:ext cx="222172" cy="6239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72371" y="4190169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45227" y="6151148"/>
            <a:ext cx="6786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936696" y="4673704"/>
            <a:ext cx="191342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Via </a:t>
            </a:r>
            <a:r>
              <a:rPr lang="en-US" dirty="0" err="1" smtClean="0"/>
              <a:t>BridgeGetData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734992" y="2045572"/>
            <a:ext cx="206987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Via </a:t>
            </a:r>
            <a:r>
              <a:rPr lang="en-US" dirty="0" err="1" smtClean="0"/>
              <a:t>BridgeGetConfig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887392" y="3272229"/>
            <a:ext cx="20442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Via </a:t>
            </a:r>
            <a:r>
              <a:rPr lang="en-US" dirty="0" err="1" smtClean="0"/>
              <a:t>BridgeCache</a:t>
            </a:r>
            <a:r>
              <a:rPr lang="en-US" dirty="0" smtClean="0"/>
              <a:t>[ID]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Arnd Brugman</dc:creator>
  <cp:lastModifiedBy>Arnd Brugman</cp:lastModifiedBy>
  <cp:revision>8</cp:revision>
  <dcterms:created xsi:type="dcterms:W3CDTF">2015-12-10T16:18:41Z</dcterms:created>
  <dcterms:modified xsi:type="dcterms:W3CDTF">2015-12-12T09:03:58Z</dcterms:modified>
</cp:coreProperties>
</file>