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/>
          <p:nvPr>
            <p:ph type="body" sz="quarter" idx="1" hasCustomPrompt="1"/>
          </p:nvPr>
        </p:nvSpPr>
        <p:spPr>
          <a:xfrm>
            <a:off x="2430023" y="10675453"/>
            <a:ext cx="2020005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Авторство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Уровень текста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 numCol="1" spcCol="38100"/>
          <a:lstStyle>
            <a:lvl1pPr marL="300875" indent="-131851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«Важная цитата»</a:t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Вид под углом снизу на фасад современного здания с алюминиевыми дисками под ясным голубым небом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Вид под углом снизу на современное изогнутое здание под облачным небом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Вид изнутри современного белого здания со стеклянными панелями на ясное небо с редкими облаками"/>
          <p:cNvSpPr/>
          <p:nvPr>
            <p:ph type="pic" idx="23"/>
          </p:nvPr>
        </p:nvSpPr>
        <p:spPr>
          <a:xfrm>
            <a:off x="-124636" y="1270000"/>
            <a:ext cx="16840171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ид под углом снизу на башню Азади в Тегеране (Иран) на фоне безоблачного ясного неба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Вид изнутри каменной конструкции на лестницу и ясное голубое неб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Уровень текста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овременное белое здание со стеклянными панелями на фоне ясного голубого неба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Уровень текста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Уровень текста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62" name="Небольшая часть современного моста в виде ракушки в Циндао (Шаньдун, Китай) под небом с редкими облаками"/>
          <p:cNvSpPr/>
          <p:nvPr>
            <p:ph type="pic" idx="22"/>
          </p:nvPr>
        </p:nvSpPr>
        <p:spPr>
          <a:xfrm>
            <a:off x="9271000" y="1263846"/>
            <a:ext cx="16773843" cy="1118820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Уровень текста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Темы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ляутдинов Артур, Ситников Глеб"/>
          <p:cNvSpPr txBox="1"/>
          <p:nvPr>
            <p:ph type="body" sz="quarter" idx="1"/>
          </p:nvPr>
        </p:nvSpPr>
        <p:spPr>
          <a:xfrm>
            <a:off x="1201341" y="11859862"/>
            <a:ext cx="21971002" cy="636981"/>
          </a:xfrm>
          <a:prstGeom prst="rect">
            <a:avLst/>
          </a:prstGeom>
        </p:spPr>
        <p:txBody>
          <a:bodyPr/>
          <a:lstStyle/>
          <a:p>
            <a:pPr/>
            <a:r>
              <a:t>Аляутдинов Артур, Ситников Глеб</a:t>
            </a:r>
          </a:p>
        </p:txBody>
      </p:sp>
      <p:sp>
        <p:nvSpPr>
          <p:cNvPr id="152" name="Проект"/>
          <p:cNvSpPr txBox="1"/>
          <p:nvPr>
            <p:ph type="title"/>
          </p:nvPr>
        </p:nvSpPr>
        <p:spPr>
          <a:xfrm>
            <a:off x="1206494" y="2574989"/>
            <a:ext cx="21971008" cy="4648204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Проект</a:t>
            </a:r>
          </a:p>
        </p:txBody>
      </p:sp>
      <p:sp>
        <p:nvSpPr>
          <p:cNvPr id="153" name="Minecraft 2D"/>
          <p:cNvSpPr txBox="1"/>
          <p:nvPr/>
        </p:nvSpPr>
        <p:spPr>
          <a:xfrm>
            <a:off x="1201342" y="7223190"/>
            <a:ext cx="21971002" cy="190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Minecraft 2D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Заголовок слайда"/>
          <p:cNvSpPr txBox="1"/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Подзаголовок слайда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Спасибо за внимание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Спасибо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Технологии"/>
          <p:cNvSpPr txBox="1"/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Технологии</a:t>
            </a:r>
          </a:p>
        </p:txBody>
      </p:sp>
      <p:sp>
        <p:nvSpPr>
          <p:cNvPr id="156" name="Подзаголовок слайда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pygam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pygame</a:t>
            </a:r>
          </a:p>
          <a:p>
            <a:pPr/>
            <a:r>
              <a:t>Math</a:t>
            </a:r>
          </a:p>
          <a:p>
            <a:pPr/>
            <a:r>
              <a:t>SQLite</a:t>
            </a:r>
          </a:p>
          <a:p>
            <a:pPr/>
            <a:r>
              <a:t>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Проект"/>
          <p:cNvSpPr txBox="1"/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Проект</a:t>
            </a:r>
          </a:p>
        </p:txBody>
      </p:sp>
      <p:sp>
        <p:nvSpPr>
          <p:cNvPr id="160" name="Подзаголовок слайда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3759 строк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&gt; 5000 строк</a:t>
            </a:r>
          </a:p>
          <a:p>
            <a:pPr/>
            <a:r>
              <a:t>Соблюден PEP 8, есть константы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Это фрагмент кода, который отвечает за рендеринг блоков в поле видимости."/>
          <p:cNvSpPr txBox="1"/>
          <p:nvPr>
            <p:ph type="body" sz="quarter" idx="1"/>
          </p:nvPr>
        </p:nvSpPr>
        <p:spPr>
          <a:xfrm>
            <a:off x="5902460" y="512777"/>
            <a:ext cx="12579079" cy="205202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91311" indent="-591311" defTabSz="2365187">
              <a:lnSpc>
                <a:spcPct val="90000"/>
              </a:lnSpc>
              <a:spcBef>
                <a:spcPts val="4300"/>
              </a:spcBef>
              <a:buSzPct val="123000"/>
              <a:buChar char="•"/>
              <a:defRPr b="0" sz="4600"/>
            </a:pPr>
            <a:r>
              <a:t>Это фрагмент кода, который отвечает за рендеринг блоков в поле видимости.</a:t>
            </a:r>
            <a:br/>
          </a:p>
        </p:txBody>
      </p:sp>
      <p:pic>
        <p:nvPicPr>
          <p:cNvPr id="164" name="Снимок экрана 2023-01-22 в 13.56.59.png" descr="Снимок экрана 2023-01-22 в 13.56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6099" y="2400645"/>
            <a:ext cx="13131801" cy="1071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Заголовок слайда"/>
          <p:cNvSpPr txBox="1"/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Подзаголовок слайда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При запуске игры Вас встречает это окно. Отсюда Вы можете перейти в настройки или в окно выбора мира."/>
          <p:cNvSpPr txBox="1"/>
          <p:nvPr>
            <p:ph type="body" idx="21"/>
          </p:nvPr>
        </p:nvSpPr>
        <p:spPr>
          <a:xfrm>
            <a:off x="1207120" y="4159027"/>
            <a:ext cx="9598574" cy="7987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При запуске игры Вас встречает это окно. Отсюда Вы можете перейти в настройки или в окно выбора мира. </a:t>
            </a:r>
          </a:p>
        </p:txBody>
      </p:sp>
      <p:pic>
        <p:nvPicPr>
          <p:cNvPr id="169" name="Снимок экрана 2023-01-08 в 19.40.41.png" descr="Снимок экрана 2023-01-08 в 19.40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48136" y="3770812"/>
            <a:ext cx="13147539" cy="9211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Окно выбора мира"/>
          <p:cNvSpPr txBox="1"/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Окно выбора мира</a:t>
            </a:r>
          </a:p>
        </p:txBody>
      </p:sp>
      <p:sp>
        <p:nvSpPr>
          <p:cNvPr id="172" name="Подзаголовок слайда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Здесь можно войти в уже существующий мир или создать новый."/>
          <p:cNvSpPr txBox="1"/>
          <p:nvPr>
            <p:ph type="body" idx="21"/>
          </p:nvPr>
        </p:nvSpPr>
        <p:spPr>
          <a:xfrm>
            <a:off x="1222821" y="4413077"/>
            <a:ext cx="10321519" cy="75516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Здесь можно войти в уже существующий мир или создать новый.</a:t>
            </a:r>
          </a:p>
        </p:txBody>
      </p:sp>
      <p:pic>
        <p:nvPicPr>
          <p:cNvPr id="174" name="Снимок экрана 2023-01-08 в 19.51.37.png" descr="Снимок экрана 2023-01-08 в 19.51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69086" y="4107207"/>
            <a:ext cx="12187254" cy="8538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Заголовок слайда"/>
          <p:cNvSpPr txBox="1"/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Подзаголовок слайда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Как только Вы создадите мир, Вы окажетесь в такой локации (шучу, все миры отличаются друг от друга, т.к каждый зависит от seed’a)"/>
          <p:cNvSpPr txBox="1"/>
          <p:nvPr>
            <p:ph type="body" idx="21"/>
          </p:nvPr>
        </p:nvSpPr>
        <p:spPr>
          <a:xfrm>
            <a:off x="1402354" y="4159069"/>
            <a:ext cx="9862561" cy="77342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Как только Вы создадите мир, Вы окажетесь в такой локации (шучу, все миры отличаются друг от друга, т.к каждый зависит от seed’a)</a:t>
            </a:r>
          </a:p>
        </p:txBody>
      </p:sp>
      <p:pic>
        <p:nvPicPr>
          <p:cNvPr id="179" name="Снимок экрана 2023-01-08 в 20.17.03.png" descr="Снимок экрана 2023-01-08 в 20.17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0801" y="3750419"/>
            <a:ext cx="12553482" cy="8795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Заголовок слайда"/>
          <p:cNvSpPr txBox="1"/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Подзаголовок слайда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Первым делом нужно добыть дерево с создать верстак. С его помощью можно создавать почти все существующие предметы. То есть, всё как в обычном майнкрафте, только в 2D."/>
          <p:cNvSpPr txBox="1"/>
          <p:nvPr>
            <p:ph type="body" idx="21"/>
          </p:nvPr>
        </p:nvSpPr>
        <p:spPr>
          <a:xfrm>
            <a:off x="1222820" y="4248503"/>
            <a:ext cx="9910182" cy="82560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Первым делом нужно добыть дерево и создать верстак. С его помощью можно создавать почти все существующие предметы. То есть, всё как в обычном майнкрафте, только в 2D.</a:t>
            </a:r>
          </a:p>
        </p:txBody>
      </p:sp>
      <p:pic>
        <p:nvPicPr>
          <p:cNvPr id="184" name="Снимок экрана 2023-01-08 в 20.22.44.png" descr="Снимок экрана 2023-01-08 в 20.22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5233" y="3767072"/>
            <a:ext cx="13158221" cy="9218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Специальные предметы"/>
          <p:cNvSpPr txBox="1"/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Специальные предметы</a:t>
            </a:r>
          </a:p>
        </p:txBody>
      </p:sp>
      <p:sp>
        <p:nvSpPr>
          <p:cNvPr id="187" name="Подзаголовок слайда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В творческом меню Вы можете взять посох. Он стреляет водяными шарами, которые наносят 4"/>
          <p:cNvSpPr txBox="1"/>
          <p:nvPr>
            <p:ph type="body" idx="21"/>
          </p:nvPr>
        </p:nvSpPr>
        <p:spPr>
          <a:xfrm>
            <a:off x="1206500" y="3905756"/>
            <a:ext cx="12474348" cy="82560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В творческом меню Вы можете взять посох. Он стреляет водяными шарами, которые наносят 4</a:t>
            </a:r>
            <a:br/>
          </a:p>
        </p:txBody>
      </p:sp>
      <p:pic>
        <p:nvPicPr>
          <p:cNvPr id="189" name="water_wand.png" descr="water_wa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0254" y="4132702"/>
            <a:ext cx="5905503" cy="652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heart.png" descr="hear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4050" y="5407814"/>
            <a:ext cx="484822" cy="484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