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Автор и дата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Автор и дата</a:t>
            </a:r>
          </a:p>
        </p:txBody>
      </p:sp>
      <p:sp>
        <p:nvSpPr>
          <p:cNvPr id="12" name="Заголовок презентации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13" name="Уровень текста 1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Информационное сообщ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Уровень текста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Информационное сообщение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Важный ф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Уровень текста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Информация о факте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Информация о факте</a:t>
            </a:r>
          </a:p>
        </p:txBody>
      </p:sp>
      <p:sp>
        <p:nvSpPr>
          <p:cNvPr id="10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Авторство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Авторство</a:t>
            </a:r>
          </a:p>
        </p:txBody>
      </p:sp>
      <p:sp>
        <p:nvSpPr>
          <p:cNvPr id="116" name="Уровень текста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«Важная цитата»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Вид под углом снизу на фасад современного здания с алюминиевыми дисками под ясным голубым небом"/>
          <p:cNvSpPr/>
          <p:nvPr>
            <p:ph type="pic" sz="quarter" idx="21"/>
          </p:nvPr>
        </p:nvSpPr>
        <p:spPr>
          <a:xfrm>
            <a:off x="15417800" y="1270000"/>
            <a:ext cx="8144934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Вид под углом снизу на современное изогнутое здание под облачным небом"/>
          <p:cNvSpPr/>
          <p:nvPr>
            <p:ph type="pic" sz="quarter" idx="22"/>
          </p:nvPr>
        </p:nvSpPr>
        <p:spPr>
          <a:xfrm>
            <a:off x="15443200" y="7086600"/>
            <a:ext cx="8138580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Вид изнутри современного белого здания со стеклянными панелями на ясное небо с редкими облаками"/>
          <p:cNvSpPr/>
          <p:nvPr>
            <p:ph type="pic" idx="23"/>
          </p:nvPr>
        </p:nvSpPr>
        <p:spPr>
          <a:xfrm>
            <a:off x="-124635" y="1270000"/>
            <a:ext cx="16840169" cy="112437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Вид под углом снизу на башню Азади в Тегеране (Иран) на фоне безоблачного ясного неба"/>
          <p:cNvSpPr/>
          <p:nvPr>
            <p:ph type="pic" idx="21"/>
          </p:nvPr>
        </p:nvSpPr>
        <p:spPr>
          <a:xfrm>
            <a:off x="0" y="-1282700"/>
            <a:ext cx="24384000" cy="16281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Вид изнутри каменной конструкции на лестницу и ясное голубое небо"/>
          <p:cNvSpPr/>
          <p:nvPr>
            <p:ph type="pic" idx="21"/>
          </p:nvPr>
        </p:nvSpPr>
        <p:spPr>
          <a:xfrm>
            <a:off x="0" y="-1270000"/>
            <a:ext cx="24384000" cy="16272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Заголовок презентации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23" name="Автор и дата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Автор и дата</a:t>
            </a:r>
          </a:p>
        </p:txBody>
      </p:sp>
      <p:sp>
        <p:nvSpPr>
          <p:cNvPr id="24" name="Уровень текста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Современное белое здание со стеклянными панелями на фоне ясного голубого неба"/>
          <p:cNvSpPr/>
          <p:nvPr>
            <p:ph type="pic" idx="21"/>
          </p:nvPr>
        </p:nvSpPr>
        <p:spPr>
          <a:xfrm>
            <a:off x="92710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Заголовок слайда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Заголовок слайда</a:t>
            </a:r>
          </a:p>
        </p:txBody>
      </p:sp>
      <p:sp>
        <p:nvSpPr>
          <p:cNvPr id="34" name="Уровень текста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Номер слайда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Заголовок слай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43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44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61" name="Уровень текста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Небольшая часть современного моста в виде ракушки в Циндао (Шаньдун, Китай) под небом с редкими облаками"/>
          <p:cNvSpPr/>
          <p:nvPr>
            <p:ph type="pic" idx="22"/>
          </p:nvPr>
        </p:nvSpPr>
        <p:spPr>
          <a:xfrm>
            <a:off x="9271000" y="1263848"/>
            <a:ext cx="16773843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Заголовок слайда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6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Заголовок раздела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Заголовок раздела</a:t>
            </a:r>
          </a:p>
        </p:txBody>
      </p:sp>
      <p:sp>
        <p:nvSpPr>
          <p:cNvPr id="72" name="Номер слайда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Заголовок слайда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80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8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Заголовок повестки дня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повестки дня</a:t>
            </a:r>
          </a:p>
        </p:txBody>
      </p:sp>
      <p:sp>
        <p:nvSpPr>
          <p:cNvPr id="89" name="Подзаголовок повестки дня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повестки дня</a:t>
            </a:r>
          </a:p>
        </p:txBody>
      </p:sp>
      <p:sp>
        <p:nvSpPr>
          <p:cNvPr id="90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Темы повестки дня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слайда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Заголовок слайда</a:t>
            </a:r>
          </a:p>
        </p:txBody>
      </p:sp>
      <p:sp>
        <p:nvSpPr>
          <p:cNvPr id="3" name="Уровень текста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Аляутдинов Артур, Ситников Глеб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Аляутдинов Артур, Ситников Глеб</a:t>
            </a:r>
          </a:p>
        </p:txBody>
      </p:sp>
      <p:sp>
        <p:nvSpPr>
          <p:cNvPr id="152" name="Проект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Проект</a:t>
            </a:r>
          </a:p>
        </p:txBody>
      </p:sp>
      <p:sp>
        <p:nvSpPr>
          <p:cNvPr id="153" name="Minecraft 2D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Minecraft 2D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Заголовок слайд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3" name="Подзаголовок слайда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4" name="Спасибо за внимание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Спасибо за внимание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Технологи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Технологии</a:t>
            </a:r>
          </a:p>
        </p:txBody>
      </p:sp>
      <p:sp>
        <p:nvSpPr>
          <p:cNvPr id="156" name="Подзаголовок слайда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7" name="pygam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pygame</a:t>
            </a:r>
          </a:p>
          <a:p>
            <a:pPr/>
            <a:r>
              <a:t>Math</a:t>
            </a:r>
          </a:p>
          <a:p>
            <a:pPr/>
            <a:r>
              <a:t>SQLite</a:t>
            </a:r>
          </a:p>
          <a:p>
            <a:pPr/>
            <a:r>
              <a:t>JSON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Проект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Проект</a:t>
            </a:r>
          </a:p>
        </p:txBody>
      </p:sp>
      <p:sp>
        <p:nvSpPr>
          <p:cNvPr id="160" name="Подзаголовок слайда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1" name="3759 строк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3759 строк</a:t>
            </a:r>
          </a:p>
          <a:p>
            <a:pPr/>
            <a:r>
              <a:t>Соблюден PEP 8, есть константы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Это фрагмент кода, который отвечает за рендеринг блоков в поле видимости."/>
          <p:cNvSpPr txBox="1"/>
          <p:nvPr>
            <p:ph type="body" sz="quarter" idx="1"/>
          </p:nvPr>
        </p:nvSpPr>
        <p:spPr>
          <a:xfrm>
            <a:off x="5902462" y="512777"/>
            <a:ext cx="12579076" cy="2052025"/>
          </a:xfrm>
          <a:prstGeom prst="rect">
            <a:avLst/>
          </a:prstGeom>
        </p:spPr>
        <p:txBody>
          <a:bodyPr/>
          <a:lstStyle/>
          <a:p>
            <a:pPr marL="591312" indent="-591312" defTabSz="2365188">
              <a:spcBef>
                <a:spcPts val="4300"/>
              </a:spcBef>
              <a:defRPr sz="4656"/>
            </a:pPr>
            <a:r>
              <a:t>Это фрагмент кода, который отвечает за рендеринг блоков в поле видимости.</a:t>
            </a:r>
            <a:br/>
          </a:p>
        </p:txBody>
      </p:sp>
      <p:pic>
        <p:nvPicPr>
          <p:cNvPr id="164" name="Снимок экрана 2023-01-08 в 19.45.01.png" descr="Снимок экрана 2023-01-08 в 19.45.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96179" y="2433337"/>
            <a:ext cx="13191642" cy="107769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Заголовок слайд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7" name="Подзаголовок слайда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8" name="При запуске игры Вас встречает это окно. Отсюда Вы можете перейти в настройки или в окно выбора мира."/>
          <p:cNvSpPr txBox="1"/>
          <p:nvPr>
            <p:ph type="body" sz="half" idx="1"/>
          </p:nvPr>
        </p:nvSpPr>
        <p:spPr>
          <a:xfrm>
            <a:off x="1207120" y="4159028"/>
            <a:ext cx="9598573" cy="7987589"/>
          </a:xfrm>
          <a:prstGeom prst="rect">
            <a:avLst/>
          </a:prstGeom>
        </p:spPr>
        <p:txBody>
          <a:bodyPr/>
          <a:lstStyle/>
          <a:p>
            <a:pPr/>
            <a:r>
              <a:t>При запуске игры Вас встречает это окно. Отсюда Вы можете перейти в настройки или в окно выбора мира. </a:t>
            </a:r>
          </a:p>
        </p:txBody>
      </p:sp>
      <p:pic>
        <p:nvPicPr>
          <p:cNvPr id="169" name="Снимок экрана 2023-01-08 в 19.40.41.png" descr="Снимок экрана 2023-01-08 в 19.40.4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48136" y="3770813"/>
            <a:ext cx="13147539" cy="92113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Окно выбора мир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Окно выбора мира</a:t>
            </a:r>
          </a:p>
        </p:txBody>
      </p:sp>
      <p:sp>
        <p:nvSpPr>
          <p:cNvPr id="172" name="Подзаголовок слайда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3" name="Здесь можно войти в уже существующий мир или создать новый."/>
          <p:cNvSpPr txBox="1"/>
          <p:nvPr>
            <p:ph type="body" sz="half" idx="1"/>
          </p:nvPr>
        </p:nvSpPr>
        <p:spPr>
          <a:xfrm>
            <a:off x="1222821" y="4413078"/>
            <a:ext cx="10321519" cy="7551617"/>
          </a:xfrm>
          <a:prstGeom prst="rect">
            <a:avLst/>
          </a:prstGeom>
        </p:spPr>
        <p:txBody>
          <a:bodyPr/>
          <a:lstStyle/>
          <a:p>
            <a:pPr/>
            <a:r>
              <a:t>Здесь можно войти в уже существующий мир или создать новый.</a:t>
            </a:r>
          </a:p>
        </p:txBody>
      </p:sp>
      <p:pic>
        <p:nvPicPr>
          <p:cNvPr id="174" name="Снимок экрана 2023-01-08 в 19.51.37.png" descr="Снимок экрана 2023-01-08 в 19.51.3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69086" y="4107209"/>
            <a:ext cx="12187254" cy="853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Заголовок слайд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7" name="Подзаголовок слайда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8" name="Как только Вы создадите мир, Вы окажетесь в такой локации (шучу, все миры отличаются друг от друга, т.к каждый зависит от seed’a)"/>
          <p:cNvSpPr txBox="1"/>
          <p:nvPr>
            <p:ph type="body" sz="half" idx="1"/>
          </p:nvPr>
        </p:nvSpPr>
        <p:spPr>
          <a:xfrm>
            <a:off x="1402355" y="4159070"/>
            <a:ext cx="9862559" cy="7734263"/>
          </a:xfrm>
          <a:prstGeom prst="rect">
            <a:avLst/>
          </a:prstGeom>
        </p:spPr>
        <p:txBody>
          <a:bodyPr/>
          <a:lstStyle/>
          <a:p>
            <a:pPr/>
            <a:r>
              <a:t>Как только Вы создадите мир, Вы окажетесь в такой локации (шучу, все миры отличаются друг от друга, т.к каждый зависит от seed’a)</a:t>
            </a:r>
          </a:p>
        </p:txBody>
      </p:sp>
      <p:pic>
        <p:nvPicPr>
          <p:cNvPr id="179" name="Снимок экрана 2023-01-08 в 20.17.03.png" descr="Снимок экрана 2023-01-08 в 20.17.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70801" y="3750419"/>
            <a:ext cx="12553480" cy="8795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Заголовок слайд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2" name="Подзаголовок слайда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Первым делом нужно добыть дерево с создать верстак. С его помощью можно создавать почти все существующие предметы. То есть, всё как в обычном майнкрафте, только в 2D."/>
          <p:cNvSpPr txBox="1"/>
          <p:nvPr>
            <p:ph type="body" sz="half" idx="1"/>
          </p:nvPr>
        </p:nvSpPr>
        <p:spPr>
          <a:xfrm>
            <a:off x="1222821" y="4248504"/>
            <a:ext cx="9910180" cy="8256012"/>
          </a:xfrm>
          <a:prstGeom prst="rect">
            <a:avLst/>
          </a:prstGeom>
        </p:spPr>
        <p:txBody>
          <a:bodyPr/>
          <a:lstStyle/>
          <a:p>
            <a:pPr/>
            <a:r>
              <a:t>Первым делом нужно добыть дерево с создать верстак. С его помощью можно создавать почти все существующие предметы. То есть, всё как в обычном майнкрафте, только в 2D.</a:t>
            </a:r>
          </a:p>
        </p:txBody>
      </p:sp>
      <p:pic>
        <p:nvPicPr>
          <p:cNvPr id="184" name="Снимок экрана 2023-01-08 в 20.22.44.png" descr="Снимок экрана 2023-01-08 в 20.22.4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65234" y="3767072"/>
            <a:ext cx="13158218" cy="92188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Специальные предмет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Специальные предметы</a:t>
            </a:r>
          </a:p>
        </p:txBody>
      </p:sp>
      <p:sp>
        <p:nvSpPr>
          <p:cNvPr id="187" name="Подзаголовок слайда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8" name="В творческом меню Вы можете взять посох. Он стреляет водяными шарами, которые наносят 4"/>
          <p:cNvSpPr txBox="1"/>
          <p:nvPr>
            <p:ph type="body" sz="half" idx="1"/>
          </p:nvPr>
        </p:nvSpPr>
        <p:spPr>
          <a:xfrm>
            <a:off x="1206500" y="3905757"/>
            <a:ext cx="12474348" cy="8256012"/>
          </a:xfrm>
          <a:prstGeom prst="rect">
            <a:avLst/>
          </a:prstGeom>
        </p:spPr>
        <p:txBody>
          <a:bodyPr/>
          <a:lstStyle/>
          <a:p>
            <a:pPr/>
            <a:r>
              <a:t>В творческом меню Вы можете взять посох. Он стреляет водяными шарами, которые наносят 4</a:t>
            </a:r>
            <a:br/>
          </a:p>
        </p:txBody>
      </p:sp>
      <p:pic>
        <p:nvPicPr>
          <p:cNvPr id="189" name="water_wand.png" descr="water_wan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10254" y="4132702"/>
            <a:ext cx="5905501" cy="6527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heart.png" descr="hear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34050" y="5407815"/>
            <a:ext cx="484820" cy="4848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5E5E5E"/>
      </a:dk1>
      <a:lt1>
        <a:srgbClr val="005E00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