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5E00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Вид под углом снизу на фасад современного здания с алюминиевыми дисками под ясным голубым небом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Вид под углом снизу на современное изогнутое здание под облачным небом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Вид изнутри современного белого здания со стеклянными панелями на ясное небо с редкими облаками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ид под углом снизу на башню Азади в Тегеране (Иран) на фоне безоблачного ясного неба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ид изнутри каменной конструкции на лестницу и ясное голубое неб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Уровень текста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временное белое здание со стеклянными панелями на фоне ясного голубого неба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62" name="Небольшая часть современного моста в виде ракушки в Циндао (Шаньдун, Китай) под небом с редкими облаками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ляутдинов Артур, Ситников Глеб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Аляутдинов Артур, Ситников Глеб</a:t>
            </a:r>
          </a:p>
        </p:txBody>
      </p:sp>
      <p:sp>
        <p:nvSpPr>
          <p:cNvPr id="152" name="Проект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Проект</a:t>
            </a:r>
          </a:p>
        </p:txBody>
      </p:sp>
      <p:sp>
        <p:nvSpPr>
          <p:cNvPr id="153" name="Minecraft 2D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Minecraft 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Заголовок слайда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Подзаголовок слайда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Спасибо за внимание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Технологии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Технологии</a:t>
            </a:r>
          </a:p>
        </p:txBody>
      </p:sp>
      <p:sp>
        <p:nvSpPr>
          <p:cNvPr id="156" name="Подзаголовок слайда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pygam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pygame</a:t>
            </a:r>
          </a:p>
          <a:p>
            <a:pPr/>
            <a:r>
              <a:t>Math</a:t>
            </a:r>
          </a:p>
          <a:p>
            <a:pPr/>
            <a:r>
              <a:t>SQLite</a:t>
            </a:r>
          </a:p>
          <a:p>
            <a:pPr/>
            <a: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роект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Проект</a:t>
            </a:r>
          </a:p>
        </p:txBody>
      </p:sp>
      <p:sp>
        <p:nvSpPr>
          <p:cNvPr id="160" name="Подзаголовок слайда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3759 строк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4353 строк</a:t>
            </a:r>
          </a:p>
          <a:p>
            <a:pPr/>
            <a:r>
              <a:t>Соблюден PEP 8, есть константы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Это фрагмент кода, который отвечает за рендеринг блоков в поле видимости."/>
          <p:cNvSpPr txBox="1"/>
          <p:nvPr>
            <p:ph type="body" sz="quarter" idx="1"/>
          </p:nvPr>
        </p:nvSpPr>
        <p:spPr>
          <a:xfrm>
            <a:off x="5902461" y="512777"/>
            <a:ext cx="12579077" cy="205202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91311" indent="-591311" defTabSz="2365187">
              <a:lnSpc>
                <a:spcPct val="90000"/>
              </a:lnSpc>
              <a:spcBef>
                <a:spcPts val="4300"/>
              </a:spcBef>
              <a:buSzPct val="123000"/>
              <a:buChar char="•"/>
              <a:defRPr b="0" sz="4600"/>
            </a:pPr>
            <a:r>
              <a:t>Это фрагмент кода, который отвечает за рендеринг блоков в поле видимости.</a:t>
            </a:r>
            <a:br/>
          </a:p>
        </p:txBody>
      </p:sp>
      <p:pic>
        <p:nvPicPr>
          <p:cNvPr id="164" name="Снимок экрана 2023-01-08 в 19.45.01.png" descr="Снимок экрана 2023-01-08 в 19.45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6178" y="2433336"/>
            <a:ext cx="13191643" cy="10776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 слайда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Подзаголовок слайда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При запуске игры Вас встречает это окно. Отсюда Вы можете перейти в настройки или в окно выбора мира."/>
          <p:cNvSpPr txBox="1"/>
          <p:nvPr>
            <p:ph type="body" idx="21"/>
          </p:nvPr>
        </p:nvSpPr>
        <p:spPr>
          <a:xfrm>
            <a:off x="1207120" y="4159027"/>
            <a:ext cx="9598574" cy="7987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При запуске игры Вас встречает это окно. Отсюда Вы можете перейти в настройки или в окно выбора мира. </a:t>
            </a:r>
          </a:p>
        </p:txBody>
      </p:sp>
      <p:pic>
        <p:nvPicPr>
          <p:cNvPr id="169" name="Снимок экрана 2023-01-08 в 19.40.41.png" descr="Снимок экрана 2023-01-08 в 19.4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8136" y="3770812"/>
            <a:ext cx="13147539" cy="9211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Окно выбора мира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Окно выбора мира</a:t>
            </a:r>
          </a:p>
        </p:txBody>
      </p:sp>
      <p:sp>
        <p:nvSpPr>
          <p:cNvPr id="172" name="Подзаголовок слайда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Здесь можно войти в уже существующий мир или создать новый."/>
          <p:cNvSpPr txBox="1"/>
          <p:nvPr>
            <p:ph type="body" idx="21"/>
          </p:nvPr>
        </p:nvSpPr>
        <p:spPr>
          <a:xfrm>
            <a:off x="1222821" y="4413077"/>
            <a:ext cx="10321519" cy="75516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Здесь можно войти в уже существующий мир или создать новый.</a:t>
            </a:r>
          </a:p>
        </p:txBody>
      </p:sp>
      <p:pic>
        <p:nvPicPr>
          <p:cNvPr id="174" name="Снимок экрана 2023-01-08 в 19.51.37.png" descr="Снимок экрана 2023-01-08 в 19.51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9086" y="4107208"/>
            <a:ext cx="12187254" cy="8538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Заголовок слайда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Подзаголовок слайда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Как только Вы создадите мир, Вы окажетесь в такой локации (шучу, все миры отличаются друг от друга, т.к каждый зависит от seed’a)"/>
          <p:cNvSpPr txBox="1"/>
          <p:nvPr>
            <p:ph type="body" idx="21"/>
          </p:nvPr>
        </p:nvSpPr>
        <p:spPr>
          <a:xfrm>
            <a:off x="1402354" y="4159070"/>
            <a:ext cx="9862561" cy="77342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Как только Вы создадите мир, Вы окажетесь в такой локации (шучу, все миры отличаются друг от друга, т.к каждый зависит от seed’a)</a:t>
            </a:r>
          </a:p>
        </p:txBody>
      </p:sp>
      <p:pic>
        <p:nvPicPr>
          <p:cNvPr id="179" name="Снимок экрана 2023-01-08 в 20.17.03.png" descr="Снимок экрана 2023-01-08 в 20.17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0801" y="3750419"/>
            <a:ext cx="12553481" cy="8795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слайда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Подзаголовок слайда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Первым делом нужно добыть дерево с создать верстак. С его помощью можно создавать почти все существующие предметы. То есть, всё как в обычном майнкрафте, только в 2D."/>
          <p:cNvSpPr txBox="1"/>
          <p:nvPr>
            <p:ph type="body" idx="21"/>
          </p:nvPr>
        </p:nvSpPr>
        <p:spPr>
          <a:xfrm>
            <a:off x="1222820" y="4248503"/>
            <a:ext cx="9910182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Первым делом нужно добыть дерево с создать верстак. С его помощью можно создавать почти все существующие предметы. То есть, всё как в обычном майнкрафте, только в 2D.</a:t>
            </a:r>
          </a:p>
        </p:txBody>
      </p:sp>
      <p:pic>
        <p:nvPicPr>
          <p:cNvPr id="184" name="Снимок экрана 2023-01-08 в 20.22.44.png" descr="Снимок экрана 2023-01-08 в 20.2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5233" y="3767072"/>
            <a:ext cx="13158220" cy="9218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Специальные предметы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Специальные предметы</a:t>
            </a:r>
          </a:p>
        </p:txBody>
      </p:sp>
      <p:sp>
        <p:nvSpPr>
          <p:cNvPr id="187" name="Подзаголовок слайда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В творческом меню Вы можете взять посох. Он стреляет водяными шарами, которые наносят 4"/>
          <p:cNvSpPr txBox="1"/>
          <p:nvPr>
            <p:ph type="body" idx="21"/>
          </p:nvPr>
        </p:nvSpPr>
        <p:spPr>
          <a:xfrm>
            <a:off x="1206500" y="3905756"/>
            <a:ext cx="12474348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В творческом меню Вы можете взять посох. Он стреляет водяными шарами, которые наносят 4</a:t>
            </a:r>
            <a:br/>
          </a:p>
        </p:txBody>
      </p:sp>
      <p:pic>
        <p:nvPicPr>
          <p:cNvPr id="189" name="water_wand.png" descr="water_wa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0254" y="4132702"/>
            <a:ext cx="5905502" cy="652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heart.png" descr="he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4050" y="5407814"/>
            <a:ext cx="484821" cy="484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