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684" r:id="rId3"/>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2"/>
    <p:restoredTop sz="94699"/>
  </p:normalViewPr>
  <p:slideViewPr>
    <p:cSldViewPr snapToGrid="0">
      <p:cViewPr varScale="1">
        <p:scale>
          <a:sx n="126" d="100"/>
          <a:sy n="126" d="100"/>
        </p:scale>
        <p:origin x="1144" y="192"/>
      </p:cViewPr>
      <p:guideLst/>
    </p:cSldViewPr>
  </p:slid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165D8-4F27-184A-8406-1D2819FBA73B}" type="datetimeFigureOut">
              <a:rPr kumimoji="1" lang="ja-JP" altLang="en-US" smtClean="0"/>
              <a:t>2024/5/30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A8BFC-3950-6245-8E3D-AAA805691CF0}" type="slidenum">
              <a:rPr kumimoji="1" lang="ja-JP" altLang="en-US" smtClean="0"/>
              <a:t>‹#›</a:t>
            </a:fld>
            <a:endParaRPr kumimoji="1" lang="ja-JP" altLang="en-US"/>
          </a:p>
        </p:txBody>
      </p:sp>
    </p:spTree>
    <p:extLst>
      <p:ext uri="{BB962C8B-B14F-4D97-AF65-F5344CB8AC3E}">
        <p14:creationId xmlns:p14="http://schemas.microsoft.com/office/powerpoint/2010/main" val="19966066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AA6AD8-C1C7-309B-EBF7-4D690E23B78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3A2F72D-0744-6A7F-34DB-F6CF5EF0C3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69DD6E2-102F-4143-4F33-2D13C1BE096A}"/>
              </a:ext>
            </a:extLst>
          </p:cNvPr>
          <p:cNvSpPr>
            <a:spLocks noGrp="1"/>
          </p:cNvSpPr>
          <p:nvPr>
            <p:ph type="dt" sz="half" idx="10"/>
          </p:nvPr>
        </p:nvSpPr>
        <p:spPr/>
        <p:txBody>
          <a:bodyPr/>
          <a:lstStyle/>
          <a:p>
            <a:fld id="{86CF3ECE-985F-974C-A95E-2AA7D337BD31}" type="datetimeFigureOut">
              <a:rPr kumimoji="1" lang="ja-JP" altLang="en-US" smtClean="0"/>
              <a:t>2024/5/30</a:t>
            </a:fld>
            <a:endParaRPr kumimoji="1" lang="ja-JP" altLang="en-US"/>
          </a:p>
        </p:txBody>
      </p:sp>
      <p:sp>
        <p:nvSpPr>
          <p:cNvPr id="5" name="フッター プレースホルダー 4">
            <a:extLst>
              <a:ext uri="{FF2B5EF4-FFF2-40B4-BE49-F238E27FC236}">
                <a16:creationId xmlns:a16="http://schemas.microsoft.com/office/drawing/2014/main" id="{719F85A1-1F6B-0FE4-D1A2-28506EBE7B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54F6EE-7D2D-AD54-EDA1-93EFD46F4201}"/>
              </a:ext>
            </a:extLst>
          </p:cNvPr>
          <p:cNvSpPr>
            <a:spLocks noGrp="1"/>
          </p:cNvSpPr>
          <p:nvPr>
            <p:ph type="sldNum" sz="quarter" idx="12"/>
          </p:nvPr>
        </p:nvSpPr>
        <p:spPr/>
        <p:txBody>
          <a:bodyPr/>
          <a:lstStyle/>
          <a:p>
            <a:fld id="{BD665C2B-15EA-0543-80DA-518BBEDA967D}" type="slidenum">
              <a:rPr kumimoji="1" lang="ja-JP" altLang="en-US" smtClean="0"/>
              <a:t>‹#›</a:t>
            </a:fld>
            <a:endParaRPr kumimoji="1" lang="ja-JP" altLang="en-US"/>
          </a:p>
        </p:txBody>
      </p:sp>
    </p:spTree>
    <p:extLst>
      <p:ext uri="{BB962C8B-B14F-4D97-AF65-F5344CB8AC3E}">
        <p14:creationId xmlns:p14="http://schemas.microsoft.com/office/powerpoint/2010/main" val="125133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8D46ED-C57B-403C-7701-7560A849F4C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9111674-7D1B-123C-4D47-F50D95CB2F0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B5C633-B7FB-A90B-6BA9-E96B83E869A7}"/>
              </a:ext>
            </a:extLst>
          </p:cNvPr>
          <p:cNvSpPr>
            <a:spLocks noGrp="1"/>
          </p:cNvSpPr>
          <p:nvPr>
            <p:ph type="dt" sz="half" idx="10"/>
          </p:nvPr>
        </p:nvSpPr>
        <p:spPr/>
        <p:txBody>
          <a:bodyPr/>
          <a:lstStyle/>
          <a:p>
            <a:fld id="{86CF3ECE-985F-974C-A95E-2AA7D337BD31}" type="datetimeFigureOut">
              <a:rPr kumimoji="1" lang="ja-JP" altLang="en-US" smtClean="0"/>
              <a:t>2024/5/30</a:t>
            </a:fld>
            <a:endParaRPr kumimoji="1" lang="ja-JP" altLang="en-US"/>
          </a:p>
        </p:txBody>
      </p:sp>
      <p:sp>
        <p:nvSpPr>
          <p:cNvPr id="5" name="フッター プレースホルダー 4">
            <a:extLst>
              <a:ext uri="{FF2B5EF4-FFF2-40B4-BE49-F238E27FC236}">
                <a16:creationId xmlns:a16="http://schemas.microsoft.com/office/drawing/2014/main" id="{EB810B13-9C9E-552A-8B37-45DA92A33C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0507F2-9ECF-9351-3AC4-8E0A2E03CB05}"/>
              </a:ext>
            </a:extLst>
          </p:cNvPr>
          <p:cNvSpPr>
            <a:spLocks noGrp="1"/>
          </p:cNvSpPr>
          <p:nvPr>
            <p:ph type="sldNum" sz="quarter" idx="12"/>
          </p:nvPr>
        </p:nvSpPr>
        <p:spPr/>
        <p:txBody>
          <a:bodyPr/>
          <a:lstStyle/>
          <a:p>
            <a:fld id="{BD665C2B-15EA-0543-80DA-518BBEDA967D}" type="slidenum">
              <a:rPr kumimoji="1" lang="ja-JP" altLang="en-US" smtClean="0"/>
              <a:t>‹#›</a:t>
            </a:fld>
            <a:endParaRPr kumimoji="1" lang="ja-JP" altLang="en-US"/>
          </a:p>
        </p:txBody>
      </p:sp>
    </p:spTree>
    <p:extLst>
      <p:ext uri="{BB962C8B-B14F-4D97-AF65-F5344CB8AC3E}">
        <p14:creationId xmlns:p14="http://schemas.microsoft.com/office/powerpoint/2010/main" val="32768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D178DC1-D4B3-571C-2599-4FC7854EB6F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A5C6F55-5B82-E3DC-70AB-2C7CA2AF5E9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F5CD2CF-3A07-7FAC-A505-40E71794011C}"/>
              </a:ext>
            </a:extLst>
          </p:cNvPr>
          <p:cNvSpPr>
            <a:spLocks noGrp="1"/>
          </p:cNvSpPr>
          <p:nvPr>
            <p:ph type="dt" sz="half" idx="10"/>
          </p:nvPr>
        </p:nvSpPr>
        <p:spPr/>
        <p:txBody>
          <a:bodyPr/>
          <a:lstStyle/>
          <a:p>
            <a:fld id="{86CF3ECE-985F-974C-A95E-2AA7D337BD31}" type="datetimeFigureOut">
              <a:rPr kumimoji="1" lang="ja-JP" altLang="en-US" smtClean="0"/>
              <a:t>2024/5/30</a:t>
            </a:fld>
            <a:endParaRPr kumimoji="1" lang="ja-JP" altLang="en-US"/>
          </a:p>
        </p:txBody>
      </p:sp>
      <p:sp>
        <p:nvSpPr>
          <p:cNvPr id="5" name="フッター プレースホルダー 4">
            <a:extLst>
              <a:ext uri="{FF2B5EF4-FFF2-40B4-BE49-F238E27FC236}">
                <a16:creationId xmlns:a16="http://schemas.microsoft.com/office/drawing/2014/main" id="{84EEA34E-C028-5A97-82F3-2EC095B6914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6B8EE5-5704-B424-50BA-E255835A88CB}"/>
              </a:ext>
            </a:extLst>
          </p:cNvPr>
          <p:cNvSpPr>
            <a:spLocks noGrp="1"/>
          </p:cNvSpPr>
          <p:nvPr>
            <p:ph type="sldNum" sz="quarter" idx="12"/>
          </p:nvPr>
        </p:nvSpPr>
        <p:spPr/>
        <p:txBody>
          <a:bodyPr/>
          <a:lstStyle/>
          <a:p>
            <a:fld id="{BD665C2B-15EA-0543-80DA-518BBEDA967D}" type="slidenum">
              <a:rPr kumimoji="1" lang="ja-JP" altLang="en-US" smtClean="0"/>
              <a:t>‹#›</a:t>
            </a:fld>
            <a:endParaRPr kumimoji="1" lang="ja-JP" altLang="en-US"/>
          </a:p>
        </p:txBody>
      </p:sp>
    </p:spTree>
    <p:extLst>
      <p:ext uri="{BB962C8B-B14F-4D97-AF65-F5344CB8AC3E}">
        <p14:creationId xmlns:p14="http://schemas.microsoft.com/office/powerpoint/2010/main" val="1945431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A5662B-3569-5548-55D8-151DA206A0B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07D3E0A-C2B6-ED78-86B9-E5D072C3E9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A9844B6-56C5-0DB2-A25B-B5BCA7A106AE}"/>
              </a:ext>
            </a:extLst>
          </p:cNvPr>
          <p:cNvSpPr>
            <a:spLocks noGrp="1"/>
          </p:cNvSpPr>
          <p:nvPr>
            <p:ph type="dt" sz="half" idx="10"/>
          </p:nvPr>
        </p:nvSpPr>
        <p:spPr/>
        <p:txBody>
          <a:bodyPr/>
          <a:lstStyle/>
          <a:p>
            <a:fld id="{C513F5F1-3664-9443-993F-4FE40E63810C}" type="datetimeFigureOut">
              <a:rPr kumimoji="1" lang="ja-JP" altLang="en-US" smtClean="0"/>
              <a:t>2024/5/30</a:t>
            </a:fld>
            <a:endParaRPr kumimoji="1" lang="ja-JP" altLang="en-US"/>
          </a:p>
        </p:txBody>
      </p:sp>
      <p:sp>
        <p:nvSpPr>
          <p:cNvPr id="5" name="フッター プレースホルダー 4">
            <a:extLst>
              <a:ext uri="{FF2B5EF4-FFF2-40B4-BE49-F238E27FC236}">
                <a16:creationId xmlns:a16="http://schemas.microsoft.com/office/drawing/2014/main" id="{F3F2CB06-71BB-086D-5EED-A59DE857F1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57FA1D-B20D-31B2-5F95-9493B4C7D7D3}"/>
              </a:ext>
            </a:extLst>
          </p:cNvPr>
          <p:cNvSpPr>
            <a:spLocks noGrp="1"/>
          </p:cNvSpPr>
          <p:nvPr>
            <p:ph type="sldNum" sz="quarter" idx="12"/>
          </p:nvPr>
        </p:nvSpPr>
        <p:spPr/>
        <p:txBody>
          <a:bodyPr/>
          <a:lstStyle/>
          <a:p>
            <a:fld id="{F90ADB9E-0DAA-7142-85E1-EC9EB3DACD37}" type="slidenum">
              <a:rPr kumimoji="1" lang="ja-JP" altLang="en-US" smtClean="0"/>
              <a:t>‹#›</a:t>
            </a:fld>
            <a:endParaRPr kumimoji="1" lang="ja-JP" altLang="en-US"/>
          </a:p>
        </p:txBody>
      </p:sp>
    </p:spTree>
    <p:extLst>
      <p:ext uri="{BB962C8B-B14F-4D97-AF65-F5344CB8AC3E}">
        <p14:creationId xmlns:p14="http://schemas.microsoft.com/office/powerpoint/2010/main" val="3068500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3F70B6-ED4F-3839-00AB-32E145463AE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FF6E9A-745B-9B07-F244-370D8E68F5B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C5741D-A76B-A921-925B-F15F05AA8464}"/>
              </a:ext>
            </a:extLst>
          </p:cNvPr>
          <p:cNvSpPr>
            <a:spLocks noGrp="1"/>
          </p:cNvSpPr>
          <p:nvPr>
            <p:ph type="dt" sz="half" idx="10"/>
          </p:nvPr>
        </p:nvSpPr>
        <p:spPr/>
        <p:txBody>
          <a:bodyPr/>
          <a:lstStyle/>
          <a:p>
            <a:fld id="{C513F5F1-3664-9443-993F-4FE40E63810C}" type="datetimeFigureOut">
              <a:rPr kumimoji="1" lang="ja-JP" altLang="en-US" smtClean="0"/>
              <a:t>2024/5/30</a:t>
            </a:fld>
            <a:endParaRPr kumimoji="1" lang="ja-JP" altLang="en-US"/>
          </a:p>
        </p:txBody>
      </p:sp>
      <p:sp>
        <p:nvSpPr>
          <p:cNvPr id="5" name="フッター プレースホルダー 4">
            <a:extLst>
              <a:ext uri="{FF2B5EF4-FFF2-40B4-BE49-F238E27FC236}">
                <a16:creationId xmlns:a16="http://schemas.microsoft.com/office/drawing/2014/main" id="{8F94B11B-2DCF-C68B-1ABC-C7825B5380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4FAEF3-7D52-542F-0F05-41D7EDE0DF33}"/>
              </a:ext>
            </a:extLst>
          </p:cNvPr>
          <p:cNvSpPr>
            <a:spLocks noGrp="1"/>
          </p:cNvSpPr>
          <p:nvPr>
            <p:ph type="sldNum" sz="quarter" idx="12"/>
          </p:nvPr>
        </p:nvSpPr>
        <p:spPr/>
        <p:txBody>
          <a:bodyPr/>
          <a:lstStyle/>
          <a:p>
            <a:fld id="{F90ADB9E-0DAA-7142-85E1-EC9EB3DACD37}" type="slidenum">
              <a:rPr kumimoji="1" lang="ja-JP" altLang="en-US" smtClean="0"/>
              <a:t>‹#›</a:t>
            </a:fld>
            <a:endParaRPr kumimoji="1" lang="ja-JP" altLang="en-US"/>
          </a:p>
        </p:txBody>
      </p:sp>
    </p:spTree>
    <p:extLst>
      <p:ext uri="{BB962C8B-B14F-4D97-AF65-F5344CB8AC3E}">
        <p14:creationId xmlns:p14="http://schemas.microsoft.com/office/powerpoint/2010/main" val="3767872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63A8E5-538E-554E-2B52-7AD67228D44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AD3F8E0-1968-3607-02D1-34064E568E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61E73E6-E159-A261-83D6-7A189984BE9A}"/>
              </a:ext>
            </a:extLst>
          </p:cNvPr>
          <p:cNvSpPr>
            <a:spLocks noGrp="1"/>
          </p:cNvSpPr>
          <p:nvPr>
            <p:ph type="dt" sz="half" idx="10"/>
          </p:nvPr>
        </p:nvSpPr>
        <p:spPr/>
        <p:txBody>
          <a:bodyPr/>
          <a:lstStyle/>
          <a:p>
            <a:fld id="{C513F5F1-3664-9443-993F-4FE40E63810C}" type="datetimeFigureOut">
              <a:rPr kumimoji="1" lang="ja-JP" altLang="en-US" smtClean="0"/>
              <a:t>2024/5/30</a:t>
            </a:fld>
            <a:endParaRPr kumimoji="1" lang="ja-JP" altLang="en-US"/>
          </a:p>
        </p:txBody>
      </p:sp>
      <p:sp>
        <p:nvSpPr>
          <p:cNvPr id="5" name="フッター プレースホルダー 4">
            <a:extLst>
              <a:ext uri="{FF2B5EF4-FFF2-40B4-BE49-F238E27FC236}">
                <a16:creationId xmlns:a16="http://schemas.microsoft.com/office/drawing/2014/main" id="{7D5ED292-F620-3243-BDDD-F02D89DF4A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9DB247-0DEE-625D-D4C3-534AD534E84A}"/>
              </a:ext>
            </a:extLst>
          </p:cNvPr>
          <p:cNvSpPr>
            <a:spLocks noGrp="1"/>
          </p:cNvSpPr>
          <p:nvPr>
            <p:ph type="sldNum" sz="quarter" idx="12"/>
          </p:nvPr>
        </p:nvSpPr>
        <p:spPr/>
        <p:txBody>
          <a:bodyPr/>
          <a:lstStyle/>
          <a:p>
            <a:fld id="{F90ADB9E-0DAA-7142-85E1-EC9EB3DACD37}" type="slidenum">
              <a:rPr kumimoji="1" lang="ja-JP" altLang="en-US" smtClean="0"/>
              <a:t>‹#›</a:t>
            </a:fld>
            <a:endParaRPr kumimoji="1" lang="ja-JP" altLang="en-US"/>
          </a:p>
        </p:txBody>
      </p:sp>
    </p:spTree>
    <p:extLst>
      <p:ext uri="{BB962C8B-B14F-4D97-AF65-F5344CB8AC3E}">
        <p14:creationId xmlns:p14="http://schemas.microsoft.com/office/powerpoint/2010/main" val="3737475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AA962D-BC70-1417-81AB-54800879424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7712BB-A147-44A6-A2A7-ED477F19E0C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A8AD41D-DB3F-9202-5040-A09F0766C17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B0087E9-BDDC-0589-6DC0-85249A875475}"/>
              </a:ext>
            </a:extLst>
          </p:cNvPr>
          <p:cNvSpPr>
            <a:spLocks noGrp="1"/>
          </p:cNvSpPr>
          <p:nvPr>
            <p:ph type="dt" sz="half" idx="10"/>
          </p:nvPr>
        </p:nvSpPr>
        <p:spPr/>
        <p:txBody>
          <a:bodyPr/>
          <a:lstStyle/>
          <a:p>
            <a:fld id="{C513F5F1-3664-9443-993F-4FE40E63810C}" type="datetimeFigureOut">
              <a:rPr kumimoji="1" lang="ja-JP" altLang="en-US" smtClean="0"/>
              <a:t>2024/5/30</a:t>
            </a:fld>
            <a:endParaRPr kumimoji="1" lang="ja-JP" altLang="en-US"/>
          </a:p>
        </p:txBody>
      </p:sp>
      <p:sp>
        <p:nvSpPr>
          <p:cNvPr id="6" name="フッター プレースホルダー 5">
            <a:extLst>
              <a:ext uri="{FF2B5EF4-FFF2-40B4-BE49-F238E27FC236}">
                <a16:creationId xmlns:a16="http://schemas.microsoft.com/office/drawing/2014/main" id="{9DD0397E-5F7A-DD58-7553-FCDC5459C6A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DB0CC1-9DF0-3938-6B13-2D667372A78A}"/>
              </a:ext>
            </a:extLst>
          </p:cNvPr>
          <p:cNvSpPr>
            <a:spLocks noGrp="1"/>
          </p:cNvSpPr>
          <p:nvPr>
            <p:ph type="sldNum" sz="quarter" idx="12"/>
          </p:nvPr>
        </p:nvSpPr>
        <p:spPr/>
        <p:txBody>
          <a:bodyPr/>
          <a:lstStyle/>
          <a:p>
            <a:fld id="{F90ADB9E-0DAA-7142-85E1-EC9EB3DACD37}" type="slidenum">
              <a:rPr kumimoji="1" lang="ja-JP" altLang="en-US" smtClean="0"/>
              <a:t>‹#›</a:t>
            </a:fld>
            <a:endParaRPr kumimoji="1" lang="ja-JP" altLang="en-US"/>
          </a:p>
        </p:txBody>
      </p:sp>
    </p:spTree>
    <p:extLst>
      <p:ext uri="{BB962C8B-B14F-4D97-AF65-F5344CB8AC3E}">
        <p14:creationId xmlns:p14="http://schemas.microsoft.com/office/powerpoint/2010/main" val="2098812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07EDCD-DFE8-F74A-0579-3CD95BF90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3BD9E7-39F9-FBEE-E68A-0AFB266E5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F651E01-840C-D5CC-F9D8-100A5A4F0F9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E184A9C-1E6B-240E-1108-5BB48E7FA4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DE85D7B-4893-A374-DDF3-FEC8420D451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BC3B665-B1C8-FF40-7EAF-C383D832AC51}"/>
              </a:ext>
            </a:extLst>
          </p:cNvPr>
          <p:cNvSpPr>
            <a:spLocks noGrp="1"/>
          </p:cNvSpPr>
          <p:nvPr>
            <p:ph type="dt" sz="half" idx="10"/>
          </p:nvPr>
        </p:nvSpPr>
        <p:spPr/>
        <p:txBody>
          <a:bodyPr/>
          <a:lstStyle/>
          <a:p>
            <a:fld id="{C513F5F1-3664-9443-993F-4FE40E63810C}" type="datetimeFigureOut">
              <a:rPr kumimoji="1" lang="ja-JP" altLang="en-US" smtClean="0"/>
              <a:t>2024/5/30</a:t>
            </a:fld>
            <a:endParaRPr kumimoji="1" lang="ja-JP" altLang="en-US"/>
          </a:p>
        </p:txBody>
      </p:sp>
      <p:sp>
        <p:nvSpPr>
          <p:cNvPr id="8" name="フッター プレースホルダー 7">
            <a:extLst>
              <a:ext uri="{FF2B5EF4-FFF2-40B4-BE49-F238E27FC236}">
                <a16:creationId xmlns:a16="http://schemas.microsoft.com/office/drawing/2014/main" id="{E79A53B0-50B1-ED9F-B366-6BAB1345865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7C93875-98B3-E621-A8A3-C61F4CE4DDC8}"/>
              </a:ext>
            </a:extLst>
          </p:cNvPr>
          <p:cNvSpPr>
            <a:spLocks noGrp="1"/>
          </p:cNvSpPr>
          <p:nvPr>
            <p:ph type="sldNum" sz="quarter" idx="12"/>
          </p:nvPr>
        </p:nvSpPr>
        <p:spPr/>
        <p:txBody>
          <a:bodyPr/>
          <a:lstStyle/>
          <a:p>
            <a:fld id="{F90ADB9E-0DAA-7142-85E1-EC9EB3DACD37}" type="slidenum">
              <a:rPr kumimoji="1" lang="ja-JP" altLang="en-US" smtClean="0"/>
              <a:t>‹#›</a:t>
            </a:fld>
            <a:endParaRPr kumimoji="1" lang="ja-JP" altLang="en-US"/>
          </a:p>
        </p:txBody>
      </p:sp>
    </p:spTree>
    <p:extLst>
      <p:ext uri="{BB962C8B-B14F-4D97-AF65-F5344CB8AC3E}">
        <p14:creationId xmlns:p14="http://schemas.microsoft.com/office/powerpoint/2010/main" val="4112475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025984-0BF8-226C-2E28-AA72A49E255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1D6F281-F6A6-7E33-B962-88121F139559}"/>
              </a:ext>
            </a:extLst>
          </p:cNvPr>
          <p:cNvSpPr>
            <a:spLocks noGrp="1"/>
          </p:cNvSpPr>
          <p:nvPr>
            <p:ph type="dt" sz="half" idx="10"/>
          </p:nvPr>
        </p:nvSpPr>
        <p:spPr/>
        <p:txBody>
          <a:bodyPr/>
          <a:lstStyle/>
          <a:p>
            <a:fld id="{C513F5F1-3664-9443-993F-4FE40E63810C}" type="datetimeFigureOut">
              <a:rPr kumimoji="1" lang="ja-JP" altLang="en-US" smtClean="0"/>
              <a:t>2024/5/30</a:t>
            </a:fld>
            <a:endParaRPr kumimoji="1" lang="ja-JP" altLang="en-US"/>
          </a:p>
        </p:txBody>
      </p:sp>
      <p:sp>
        <p:nvSpPr>
          <p:cNvPr id="4" name="フッター プレースホルダー 3">
            <a:extLst>
              <a:ext uri="{FF2B5EF4-FFF2-40B4-BE49-F238E27FC236}">
                <a16:creationId xmlns:a16="http://schemas.microsoft.com/office/drawing/2014/main" id="{B298DBB3-C0C4-33C3-25CF-DE6D8DFA86A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9F6EB59-97BB-2C61-6F3B-F934D72C4073}"/>
              </a:ext>
            </a:extLst>
          </p:cNvPr>
          <p:cNvSpPr>
            <a:spLocks noGrp="1"/>
          </p:cNvSpPr>
          <p:nvPr>
            <p:ph type="sldNum" sz="quarter" idx="12"/>
          </p:nvPr>
        </p:nvSpPr>
        <p:spPr/>
        <p:txBody>
          <a:bodyPr/>
          <a:lstStyle/>
          <a:p>
            <a:fld id="{F90ADB9E-0DAA-7142-85E1-EC9EB3DACD37}" type="slidenum">
              <a:rPr kumimoji="1" lang="ja-JP" altLang="en-US" smtClean="0"/>
              <a:t>‹#›</a:t>
            </a:fld>
            <a:endParaRPr kumimoji="1" lang="ja-JP" altLang="en-US"/>
          </a:p>
        </p:txBody>
      </p:sp>
    </p:spTree>
    <p:extLst>
      <p:ext uri="{BB962C8B-B14F-4D97-AF65-F5344CB8AC3E}">
        <p14:creationId xmlns:p14="http://schemas.microsoft.com/office/powerpoint/2010/main" val="33112810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5002D8-4169-BB9B-1F89-F526C7F643B3}"/>
              </a:ext>
            </a:extLst>
          </p:cNvPr>
          <p:cNvSpPr>
            <a:spLocks noGrp="1"/>
          </p:cNvSpPr>
          <p:nvPr>
            <p:ph type="dt" sz="half" idx="10"/>
          </p:nvPr>
        </p:nvSpPr>
        <p:spPr/>
        <p:txBody>
          <a:bodyPr/>
          <a:lstStyle/>
          <a:p>
            <a:fld id="{C513F5F1-3664-9443-993F-4FE40E63810C}" type="datetimeFigureOut">
              <a:rPr kumimoji="1" lang="ja-JP" altLang="en-US" smtClean="0"/>
              <a:t>2024/5/30</a:t>
            </a:fld>
            <a:endParaRPr kumimoji="1" lang="ja-JP" altLang="en-US"/>
          </a:p>
        </p:txBody>
      </p:sp>
      <p:sp>
        <p:nvSpPr>
          <p:cNvPr id="3" name="フッター プレースホルダー 2">
            <a:extLst>
              <a:ext uri="{FF2B5EF4-FFF2-40B4-BE49-F238E27FC236}">
                <a16:creationId xmlns:a16="http://schemas.microsoft.com/office/drawing/2014/main" id="{23A36A12-4A58-8AFD-0F98-EB277B614FB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7D76AAB-933C-0638-1299-421DA5F3304F}"/>
              </a:ext>
            </a:extLst>
          </p:cNvPr>
          <p:cNvSpPr>
            <a:spLocks noGrp="1"/>
          </p:cNvSpPr>
          <p:nvPr>
            <p:ph type="sldNum" sz="quarter" idx="12"/>
          </p:nvPr>
        </p:nvSpPr>
        <p:spPr/>
        <p:txBody>
          <a:bodyPr/>
          <a:lstStyle/>
          <a:p>
            <a:fld id="{F90ADB9E-0DAA-7142-85E1-EC9EB3DACD37}" type="slidenum">
              <a:rPr kumimoji="1" lang="ja-JP" altLang="en-US" smtClean="0"/>
              <a:t>‹#›</a:t>
            </a:fld>
            <a:endParaRPr kumimoji="1" lang="ja-JP" altLang="en-US"/>
          </a:p>
        </p:txBody>
      </p:sp>
    </p:spTree>
    <p:extLst>
      <p:ext uri="{BB962C8B-B14F-4D97-AF65-F5344CB8AC3E}">
        <p14:creationId xmlns:p14="http://schemas.microsoft.com/office/powerpoint/2010/main" val="19280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F874A6-7CDD-A12E-B22A-179B4F7DA91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C6FE7A-0615-447A-B976-79DC6DC8EF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E6BF354-AB72-E7F6-20E7-31FDDA3B4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C63407-10A7-A0D4-98F2-EDEA0917D46B}"/>
              </a:ext>
            </a:extLst>
          </p:cNvPr>
          <p:cNvSpPr>
            <a:spLocks noGrp="1"/>
          </p:cNvSpPr>
          <p:nvPr>
            <p:ph type="dt" sz="half" idx="10"/>
          </p:nvPr>
        </p:nvSpPr>
        <p:spPr/>
        <p:txBody>
          <a:bodyPr/>
          <a:lstStyle/>
          <a:p>
            <a:fld id="{C513F5F1-3664-9443-993F-4FE40E63810C}" type="datetimeFigureOut">
              <a:rPr kumimoji="1" lang="ja-JP" altLang="en-US" smtClean="0"/>
              <a:t>2024/5/30</a:t>
            </a:fld>
            <a:endParaRPr kumimoji="1" lang="ja-JP" altLang="en-US"/>
          </a:p>
        </p:txBody>
      </p:sp>
      <p:sp>
        <p:nvSpPr>
          <p:cNvPr id="6" name="フッター プレースホルダー 5">
            <a:extLst>
              <a:ext uri="{FF2B5EF4-FFF2-40B4-BE49-F238E27FC236}">
                <a16:creationId xmlns:a16="http://schemas.microsoft.com/office/drawing/2014/main" id="{9535F5E1-F3D7-1687-D989-ADE541B6338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943D914-108E-1CC0-9AFB-5B987C5E3CFD}"/>
              </a:ext>
            </a:extLst>
          </p:cNvPr>
          <p:cNvSpPr>
            <a:spLocks noGrp="1"/>
          </p:cNvSpPr>
          <p:nvPr>
            <p:ph type="sldNum" sz="quarter" idx="12"/>
          </p:nvPr>
        </p:nvSpPr>
        <p:spPr/>
        <p:txBody>
          <a:bodyPr/>
          <a:lstStyle/>
          <a:p>
            <a:fld id="{F90ADB9E-0DAA-7142-85E1-EC9EB3DACD37}" type="slidenum">
              <a:rPr kumimoji="1" lang="ja-JP" altLang="en-US" smtClean="0"/>
              <a:t>‹#›</a:t>
            </a:fld>
            <a:endParaRPr kumimoji="1" lang="ja-JP" altLang="en-US"/>
          </a:p>
        </p:txBody>
      </p:sp>
    </p:spTree>
    <p:extLst>
      <p:ext uri="{BB962C8B-B14F-4D97-AF65-F5344CB8AC3E}">
        <p14:creationId xmlns:p14="http://schemas.microsoft.com/office/powerpoint/2010/main" val="3104224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84D95B-4B5B-706B-2262-E3D0E931FAF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0F87F1-918F-1FF8-43A8-8CF0B9B12D9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9A5C93-E25B-D445-7919-6C2569217649}"/>
              </a:ext>
            </a:extLst>
          </p:cNvPr>
          <p:cNvSpPr>
            <a:spLocks noGrp="1"/>
          </p:cNvSpPr>
          <p:nvPr>
            <p:ph type="dt" sz="half" idx="10"/>
          </p:nvPr>
        </p:nvSpPr>
        <p:spPr/>
        <p:txBody>
          <a:bodyPr/>
          <a:lstStyle/>
          <a:p>
            <a:fld id="{86CF3ECE-985F-974C-A95E-2AA7D337BD31}" type="datetimeFigureOut">
              <a:rPr kumimoji="1" lang="ja-JP" altLang="en-US" smtClean="0"/>
              <a:t>2024/5/30</a:t>
            </a:fld>
            <a:endParaRPr kumimoji="1" lang="ja-JP" altLang="en-US"/>
          </a:p>
        </p:txBody>
      </p:sp>
      <p:sp>
        <p:nvSpPr>
          <p:cNvPr id="5" name="フッター プレースホルダー 4">
            <a:extLst>
              <a:ext uri="{FF2B5EF4-FFF2-40B4-BE49-F238E27FC236}">
                <a16:creationId xmlns:a16="http://schemas.microsoft.com/office/drawing/2014/main" id="{5A84D63F-D61A-2B5A-0E13-3015E40A9B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EA6106-FF92-5420-E871-13B88CBEF718}"/>
              </a:ext>
            </a:extLst>
          </p:cNvPr>
          <p:cNvSpPr>
            <a:spLocks noGrp="1"/>
          </p:cNvSpPr>
          <p:nvPr>
            <p:ph type="sldNum" sz="quarter" idx="12"/>
          </p:nvPr>
        </p:nvSpPr>
        <p:spPr/>
        <p:txBody>
          <a:bodyPr/>
          <a:lstStyle/>
          <a:p>
            <a:fld id="{BD665C2B-15EA-0543-80DA-518BBEDA967D}" type="slidenum">
              <a:rPr kumimoji="1" lang="ja-JP" altLang="en-US" smtClean="0"/>
              <a:t>‹#›</a:t>
            </a:fld>
            <a:endParaRPr kumimoji="1" lang="ja-JP" altLang="en-US"/>
          </a:p>
        </p:txBody>
      </p:sp>
    </p:spTree>
    <p:extLst>
      <p:ext uri="{BB962C8B-B14F-4D97-AF65-F5344CB8AC3E}">
        <p14:creationId xmlns:p14="http://schemas.microsoft.com/office/powerpoint/2010/main" val="1618841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2545-2BD0-B304-EF28-6DDAB59EC8C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DF5AF56-FE3E-AA97-8DF6-80AA7FE8B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620F6D-3F18-D031-0B2C-210DEBF2C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9A10B65-9468-D636-EE6F-B49DD54486A6}"/>
              </a:ext>
            </a:extLst>
          </p:cNvPr>
          <p:cNvSpPr>
            <a:spLocks noGrp="1"/>
          </p:cNvSpPr>
          <p:nvPr>
            <p:ph type="dt" sz="half" idx="10"/>
          </p:nvPr>
        </p:nvSpPr>
        <p:spPr/>
        <p:txBody>
          <a:bodyPr/>
          <a:lstStyle/>
          <a:p>
            <a:fld id="{C513F5F1-3664-9443-993F-4FE40E63810C}" type="datetimeFigureOut">
              <a:rPr kumimoji="1" lang="ja-JP" altLang="en-US" smtClean="0"/>
              <a:t>2024/5/30</a:t>
            </a:fld>
            <a:endParaRPr kumimoji="1" lang="ja-JP" altLang="en-US"/>
          </a:p>
        </p:txBody>
      </p:sp>
      <p:sp>
        <p:nvSpPr>
          <p:cNvPr id="6" name="フッター プレースホルダー 5">
            <a:extLst>
              <a:ext uri="{FF2B5EF4-FFF2-40B4-BE49-F238E27FC236}">
                <a16:creationId xmlns:a16="http://schemas.microsoft.com/office/drawing/2014/main" id="{7A6ED4BC-80FD-2151-3478-ED77C141B0C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219DAE-C55C-C7AF-BCFF-D7055A7C42F0}"/>
              </a:ext>
            </a:extLst>
          </p:cNvPr>
          <p:cNvSpPr>
            <a:spLocks noGrp="1"/>
          </p:cNvSpPr>
          <p:nvPr>
            <p:ph type="sldNum" sz="quarter" idx="12"/>
          </p:nvPr>
        </p:nvSpPr>
        <p:spPr/>
        <p:txBody>
          <a:bodyPr/>
          <a:lstStyle/>
          <a:p>
            <a:fld id="{F90ADB9E-0DAA-7142-85E1-EC9EB3DACD37}" type="slidenum">
              <a:rPr kumimoji="1" lang="ja-JP" altLang="en-US" smtClean="0"/>
              <a:t>‹#›</a:t>
            </a:fld>
            <a:endParaRPr kumimoji="1" lang="ja-JP" altLang="en-US"/>
          </a:p>
        </p:txBody>
      </p:sp>
    </p:spTree>
    <p:extLst>
      <p:ext uri="{BB962C8B-B14F-4D97-AF65-F5344CB8AC3E}">
        <p14:creationId xmlns:p14="http://schemas.microsoft.com/office/powerpoint/2010/main" val="39062227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4EB7C6-5BBD-7099-6434-23D8FE2324E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839732-5DA7-599C-3F70-A1E91A08BFA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9EFCF1-CB40-F359-6A86-D6DD21DC1C8F}"/>
              </a:ext>
            </a:extLst>
          </p:cNvPr>
          <p:cNvSpPr>
            <a:spLocks noGrp="1"/>
          </p:cNvSpPr>
          <p:nvPr>
            <p:ph type="dt" sz="half" idx="10"/>
          </p:nvPr>
        </p:nvSpPr>
        <p:spPr/>
        <p:txBody>
          <a:bodyPr/>
          <a:lstStyle/>
          <a:p>
            <a:fld id="{C513F5F1-3664-9443-993F-4FE40E63810C}" type="datetimeFigureOut">
              <a:rPr kumimoji="1" lang="ja-JP" altLang="en-US" smtClean="0"/>
              <a:t>2024/5/30</a:t>
            </a:fld>
            <a:endParaRPr kumimoji="1" lang="ja-JP" altLang="en-US"/>
          </a:p>
        </p:txBody>
      </p:sp>
      <p:sp>
        <p:nvSpPr>
          <p:cNvPr id="5" name="フッター プレースホルダー 4">
            <a:extLst>
              <a:ext uri="{FF2B5EF4-FFF2-40B4-BE49-F238E27FC236}">
                <a16:creationId xmlns:a16="http://schemas.microsoft.com/office/drawing/2014/main" id="{C75248CC-7B80-889F-002E-A3C3331F59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4F9C17-A6D6-5825-2963-1B6185228AF8}"/>
              </a:ext>
            </a:extLst>
          </p:cNvPr>
          <p:cNvSpPr>
            <a:spLocks noGrp="1"/>
          </p:cNvSpPr>
          <p:nvPr>
            <p:ph type="sldNum" sz="quarter" idx="12"/>
          </p:nvPr>
        </p:nvSpPr>
        <p:spPr/>
        <p:txBody>
          <a:bodyPr/>
          <a:lstStyle/>
          <a:p>
            <a:fld id="{F90ADB9E-0DAA-7142-85E1-EC9EB3DACD37}" type="slidenum">
              <a:rPr kumimoji="1" lang="ja-JP" altLang="en-US" smtClean="0"/>
              <a:t>‹#›</a:t>
            </a:fld>
            <a:endParaRPr kumimoji="1" lang="ja-JP" altLang="en-US"/>
          </a:p>
        </p:txBody>
      </p:sp>
    </p:spTree>
    <p:extLst>
      <p:ext uri="{BB962C8B-B14F-4D97-AF65-F5344CB8AC3E}">
        <p14:creationId xmlns:p14="http://schemas.microsoft.com/office/powerpoint/2010/main" val="13718417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08D879B-2B9B-DCFD-4808-063DA5FC639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EDB68E4-287B-C692-06BF-259FC70F8D6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D7E793-8B2C-8E6C-36F9-EBB7DD1ECD6A}"/>
              </a:ext>
            </a:extLst>
          </p:cNvPr>
          <p:cNvSpPr>
            <a:spLocks noGrp="1"/>
          </p:cNvSpPr>
          <p:nvPr>
            <p:ph type="dt" sz="half" idx="10"/>
          </p:nvPr>
        </p:nvSpPr>
        <p:spPr/>
        <p:txBody>
          <a:bodyPr/>
          <a:lstStyle/>
          <a:p>
            <a:fld id="{C513F5F1-3664-9443-993F-4FE40E63810C}" type="datetimeFigureOut">
              <a:rPr kumimoji="1" lang="ja-JP" altLang="en-US" smtClean="0"/>
              <a:t>2024/5/30</a:t>
            </a:fld>
            <a:endParaRPr kumimoji="1" lang="ja-JP" altLang="en-US"/>
          </a:p>
        </p:txBody>
      </p:sp>
      <p:sp>
        <p:nvSpPr>
          <p:cNvPr id="5" name="フッター プレースホルダー 4">
            <a:extLst>
              <a:ext uri="{FF2B5EF4-FFF2-40B4-BE49-F238E27FC236}">
                <a16:creationId xmlns:a16="http://schemas.microsoft.com/office/drawing/2014/main" id="{B0701870-4E7D-BC76-3729-DD698BF821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3F89BE-210A-DE64-FEE7-2250CF9FAD8E}"/>
              </a:ext>
            </a:extLst>
          </p:cNvPr>
          <p:cNvSpPr>
            <a:spLocks noGrp="1"/>
          </p:cNvSpPr>
          <p:nvPr>
            <p:ph type="sldNum" sz="quarter" idx="12"/>
          </p:nvPr>
        </p:nvSpPr>
        <p:spPr/>
        <p:txBody>
          <a:bodyPr/>
          <a:lstStyle/>
          <a:p>
            <a:fld id="{F90ADB9E-0DAA-7142-85E1-EC9EB3DACD37}" type="slidenum">
              <a:rPr kumimoji="1" lang="ja-JP" altLang="en-US" smtClean="0"/>
              <a:t>‹#›</a:t>
            </a:fld>
            <a:endParaRPr kumimoji="1" lang="ja-JP" altLang="en-US"/>
          </a:p>
        </p:txBody>
      </p:sp>
    </p:spTree>
    <p:extLst>
      <p:ext uri="{BB962C8B-B14F-4D97-AF65-F5344CB8AC3E}">
        <p14:creationId xmlns:p14="http://schemas.microsoft.com/office/powerpoint/2010/main" val="22761008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D4D4ECD-3D2A-CB44-AC3E-FC546000C246}" type="datetimeFigureOut">
              <a:rPr kumimoji="1" lang="ja-JP" altLang="en-US" smtClean="0"/>
              <a:t>2024/5/30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5D4CDDF-AC07-A345-9670-A64BECAC36AC}" type="slidenum">
              <a:rPr kumimoji="1" lang="ja-JP" altLang="en-US" smtClean="0"/>
              <a:t>‹#›</a:t>
            </a:fld>
            <a:endParaRPr kumimoji="1" lang="ja-JP" altLang="en-US"/>
          </a:p>
        </p:txBody>
      </p:sp>
    </p:spTree>
    <p:extLst>
      <p:ext uri="{BB962C8B-B14F-4D97-AF65-F5344CB8AC3E}">
        <p14:creationId xmlns:p14="http://schemas.microsoft.com/office/powerpoint/2010/main" val="38631558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D4D4ECD-3D2A-CB44-AC3E-FC546000C246}" type="datetimeFigureOut">
              <a:rPr kumimoji="1" lang="ja-JP" altLang="en-US" smtClean="0"/>
              <a:t>2024/5/30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5D4CDDF-AC07-A345-9670-A64BECAC36AC}" type="slidenum">
              <a:rPr kumimoji="1" lang="ja-JP" altLang="en-US" smtClean="0"/>
              <a:t>‹#›</a:t>
            </a:fld>
            <a:endParaRPr kumimoji="1" lang="ja-JP" altLang="en-US"/>
          </a:p>
        </p:txBody>
      </p:sp>
    </p:spTree>
    <p:extLst>
      <p:ext uri="{BB962C8B-B14F-4D97-AF65-F5344CB8AC3E}">
        <p14:creationId xmlns:p14="http://schemas.microsoft.com/office/powerpoint/2010/main" val="280800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D4D4ECD-3D2A-CB44-AC3E-FC546000C246}" type="datetimeFigureOut">
              <a:rPr kumimoji="1" lang="ja-JP" altLang="en-US" smtClean="0"/>
              <a:t>2024/5/30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5D4CDDF-AC07-A345-9670-A64BECAC36AC}" type="slidenum">
              <a:rPr kumimoji="1" lang="ja-JP" altLang="en-US" smtClean="0"/>
              <a:t>‹#›</a:t>
            </a:fld>
            <a:endParaRPr kumimoji="1" lang="ja-JP" altLang="en-US"/>
          </a:p>
        </p:txBody>
      </p:sp>
    </p:spTree>
    <p:extLst>
      <p:ext uri="{BB962C8B-B14F-4D97-AF65-F5344CB8AC3E}">
        <p14:creationId xmlns:p14="http://schemas.microsoft.com/office/powerpoint/2010/main" val="999224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D4D4ECD-3D2A-CB44-AC3E-FC546000C246}" type="datetimeFigureOut">
              <a:rPr kumimoji="1" lang="ja-JP" altLang="en-US" smtClean="0"/>
              <a:t>2024/5/30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5D4CDDF-AC07-A345-9670-A64BECAC36AC}" type="slidenum">
              <a:rPr kumimoji="1" lang="ja-JP" altLang="en-US" smtClean="0"/>
              <a:t>‹#›</a:t>
            </a:fld>
            <a:endParaRPr kumimoji="1" lang="ja-JP" altLang="en-US"/>
          </a:p>
        </p:txBody>
      </p:sp>
    </p:spTree>
    <p:extLst>
      <p:ext uri="{BB962C8B-B14F-4D97-AF65-F5344CB8AC3E}">
        <p14:creationId xmlns:p14="http://schemas.microsoft.com/office/powerpoint/2010/main" val="40760942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D4D4ECD-3D2A-CB44-AC3E-FC546000C246}" type="datetimeFigureOut">
              <a:rPr kumimoji="1" lang="ja-JP" altLang="en-US" smtClean="0"/>
              <a:t>2024/5/30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5D4CDDF-AC07-A345-9670-A64BECAC36AC}" type="slidenum">
              <a:rPr kumimoji="1" lang="ja-JP" altLang="en-US" smtClean="0"/>
              <a:t>‹#›</a:t>
            </a:fld>
            <a:endParaRPr kumimoji="1" lang="ja-JP" altLang="en-US"/>
          </a:p>
        </p:txBody>
      </p:sp>
    </p:spTree>
    <p:extLst>
      <p:ext uri="{BB962C8B-B14F-4D97-AF65-F5344CB8AC3E}">
        <p14:creationId xmlns:p14="http://schemas.microsoft.com/office/powerpoint/2010/main" val="32388052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D4D4ECD-3D2A-CB44-AC3E-FC546000C246}" type="datetimeFigureOut">
              <a:rPr kumimoji="1" lang="ja-JP" altLang="en-US" smtClean="0"/>
              <a:t>2024/5/30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5D4CDDF-AC07-A345-9670-A64BECAC36AC}" type="slidenum">
              <a:rPr kumimoji="1" lang="ja-JP" altLang="en-US" smtClean="0"/>
              <a:t>‹#›</a:t>
            </a:fld>
            <a:endParaRPr kumimoji="1" lang="ja-JP" altLang="en-US"/>
          </a:p>
        </p:txBody>
      </p:sp>
    </p:spTree>
    <p:extLst>
      <p:ext uri="{BB962C8B-B14F-4D97-AF65-F5344CB8AC3E}">
        <p14:creationId xmlns:p14="http://schemas.microsoft.com/office/powerpoint/2010/main" val="2575134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4D4ECD-3D2A-CB44-AC3E-FC546000C246}" type="datetimeFigureOut">
              <a:rPr kumimoji="1" lang="ja-JP" altLang="en-US" smtClean="0"/>
              <a:t>2024/5/30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5D4CDDF-AC07-A345-9670-A64BECAC36AC}" type="slidenum">
              <a:rPr kumimoji="1" lang="ja-JP" altLang="en-US" smtClean="0"/>
              <a:t>‹#›</a:t>
            </a:fld>
            <a:endParaRPr kumimoji="1" lang="ja-JP" altLang="en-US"/>
          </a:p>
        </p:txBody>
      </p:sp>
    </p:spTree>
    <p:extLst>
      <p:ext uri="{BB962C8B-B14F-4D97-AF65-F5344CB8AC3E}">
        <p14:creationId xmlns:p14="http://schemas.microsoft.com/office/powerpoint/2010/main" val="301841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041D44-BCE3-EB7F-3B11-681A721A2F6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8A9C91E-FDBA-F656-F048-8803C339D7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35FB16F-1E86-84DF-C657-C3B7DFE7E8F3}"/>
              </a:ext>
            </a:extLst>
          </p:cNvPr>
          <p:cNvSpPr>
            <a:spLocks noGrp="1"/>
          </p:cNvSpPr>
          <p:nvPr>
            <p:ph type="dt" sz="half" idx="10"/>
          </p:nvPr>
        </p:nvSpPr>
        <p:spPr/>
        <p:txBody>
          <a:bodyPr/>
          <a:lstStyle/>
          <a:p>
            <a:fld id="{86CF3ECE-985F-974C-A95E-2AA7D337BD31}" type="datetimeFigureOut">
              <a:rPr kumimoji="1" lang="ja-JP" altLang="en-US" smtClean="0"/>
              <a:t>2024/5/30</a:t>
            </a:fld>
            <a:endParaRPr kumimoji="1" lang="ja-JP" altLang="en-US"/>
          </a:p>
        </p:txBody>
      </p:sp>
      <p:sp>
        <p:nvSpPr>
          <p:cNvPr id="5" name="フッター プレースホルダー 4">
            <a:extLst>
              <a:ext uri="{FF2B5EF4-FFF2-40B4-BE49-F238E27FC236}">
                <a16:creationId xmlns:a16="http://schemas.microsoft.com/office/drawing/2014/main" id="{5D267303-C08F-9595-D038-B84A03EF05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42C2B7-7752-6EE6-BCFC-1C0FF8488860}"/>
              </a:ext>
            </a:extLst>
          </p:cNvPr>
          <p:cNvSpPr>
            <a:spLocks noGrp="1"/>
          </p:cNvSpPr>
          <p:nvPr>
            <p:ph type="sldNum" sz="quarter" idx="12"/>
          </p:nvPr>
        </p:nvSpPr>
        <p:spPr/>
        <p:txBody>
          <a:bodyPr/>
          <a:lstStyle/>
          <a:p>
            <a:fld id="{BD665C2B-15EA-0543-80DA-518BBEDA967D}" type="slidenum">
              <a:rPr kumimoji="1" lang="ja-JP" altLang="en-US" smtClean="0"/>
              <a:t>‹#›</a:t>
            </a:fld>
            <a:endParaRPr kumimoji="1" lang="ja-JP" altLang="en-US"/>
          </a:p>
        </p:txBody>
      </p:sp>
    </p:spTree>
    <p:extLst>
      <p:ext uri="{BB962C8B-B14F-4D97-AF65-F5344CB8AC3E}">
        <p14:creationId xmlns:p14="http://schemas.microsoft.com/office/powerpoint/2010/main" val="21459186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D4D4ECD-3D2A-CB44-AC3E-FC546000C246}" type="datetimeFigureOut">
              <a:rPr kumimoji="1" lang="ja-JP" altLang="en-US" smtClean="0"/>
              <a:t>2024/5/30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5D4CDDF-AC07-A345-9670-A64BECAC36AC}" type="slidenum">
              <a:rPr kumimoji="1" lang="ja-JP" altLang="en-US" smtClean="0"/>
              <a:t>‹#›</a:t>
            </a:fld>
            <a:endParaRPr kumimoji="1" lang="ja-JP" altLang="en-US"/>
          </a:p>
        </p:txBody>
      </p:sp>
    </p:spTree>
    <p:extLst>
      <p:ext uri="{BB962C8B-B14F-4D97-AF65-F5344CB8AC3E}">
        <p14:creationId xmlns:p14="http://schemas.microsoft.com/office/powerpoint/2010/main" val="41927533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D4D4ECD-3D2A-CB44-AC3E-FC546000C246}" type="datetimeFigureOut">
              <a:rPr kumimoji="1" lang="ja-JP" altLang="en-US" smtClean="0"/>
              <a:t>2024/5/30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5D4CDDF-AC07-A345-9670-A64BECAC36AC}" type="slidenum">
              <a:rPr kumimoji="1" lang="ja-JP" altLang="en-US" smtClean="0"/>
              <a:t>‹#›</a:t>
            </a:fld>
            <a:endParaRPr kumimoji="1" lang="ja-JP" altLang="en-US"/>
          </a:p>
        </p:txBody>
      </p:sp>
    </p:spTree>
    <p:extLst>
      <p:ext uri="{BB962C8B-B14F-4D97-AF65-F5344CB8AC3E}">
        <p14:creationId xmlns:p14="http://schemas.microsoft.com/office/powerpoint/2010/main" val="39035168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D4D4ECD-3D2A-CB44-AC3E-FC546000C246}" type="datetimeFigureOut">
              <a:rPr kumimoji="1" lang="ja-JP" altLang="en-US" smtClean="0"/>
              <a:t>2024/5/30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5D4CDDF-AC07-A345-9670-A64BECAC36AC}" type="slidenum">
              <a:rPr kumimoji="1" lang="ja-JP" altLang="en-US" smtClean="0"/>
              <a:t>‹#›</a:t>
            </a:fld>
            <a:endParaRPr kumimoji="1" lang="ja-JP" altLang="en-US"/>
          </a:p>
        </p:txBody>
      </p:sp>
    </p:spTree>
    <p:extLst>
      <p:ext uri="{BB962C8B-B14F-4D97-AF65-F5344CB8AC3E}">
        <p14:creationId xmlns:p14="http://schemas.microsoft.com/office/powerpoint/2010/main" val="8549908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D4D4ECD-3D2A-CB44-AC3E-FC546000C246}" type="datetimeFigureOut">
              <a:rPr kumimoji="1" lang="ja-JP" altLang="en-US" smtClean="0"/>
              <a:t>2024/5/30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5D4CDDF-AC07-A345-9670-A64BECAC36AC}" type="slidenum">
              <a:rPr kumimoji="1" lang="ja-JP" altLang="en-US" smtClean="0"/>
              <a:t>‹#›</a:t>
            </a:fld>
            <a:endParaRPr kumimoji="1" lang="ja-JP" altLang="en-US"/>
          </a:p>
        </p:txBody>
      </p:sp>
    </p:spTree>
    <p:extLst>
      <p:ext uri="{BB962C8B-B14F-4D97-AF65-F5344CB8AC3E}">
        <p14:creationId xmlns:p14="http://schemas.microsoft.com/office/powerpoint/2010/main" val="278269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9A19E-E6FF-3F60-7D71-62E38025441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1C4BE1-3277-4D16-91D4-50A42A419E6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B50C6FA-EDE2-7784-A6BA-8242E8F70E5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203662C-7F15-0868-F1D6-AC40137B295D}"/>
              </a:ext>
            </a:extLst>
          </p:cNvPr>
          <p:cNvSpPr>
            <a:spLocks noGrp="1"/>
          </p:cNvSpPr>
          <p:nvPr>
            <p:ph type="dt" sz="half" idx="10"/>
          </p:nvPr>
        </p:nvSpPr>
        <p:spPr/>
        <p:txBody>
          <a:bodyPr/>
          <a:lstStyle/>
          <a:p>
            <a:fld id="{86CF3ECE-985F-974C-A95E-2AA7D337BD31}" type="datetimeFigureOut">
              <a:rPr kumimoji="1" lang="ja-JP" altLang="en-US" smtClean="0"/>
              <a:t>2024/5/30</a:t>
            </a:fld>
            <a:endParaRPr kumimoji="1" lang="ja-JP" altLang="en-US"/>
          </a:p>
        </p:txBody>
      </p:sp>
      <p:sp>
        <p:nvSpPr>
          <p:cNvPr id="6" name="フッター プレースホルダー 5">
            <a:extLst>
              <a:ext uri="{FF2B5EF4-FFF2-40B4-BE49-F238E27FC236}">
                <a16:creationId xmlns:a16="http://schemas.microsoft.com/office/drawing/2014/main" id="{054F93EB-BBBF-2B4A-C5E1-75407F26D0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D48EA2E-1DD4-017A-753A-5A3FC3C303D2}"/>
              </a:ext>
            </a:extLst>
          </p:cNvPr>
          <p:cNvSpPr>
            <a:spLocks noGrp="1"/>
          </p:cNvSpPr>
          <p:nvPr>
            <p:ph type="sldNum" sz="quarter" idx="12"/>
          </p:nvPr>
        </p:nvSpPr>
        <p:spPr/>
        <p:txBody>
          <a:bodyPr/>
          <a:lstStyle/>
          <a:p>
            <a:fld id="{BD665C2B-15EA-0543-80DA-518BBEDA967D}" type="slidenum">
              <a:rPr kumimoji="1" lang="ja-JP" altLang="en-US" smtClean="0"/>
              <a:t>‹#›</a:t>
            </a:fld>
            <a:endParaRPr kumimoji="1" lang="ja-JP" altLang="en-US"/>
          </a:p>
        </p:txBody>
      </p:sp>
    </p:spTree>
    <p:extLst>
      <p:ext uri="{BB962C8B-B14F-4D97-AF65-F5344CB8AC3E}">
        <p14:creationId xmlns:p14="http://schemas.microsoft.com/office/powerpoint/2010/main" val="1467399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4EACE2-E4E7-82D9-0595-BB233A58742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5567B31-D1B0-F32D-31A8-3F5AE8F820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FED141D-F54B-C3EC-607E-C390EB650B4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5E51446-D05C-7B64-A817-C7EB247B3A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D5E183D-1DDD-2D95-9241-9A3F0630B29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8FCC0AE-9ED2-D70A-E0FC-2E7B6DFF2606}"/>
              </a:ext>
            </a:extLst>
          </p:cNvPr>
          <p:cNvSpPr>
            <a:spLocks noGrp="1"/>
          </p:cNvSpPr>
          <p:nvPr>
            <p:ph type="dt" sz="half" idx="10"/>
          </p:nvPr>
        </p:nvSpPr>
        <p:spPr/>
        <p:txBody>
          <a:bodyPr/>
          <a:lstStyle/>
          <a:p>
            <a:fld id="{86CF3ECE-985F-974C-A95E-2AA7D337BD31}" type="datetimeFigureOut">
              <a:rPr kumimoji="1" lang="ja-JP" altLang="en-US" smtClean="0"/>
              <a:t>2024/5/30</a:t>
            </a:fld>
            <a:endParaRPr kumimoji="1" lang="ja-JP" altLang="en-US"/>
          </a:p>
        </p:txBody>
      </p:sp>
      <p:sp>
        <p:nvSpPr>
          <p:cNvPr id="8" name="フッター プレースホルダー 7">
            <a:extLst>
              <a:ext uri="{FF2B5EF4-FFF2-40B4-BE49-F238E27FC236}">
                <a16:creationId xmlns:a16="http://schemas.microsoft.com/office/drawing/2014/main" id="{82E6637C-F00D-1864-72DF-4BE9D273E1B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3C410B4-4CA4-5696-9F35-4D1BB5B22E04}"/>
              </a:ext>
            </a:extLst>
          </p:cNvPr>
          <p:cNvSpPr>
            <a:spLocks noGrp="1"/>
          </p:cNvSpPr>
          <p:nvPr>
            <p:ph type="sldNum" sz="quarter" idx="12"/>
          </p:nvPr>
        </p:nvSpPr>
        <p:spPr/>
        <p:txBody>
          <a:bodyPr/>
          <a:lstStyle/>
          <a:p>
            <a:fld id="{BD665C2B-15EA-0543-80DA-518BBEDA967D}" type="slidenum">
              <a:rPr kumimoji="1" lang="ja-JP" altLang="en-US" smtClean="0"/>
              <a:t>‹#›</a:t>
            </a:fld>
            <a:endParaRPr kumimoji="1" lang="ja-JP" altLang="en-US"/>
          </a:p>
        </p:txBody>
      </p:sp>
    </p:spTree>
    <p:extLst>
      <p:ext uri="{BB962C8B-B14F-4D97-AF65-F5344CB8AC3E}">
        <p14:creationId xmlns:p14="http://schemas.microsoft.com/office/powerpoint/2010/main" val="152973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0EA412-2471-0585-A85A-80667B1EBED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15BCD0E-248B-7061-F4A7-9D1AA0C5590C}"/>
              </a:ext>
            </a:extLst>
          </p:cNvPr>
          <p:cNvSpPr>
            <a:spLocks noGrp="1"/>
          </p:cNvSpPr>
          <p:nvPr>
            <p:ph type="dt" sz="half" idx="10"/>
          </p:nvPr>
        </p:nvSpPr>
        <p:spPr/>
        <p:txBody>
          <a:bodyPr/>
          <a:lstStyle/>
          <a:p>
            <a:fld id="{86CF3ECE-985F-974C-A95E-2AA7D337BD31}" type="datetimeFigureOut">
              <a:rPr kumimoji="1" lang="ja-JP" altLang="en-US" smtClean="0"/>
              <a:t>2024/5/30</a:t>
            </a:fld>
            <a:endParaRPr kumimoji="1" lang="ja-JP" altLang="en-US"/>
          </a:p>
        </p:txBody>
      </p:sp>
      <p:sp>
        <p:nvSpPr>
          <p:cNvPr id="4" name="フッター プレースホルダー 3">
            <a:extLst>
              <a:ext uri="{FF2B5EF4-FFF2-40B4-BE49-F238E27FC236}">
                <a16:creationId xmlns:a16="http://schemas.microsoft.com/office/drawing/2014/main" id="{DB93253C-C49F-B10E-238C-A7E04C37AF2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6B76EA5-AC15-180C-84D2-039044E54481}"/>
              </a:ext>
            </a:extLst>
          </p:cNvPr>
          <p:cNvSpPr>
            <a:spLocks noGrp="1"/>
          </p:cNvSpPr>
          <p:nvPr>
            <p:ph type="sldNum" sz="quarter" idx="12"/>
          </p:nvPr>
        </p:nvSpPr>
        <p:spPr/>
        <p:txBody>
          <a:bodyPr/>
          <a:lstStyle/>
          <a:p>
            <a:fld id="{BD665C2B-15EA-0543-80DA-518BBEDA967D}" type="slidenum">
              <a:rPr kumimoji="1" lang="ja-JP" altLang="en-US" smtClean="0"/>
              <a:t>‹#›</a:t>
            </a:fld>
            <a:endParaRPr kumimoji="1" lang="ja-JP" altLang="en-US"/>
          </a:p>
        </p:txBody>
      </p:sp>
    </p:spTree>
    <p:extLst>
      <p:ext uri="{BB962C8B-B14F-4D97-AF65-F5344CB8AC3E}">
        <p14:creationId xmlns:p14="http://schemas.microsoft.com/office/powerpoint/2010/main" val="245684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B9475B5-6204-C3A5-45AF-DD99A1C79C53}"/>
              </a:ext>
            </a:extLst>
          </p:cNvPr>
          <p:cNvSpPr>
            <a:spLocks noGrp="1"/>
          </p:cNvSpPr>
          <p:nvPr>
            <p:ph type="dt" sz="half" idx="10"/>
          </p:nvPr>
        </p:nvSpPr>
        <p:spPr/>
        <p:txBody>
          <a:bodyPr/>
          <a:lstStyle/>
          <a:p>
            <a:fld id="{86CF3ECE-985F-974C-A95E-2AA7D337BD31}" type="datetimeFigureOut">
              <a:rPr kumimoji="1" lang="ja-JP" altLang="en-US" smtClean="0"/>
              <a:t>2024/5/30</a:t>
            </a:fld>
            <a:endParaRPr kumimoji="1" lang="ja-JP" altLang="en-US"/>
          </a:p>
        </p:txBody>
      </p:sp>
      <p:sp>
        <p:nvSpPr>
          <p:cNvPr id="3" name="フッター プレースホルダー 2">
            <a:extLst>
              <a:ext uri="{FF2B5EF4-FFF2-40B4-BE49-F238E27FC236}">
                <a16:creationId xmlns:a16="http://schemas.microsoft.com/office/drawing/2014/main" id="{51391C43-C859-0D25-A006-ED2B1DF6C55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0EE0273-F2DF-959D-BCFE-34FE31B67657}"/>
              </a:ext>
            </a:extLst>
          </p:cNvPr>
          <p:cNvSpPr>
            <a:spLocks noGrp="1"/>
          </p:cNvSpPr>
          <p:nvPr>
            <p:ph type="sldNum" sz="quarter" idx="12"/>
          </p:nvPr>
        </p:nvSpPr>
        <p:spPr/>
        <p:txBody>
          <a:bodyPr/>
          <a:lstStyle/>
          <a:p>
            <a:fld id="{BD665C2B-15EA-0543-80DA-518BBEDA967D}" type="slidenum">
              <a:rPr kumimoji="1" lang="ja-JP" altLang="en-US" smtClean="0"/>
              <a:t>‹#›</a:t>
            </a:fld>
            <a:endParaRPr kumimoji="1" lang="ja-JP" altLang="en-US"/>
          </a:p>
        </p:txBody>
      </p:sp>
    </p:spTree>
    <p:extLst>
      <p:ext uri="{BB962C8B-B14F-4D97-AF65-F5344CB8AC3E}">
        <p14:creationId xmlns:p14="http://schemas.microsoft.com/office/powerpoint/2010/main" val="76015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E23350-79E1-0294-C4ED-07FBDD60276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65CBD2-98CB-69DE-643B-DF78A3CCCD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0DAA96A-5D63-70F7-9B6A-EBF8B6D1A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4D94A8-5C80-A867-C045-5CD9D45697CE}"/>
              </a:ext>
            </a:extLst>
          </p:cNvPr>
          <p:cNvSpPr>
            <a:spLocks noGrp="1"/>
          </p:cNvSpPr>
          <p:nvPr>
            <p:ph type="dt" sz="half" idx="10"/>
          </p:nvPr>
        </p:nvSpPr>
        <p:spPr/>
        <p:txBody>
          <a:bodyPr/>
          <a:lstStyle/>
          <a:p>
            <a:fld id="{86CF3ECE-985F-974C-A95E-2AA7D337BD31}" type="datetimeFigureOut">
              <a:rPr kumimoji="1" lang="ja-JP" altLang="en-US" smtClean="0"/>
              <a:t>2024/5/30</a:t>
            </a:fld>
            <a:endParaRPr kumimoji="1" lang="ja-JP" altLang="en-US"/>
          </a:p>
        </p:txBody>
      </p:sp>
      <p:sp>
        <p:nvSpPr>
          <p:cNvPr id="6" name="フッター プレースホルダー 5">
            <a:extLst>
              <a:ext uri="{FF2B5EF4-FFF2-40B4-BE49-F238E27FC236}">
                <a16:creationId xmlns:a16="http://schemas.microsoft.com/office/drawing/2014/main" id="{8C9E0103-F353-F9C1-786E-79DAD561081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BEDE5E5-74D8-88AB-C084-7F73609DD0F1}"/>
              </a:ext>
            </a:extLst>
          </p:cNvPr>
          <p:cNvSpPr>
            <a:spLocks noGrp="1"/>
          </p:cNvSpPr>
          <p:nvPr>
            <p:ph type="sldNum" sz="quarter" idx="12"/>
          </p:nvPr>
        </p:nvSpPr>
        <p:spPr/>
        <p:txBody>
          <a:bodyPr/>
          <a:lstStyle/>
          <a:p>
            <a:fld id="{BD665C2B-15EA-0543-80DA-518BBEDA967D}" type="slidenum">
              <a:rPr kumimoji="1" lang="ja-JP" altLang="en-US" smtClean="0"/>
              <a:t>‹#›</a:t>
            </a:fld>
            <a:endParaRPr kumimoji="1" lang="ja-JP" altLang="en-US"/>
          </a:p>
        </p:txBody>
      </p:sp>
    </p:spTree>
    <p:extLst>
      <p:ext uri="{BB962C8B-B14F-4D97-AF65-F5344CB8AC3E}">
        <p14:creationId xmlns:p14="http://schemas.microsoft.com/office/powerpoint/2010/main" val="769677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653C5-D020-A113-851A-6D91641CDD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F690711-9C02-FED3-E862-75BB52DD31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9B46039-EAEC-E7F7-2D60-A04C28E97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142980-997E-CADE-CA3A-631891BEF5FD}"/>
              </a:ext>
            </a:extLst>
          </p:cNvPr>
          <p:cNvSpPr>
            <a:spLocks noGrp="1"/>
          </p:cNvSpPr>
          <p:nvPr>
            <p:ph type="dt" sz="half" idx="10"/>
          </p:nvPr>
        </p:nvSpPr>
        <p:spPr/>
        <p:txBody>
          <a:bodyPr/>
          <a:lstStyle/>
          <a:p>
            <a:fld id="{86CF3ECE-985F-974C-A95E-2AA7D337BD31}" type="datetimeFigureOut">
              <a:rPr kumimoji="1" lang="ja-JP" altLang="en-US" smtClean="0"/>
              <a:t>2024/5/30</a:t>
            </a:fld>
            <a:endParaRPr kumimoji="1" lang="ja-JP" altLang="en-US"/>
          </a:p>
        </p:txBody>
      </p:sp>
      <p:sp>
        <p:nvSpPr>
          <p:cNvPr id="6" name="フッター プレースホルダー 5">
            <a:extLst>
              <a:ext uri="{FF2B5EF4-FFF2-40B4-BE49-F238E27FC236}">
                <a16:creationId xmlns:a16="http://schemas.microsoft.com/office/drawing/2014/main" id="{A1948BD9-7F29-4638-4FBA-1FEB575AED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B196F5-F44B-98BD-38B7-F1EA18B3D9B3}"/>
              </a:ext>
            </a:extLst>
          </p:cNvPr>
          <p:cNvSpPr>
            <a:spLocks noGrp="1"/>
          </p:cNvSpPr>
          <p:nvPr>
            <p:ph type="sldNum" sz="quarter" idx="12"/>
          </p:nvPr>
        </p:nvSpPr>
        <p:spPr/>
        <p:txBody>
          <a:bodyPr/>
          <a:lstStyle/>
          <a:p>
            <a:fld id="{BD665C2B-15EA-0543-80DA-518BBEDA967D}" type="slidenum">
              <a:rPr kumimoji="1" lang="ja-JP" altLang="en-US" smtClean="0"/>
              <a:t>‹#›</a:t>
            </a:fld>
            <a:endParaRPr kumimoji="1" lang="ja-JP" altLang="en-US"/>
          </a:p>
        </p:txBody>
      </p:sp>
    </p:spTree>
    <p:extLst>
      <p:ext uri="{BB962C8B-B14F-4D97-AF65-F5344CB8AC3E}">
        <p14:creationId xmlns:p14="http://schemas.microsoft.com/office/powerpoint/2010/main" val="393909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F2E6541-ABA7-6C10-F978-90A34CB62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E8A44F1-42D8-60F2-BA50-33063B35A7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58D8A8C1-DED2-2E45-67C2-3F5D8A829F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F3ECE-985F-974C-A95E-2AA7D337BD31}" type="datetimeFigureOut">
              <a:rPr kumimoji="1" lang="ja-JP" altLang="en-US" smtClean="0"/>
              <a:t>2024/5/30</a:t>
            </a:fld>
            <a:endParaRPr kumimoji="1" lang="ja-JP" altLang="en-US"/>
          </a:p>
        </p:txBody>
      </p:sp>
      <p:sp>
        <p:nvSpPr>
          <p:cNvPr id="5" name="フッター プレースホルダー 4">
            <a:extLst>
              <a:ext uri="{FF2B5EF4-FFF2-40B4-BE49-F238E27FC236}">
                <a16:creationId xmlns:a16="http://schemas.microsoft.com/office/drawing/2014/main" id="{41FBBF3A-0EEF-BFB1-D2CC-C8235A06E9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0427E32-7119-9B3E-5792-72E3D8B170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65C2B-15EA-0543-80DA-518BBEDA967D}" type="slidenum">
              <a:rPr kumimoji="1" lang="ja-JP" altLang="en-US" smtClean="0"/>
              <a:t>‹#›</a:t>
            </a:fld>
            <a:endParaRPr kumimoji="1" lang="ja-JP" altLang="en-US"/>
          </a:p>
        </p:txBody>
      </p:sp>
    </p:spTree>
    <p:extLst>
      <p:ext uri="{BB962C8B-B14F-4D97-AF65-F5344CB8AC3E}">
        <p14:creationId xmlns:p14="http://schemas.microsoft.com/office/powerpoint/2010/main" val="2722993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b="0" i="0" kern="1200">
          <a:solidFill>
            <a:schemeClr val="tx1"/>
          </a:solidFill>
          <a:latin typeface="Yu Gothic Medium" panose="020B0400000000000000" pitchFamily="34" charset="-128"/>
          <a:ea typeface="Yu Gothic Medium" panose="020B04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chemeClr val="tx1"/>
          </a:solidFill>
          <a:latin typeface="Yu Gothic Medium" panose="020B0400000000000000" pitchFamily="34" charset="-128"/>
          <a:ea typeface="Yu Gothic Medium"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4D9B9CE-4926-F63B-D4EC-40F6C5AE34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970D07-F9E7-6AD3-0F78-A41E564735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FA7C63-BD6F-7775-97A5-575F98CCBA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13F5F1-3664-9443-993F-4FE40E63810C}" type="datetimeFigureOut">
              <a:rPr kumimoji="1" lang="ja-JP" altLang="en-US" smtClean="0"/>
              <a:t>2024/5/30</a:t>
            </a:fld>
            <a:endParaRPr kumimoji="1" lang="ja-JP" altLang="en-US"/>
          </a:p>
        </p:txBody>
      </p:sp>
      <p:sp>
        <p:nvSpPr>
          <p:cNvPr id="5" name="フッター プレースホルダー 4">
            <a:extLst>
              <a:ext uri="{FF2B5EF4-FFF2-40B4-BE49-F238E27FC236}">
                <a16:creationId xmlns:a16="http://schemas.microsoft.com/office/drawing/2014/main" id="{9C96AEC7-5F3E-CC9F-E7DF-3EBF5112DB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5278810-9A2A-6123-29C6-C897956DDB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ADB9E-0DAA-7142-85E1-EC9EB3DACD37}" type="slidenum">
              <a:rPr kumimoji="1" lang="ja-JP" altLang="en-US" smtClean="0"/>
              <a:t>‹#›</a:t>
            </a:fld>
            <a:endParaRPr kumimoji="1" lang="ja-JP" altLang="en-US"/>
          </a:p>
        </p:txBody>
      </p:sp>
    </p:spTree>
    <p:extLst>
      <p:ext uri="{BB962C8B-B14F-4D97-AF65-F5344CB8AC3E}">
        <p14:creationId xmlns:p14="http://schemas.microsoft.com/office/powerpoint/2010/main" val="10306551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4D4ECD-3D2A-CB44-AC3E-FC546000C246}" type="datetimeFigureOut">
              <a:rPr kumimoji="1" lang="ja-JP" altLang="en-US" smtClean="0"/>
              <a:t>2024/5/30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4CDDF-AC07-A345-9670-A64BECAC36AC}" type="slidenum">
              <a:rPr kumimoji="1" lang="ja-JP" altLang="en-US" smtClean="0"/>
              <a:t>‹#›</a:t>
            </a:fld>
            <a:endParaRPr kumimoji="1" lang="ja-JP" altLang="en-US"/>
          </a:p>
        </p:txBody>
      </p:sp>
    </p:spTree>
    <p:extLst>
      <p:ext uri="{BB962C8B-B14F-4D97-AF65-F5344CB8AC3E}">
        <p14:creationId xmlns:p14="http://schemas.microsoft.com/office/powerpoint/2010/main" val="23806438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4.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屋外, 爬虫類, 動物, カメ が含まれている画像&#10;&#10;自動的に生成された説明">
            <a:extLst>
              <a:ext uri="{FF2B5EF4-FFF2-40B4-BE49-F238E27FC236}">
                <a16:creationId xmlns:a16="http://schemas.microsoft.com/office/drawing/2014/main" id="{41E998CF-F066-E80B-57B9-CE24D8A7F02B}"/>
              </a:ext>
            </a:extLst>
          </p:cNvPr>
          <p:cNvPicPr>
            <a:picLocks noChangeAspect="1"/>
          </p:cNvPicPr>
          <p:nvPr/>
        </p:nvPicPr>
        <p:blipFill rotWithShape="1">
          <a:blip r:embed="rId2"/>
          <a:srcRect t="15730"/>
          <a:stretch/>
        </p:blipFill>
        <p:spPr>
          <a:xfrm>
            <a:off x="-3047" y="10"/>
            <a:ext cx="12191999" cy="6857990"/>
          </a:xfrm>
          <a:prstGeom prst="rect">
            <a:avLst/>
          </a:prstGeom>
        </p:spPr>
      </p:pic>
      <p:sp>
        <p:nvSpPr>
          <p:cNvPr id="2" name="タイトル 1">
            <a:extLst>
              <a:ext uri="{FF2B5EF4-FFF2-40B4-BE49-F238E27FC236}">
                <a16:creationId xmlns:a16="http://schemas.microsoft.com/office/drawing/2014/main" id="{A5CE5805-0515-5723-8D86-84F2AF6DFEB1}"/>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fontScale="90000"/>
          </a:bodyPr>
          <a:lstStyle/>
          <a:p>
            <a:r>
              <a:rPr kumimoji="1" lang="ja-JP" altLang="en-US" sz="5200">
                <a:solidFill>
                  <a:srgbClr val="FFFFFF"/>
                </a:solidFill>
              </a:rPr>
              <a:t>絶滅危惧種のカメに対する保護活動の分析</a:t>
            </a:r>
            <a:r>
              <a:rPr kumimoji="1" lang="en-US" altLang="ja-JP" sz="5200" dirty="0">
                <a:solidFill>
                  <a:srgbClr val="FFFFFF"/>
                </a:solidFill>
              </a:rPr>
              <a:t>(</a:t>
            </a:r>
            <a:r>
              <a:rPr kumimoji="1" lang="en" altLang="ja-JP" sz="5200" dirty="0">
                <a:solidFill>
                  <a:srgbClr val="FFFFFF"/>
                </a:solidFill>
              </a:rPr>
              <a:t>Analysis of Conservation Efforts for Endangered Turtles)</a:t>
            </a:r>
            <a:br>
              <a:rPr kumimoji="1" lang="en" altLang="ja-JP" sz="5200" dirty="0">
                <a:solidFill>
                  <a:srgbClr val="FFFFFF"/>
                </a:solidFill>
              </a:rPr>
            </a:br>
            <a:br>
              <a:rPr kumimoji="1" lang="en" altLang="ja-JP" sz="5200" dirty="0">
                <a:solidFill>
                  <a:srgbClr val="FFFFFF"/>
                </a:solidFill>
              </a:rPr>
            </a:br>
            <a:endParaRPr kumimoji="1" lang="ja-JP" altLang="en-US" sz="5200">
              <a:solidFill>
                <a:srgbClr val="FFFFFF"/>
              </a:solidFill>
            </a:endParaRPr>
          </a:p>
        </p:txBody>
      </p:sp>
      <p:sp>
        <p:nvSpPr>
          <p:cNvPr id="3" name="字幕 2">
            <a:extLst>
              <a:ext uri="{FF2B5EF4-FFF2-40B4-BE49-F238E27FC236}">
                <a16:creationId xmlns:a16="http://schemas.microsoft.com/office/drawing/2014/main" id="{707C40F6-22C3-F0F6-B053-9840A8284688}"/>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kumimoji="1" lang="en-US" altLang="ja-JP" dirty="0">
                <a:solidFill>
                  <a:srgbClr val="FFFFFF"/>
                </a:solidFill>
              </a:rPr>
              <a:t>Yuichi </a:t>
            </a:r>
            <a:r>
              <a:rPr kumimoji="1" lang="en-US" altLang="ja-JP" dirty="0" err="1">
                <a:solidFill>
                  <a:srgbClr val="FFFFFF"/>
                </a:solidFill>
              </a:rPr>
              <a:t>Tanigawa</a:t>
            </a:r>
            <a:endParaRPr kumimoji="1" lang="ja-JP" altLang="en-US">
              <a:solidFill>
                <a:srgbClr val="FFFFFF"/>
              </a:solidFill>
            </a:endParaRPr>
          </a:p>
        </p:txBody>
      </p:sp>
    </p:spTree>
    <p:extLst>
      <p:ext uri="{BB962C8B-B14F-4D97-AF65-F5344CB8AC3E}">
        <p14:creationId xmlns:p14="http://schemas.microsoft.com/office/powerpoint/2010/main" val="1173624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AFF704-7CE7-2474-D924-644E8C00C874}"/>
              </a:ext>
            </a:extLst>
          </p:cNvPr>
          <p:cNvSpPr>
            <a:spLocks noGrp="1"/>
          </p:cNvSpPr>
          <p:nvPr>
            <p:ph type="title"/>
          </p:nvPr>
        </p:nvSpPr>
        <p:spPr/>
        <p:txBody>
          <a:bodyPr/>
          <a:lstStyle/>
          <a:p>
            <a:r>
              <a:rPr kumimoji="1" lang="ja-JP" altLang="en-US"/>
              <a:t>今後の課題</a:t>
            </a:r>
          </a:p>
        </p:txBody>
      </p:sp>
      <p:sp>
        <p:nvSpPr>
          <p:cNvPr id="3" name="コンテンツ プレースホルダー 2">
            <a:extLst>
              <a:ext uri="{FF2B5EF4-FFF2-40B4-BE49-F238E27FC236}">
                <a16:creationId xmlns:a16="http://schemas.microsoft.com/office/drawing/2014/main" id="{A2CF61DB-68DA-EDE1-DADD-ED5DE499F66C}"/>
              </a:ext>
            </a:extLst>
          </p:cNvPr>
          <p:cNvSpPr>
            <a:spLocks noGrp="1"/>
          </p:cNvSpPr>
          <p:nvPr>
            <p:ph idx="1"/>
          </p:nvPr>
        </p:nvSpPr>
        <p:spPr/>
        <p:txBody>
          <a:bodyPr/>
          <a:lstStyle/>
          <a:p>
            <a:r>
              <a:rPr kumimoji="1" lang="ja-JP" altLang="en-US"/>
              <a:t>データの拡張</a:t>
            </a:r>
            <a:endParaRPr kumimoji="1" lang="en-US" altLang="ja-JP" dirty="0"/>
          </a:p>
          <a:p>
            <a:pPr marL="0" indent="0">
              <a:buNone/>
            </a:pPr>
            <a:r>
              <a:rPr lang="ja-JP" altLang="en-US"/>
              <a:t>今回はアフリカの</a:t>
            </a:r>
            <a:r>
              <a:rPr lang="en-US" altLang="ja-JP" dirty="0"/>
              <a:t>CR</a:t>
            </a:r>
            <a:r>
              <a:rPr lang="ja-JP" altLang="en-US"/>
              <a:t>と</a:t>
            </a:r>
            <a:r>
              <a:rPr lang="en-US" altLang="ja-JP" dirty="0"/>
              <a:t>EN</a:t>
            </a:r>
            <a:r>
              <a:rPr lang="ja-JP" altLang="en-US"/>
              <a:t>認定されたゾウのみにフォーカスをしたが、様々な生命体であったり、様々な地域のデータを格納したデータベースを作ることが考えられる。</a:t>
            </a:r>
            <a:endParaRPr lang="en-US" altLang="ja-JP" dirty="0"/>
          </a:p>
          <a:p>
            <a:pPr marL="0" indent="0">
              <a:buNone/>
            </a:pPr>
            <a:endParaRPr kumimoji="1" lang="en-US" altLang="ja-JP" dirty="0"/>
          </a:p>
          <a:p>
            <a:r>
              <a:rPr lang="ja-JP" altLang="en-US"/>
              <a:t>新しい指標の導入</a:t>
            </a:r>
            <a:endParaRPr lang="en-US" altLang="ja-JP" dirty="0"/>
          </a:p>
          <a:p>
            <a:pPr marL="0" indent="0">
              <a:buNone/>
            </a:pPr>
            <a:r>
              <a:rPr lang="en-US" altLang="ja-JP" dirty="0"/>
              <a:t>IUCN</a:t>
            </a:r>
            <a:r>
              <a:rPr lang="ja-JP" altLang="en-US"/>
              <a:t>の記録には保護活動以外にも生息数や脅威について言及されている。それらを含むことで様々な角度から分析することができる。</a:t>
            </a:r>
            <a:endParaRPr kumimoji="1" lang="en-US" altLang="ja-JP" dirty="0"/>
          </a:p>
          <a:p>
            <a:pPr marL="0" indent="0">
              <a:buNone/>
            </a:pPr>
            <a:endParaRPr kumimoji="1" lang="en-US" altLang="ja-JP" dirty="0"/>
          </a:p>
          <a:p>
            <a:endParaRPr kumimoji="1" lang="ja-JP" altLang="en-US"/>
          </a:p>
        </p:txBody>
      </p:sp>
    </p:spTree>
    <p:extLst>
      <p:ext uri="{BB962C8B-B14F-4D97-AF65-F5344CB8AC3E}">
        <p14:creationId xmlns:p14="http://schemas.microsoft.com/office/powerpoint/2010/main" val="651421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8B81023E-23CB-B4FC-723A-B8D284DC7D85}"/>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23" name="Rectangle 1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D5E53CA-DFE8-7DF6-8323-EC1F4D20C26E}"/>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kumimoji="1" lang="en-US" altLang="ja-JP" sz="5200">
                <a:solidFill>
                  <a:srgbClr val="FFFFFF"/>
                </a:solidFill>
              </a:rPr>
              <a:t>Thank you for listening</a:t>
            </a:r>
          </a:p>
        </p:txBody>
      </p:sp>
    </p:spTree>
    <p:extLst>
      <p:ext uri="{BB962C8B-B14F-4D97-AF65-F5344CB8AC3E}">
        <p14:creationId xmlns:p14="http://schemas.microsoft.com/office/powerpoint/2010/main" val="97214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コンテンツ プレースホルダー 4" descr="グラフィカル ユーザー インターフェイス, Web サイト&#10;&#10;自動的に生成された説明">
            <a:extLst>
              <a:ext uri="{FF2B5EF4-FFF2-40B4-BE49-F238E27FC236}">
                <a16:creationId xmlns:a16="http://schemas.microsoft.com/office/drawing/2014/main" id="{891499A9-D1F4-3DB5-61FB-2D253130DCFC}"/>
              </a:ext>
            </a:extLst>
          </p:cNvPr>
          <p:cNvPicPr>
            <a:picLocks noChangeAspect="1"/>
          </p:cNvPicPr>
          <p:nvPr/>
        </p:nvPicPr>
        <p:blipFill rotWithShape="1">
          <a:blip r:embed="rId2"/>
          <a:srcRect l="14635" r="13456" b="1"/>
          <a:stretch/>
        </p:blipFill>
        <p:spPr>
          <a:xfrm>
            <a:off x="1" y="10"/>
            <a:ext cx="9669642" cy="6857990"/>
          </a:xfrm>
          <a:prstGeom prst="rect">
            <a:avLst/>
          </a:prstGeom>
        </p:spPr>
      </p:pic>
      <p:sp>
        <p:nvSpPr>
          <p:cNvPr id="12"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4CF66CF3-7B49-258A-633D-DCD62CA2A328}"/>
              </a:ext>
            </a:extLst>
          </p:cNvPr>
          <p:cNvSpPr>
            <a:spLocks noGrp="1"/>
          </p:cNvSpPr>
          <p:nvPr>
            <p:ph type="title"/>
          </p:nvPr>
        </p:nvSpPr>
        <p:spPr>
          <a:xfrm>
            <a:off x="7531610" y="365125"/>
            <a:ext cx="3822189" cy="1899912"/>
          </a:xfrm>
        </p:spPr>
        <p:txBody>
          <a:bodyPr>
            <a:normAutofit fontScale="90000"/>
          </a:bodyPr>
          <a:lstStyle/>
          <a:p>
            <a:r>
              <a:rPr kumimoji="1" lang="en-US" altLang="ja-JP" sz="4000" dirty="0"/>
              <a:t>THE</a:t>
            </a:r>
            <a:r>
              <a:rPr kumimoji="1" lang="ja-JP" altLang="en-US" sz="4000"/>
              <a:t> </a:t>
            </a:r>
            <a:r>
              <a:rPr kumimoji="1" lang="en-US" altLang="ja-JP" sz="4000" dirty="0"/>
              <a:t>IUCN</a:t>
            </a:r>
            <a:r>
              <a:rPr lang="en-US" altLang="ja-JP" sz="4000" dirty="0"/>
              <a:t> RED LIST OF THREATENED SPECIES</a:t>
            </a:r>
            <a:br>
              <a:rPr lang="en-US" altLang="ja-JP" sz="4000" dirty="0"/>
            </a:br>
            <a:r>
              <a:rPr lang="en-US" altLang="ja-JP" sz="1300" dirty="0"/>
              <a:t>https://</a:t>
            </a:r>
            <a:r>
              <a:rPr lang="en-US" altLang="ja-JP" sz="1300" dirty="0" err="1"/>
              <a:t>www.iucnredlist.org</a:t>
            </a:r>
            <a:r>
              <a:rPr lang="en-US" altLang="ja-JP" sz="1300" dirty="0"/>
              <a:t>/ja</a:t>
            </a:r>
            <a:endParaRPr kumimoji="1" lang="ja-JP" altLang="en-US" sz="1300"/>
          </a:p>
        </p:txBody>
      </p:sp>
      <p:sp>
        <p:nvSpPr>
          <p:cNvPr id="9" name="Content Placeholder 8">
            <a:extLst>
              <a:ext uri="{FF2B5EF4-FFF2-40B4-BE49-F238E27FC236}">
                <a16:creationId xmlns:a16="http://schemas.microsoft.com/office/drawing/2014/main" id="{48F9AA60-9382-35D4-BBD3-5A63851F07E9}"/>
              </a:ext>
            </a:extLst>
          </p:cNvPr>
          <p:cNvSpPr>
            <a:spLocks noGrp="1"/>
          </p:cNvSpPr>
          <p:nvPr>
            <p:ph idx="1"/>
          </p:nvPr>
        </p:nvSpPr>
        <p:spPr>
          <a:xfrm>
            <a:off x="7531610" y="2434201"/>
            <a:ext cx="3822189" cy="3742762"/>
          </a:xfrm>
        </p:spPr>
        <p:txBody>
          <a:bodyPr>
            <a:normAutofit/>
          </a:bodyPr>
          <a:lstStyle/>
          <a:p>
            <a:pPr marL="0" indent="0">
              <a:buNone/>
            </a:pPr>
            <a:r>
              <a:rPr lang="en-US" sz="2000" dirty="0"/>
              <a:t>[</a:t>
            </a:r>
            <a:r>
              <a:rPr lang="en-US" sz="2000" dirty="0" err="1"/>
              <a:t>目的</a:t>
            </a:r>
            <a:r>
              <a:rPr lang="en-US" sz="2000" dirty="0"/>
              <a:t>]</a:t>
            </a:r>
          </a:p>
          <a:p>
            <a:pPr marL="0" indent="0">
              <a:buNone/>
            </a:pPr>
            <a:r>
              <a:rPr lang="en-US" sz="2000" dirty="0" err="1"/>
              <a:t>アフリカの絶滅危惧種であるカメの保護活動の現状を分析し、今後の保護活動の指針を提供する</a:t>
            </a:r>
            <a:r>
              <a:rPr lang="en-US" sz="2000" dirty="0"/>
              <a:t>。</a:t>
            </a:r>
          </a:p>
          <a:p>
            <a:pPr marL="0" indent="0">
              <a:buNone/>
            </a:pPr>
            <a:endParaRPr lang="en-US" sz="2000" dirty="0"/>
          </a:p>
          <a:p>
            <a:pPr marL="0" indent="0">
              <a:buNone/>
            </a:pPr>
            <a:r>
              <a:rPr lang="en-US" sz="2000" dirty="0"/>
              <a:t>[</a:t>
            </a:r>
            <a:r>
              <a:rPr lang="en-US" sz="2000" dirty="0" err="1"/>
              <a:t>研究対象</a:t>
            </a:r>
            <a:r>
              <a:rPr lang="en-US" sz="2000" dirty="0"/>
              <a:t>]</a:t>
            </a:r>
          </a:p>
          <a:p>
            <a:pPr marL="0" indent="0">
              <a:buNone/>
            </a:pPr>
            <a:r>
              <a:rPr lang="ja-JP" altLang="en-US" sz="2000"/>
              <a:t>国際自然保護連合（</a:t>
            </a:r>
            <a:r>
              <a:rPr lang="en-US" sz="2000" dirty="0"/>
              <a:t>IUCN）</a:t>
            </a:r>
            <a:r>
              <a:rPr lang="ja-JP" altLang="en-US" sz="2000"/>
              <a:t>によって</a:t>
            </a:r>
            <a:r>
              <a:rPr lang="en-US" sz="2000" dirty="0" err="1"/>
              <a:t>CR（Critically</a:t>
            </a:r>
            <a:r>
              <a:rPr lang="en-US" sz="2000" dirty="0"/>
              <a:t> Endangered）</a:t>
            </a:r>
            <a:r>
              <a:rPr lang="ja-JP" altLang="en-US" sz="2000"/>
              <a:t>および</a:t>
            </a:r>
            <a:r>
              <a:rPr lang="en-US" sz="2000" dirty="0" err="1"/>
              <a:t>EN（Endangered</a:t>
            </a:r>
            <a:r>
              <a:rPr lang="en-US" sz="2000" dirty="0"/>
              <a:t>）</a:t>
            </a:r>
            <a:r>
              <a:rPr lang="ja-JP" altLang="en-US" sz="2000"/>
              <a:t>と評価された</a:t>
            </a:r>
            <a:r>
              <a:rPr lang="en-US" altLang="ja-JP" sz="2000" dirty="0"/>
              <a:t>17</a:t>
            </a:r>
            <a:r>
              <a:rPr lang="ja-JP" altLang="en-US" sz="2000"/>
              <a:t>種</a:t>
            </a:r>
            <a:endParaRPr lang="en-US" sz="2000" dirty="0"/>
          </a:p>
        </p:txBody>
      </p:sp>
    </p:spTree>
    <p:extLst>
      <p:ext uri="{BB962C8B-B14F-4D97-AF65-F5344CB8AC3E}">
        <p14:creationId xmlns:p14="http://schemas.microsoft.com/office/powerpoint/2010/main" val="2847853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AEB428-34E2-3A80-533E-4EF9A4E2C397}"/>
              </a:ext>
            </a:extLst>
          </p:cNvPr>
          <p:cNvSpPr>
            <a:spLocks noGrp="1"/>
          </p:cNvSpPr>
          <p:nvPr>
            <p:ph type="title"/>
          </p:nvPr>
        </p:nvSpPr>
        <p:spPr/>
        <p:txBody>
          <a:bodyPr/>
          <a:lstStyle/>
          <a:p>
            <a:r>
              <a:rPr kumimoji="1" lang="en-US" altLang="ja-JP"/>
              <a:t>Scheme</a:t>
            </a:r>
            <a:endParaRPr kumimoji="1" lang="ja-JP" altLang="en-US"/>
          </a:p>
        </p:txBody>
      </p:sp>
      <p:pic>
        <p:nvPicPr>
          <p:cNvPr id="10" name="コンテンツ プレースホルダー 9" descr="グラフィカル ユーザー インターフェイス, アプリケーション&#10;&#10;自動的に生成された説明">
            <a:extLst>
              <a:ext uri="{FF2B5EF4-FFF2-40B4-BE49-F238E27FC236}">
                <a16:creationId xmlns:a16="http://schemas.microsoft.com/office/drawing/2014/main" id="{4309BC98-266D-D191-59F5-783C3036B77E}"/>
              </a:ext>
            </a:extLst>
          </p:cNvPr>
          <p:cNvPicPr>
            <a:picLocks noGrp="1" noChangeAspect="1"/>
          </p:cNvPicPr>
          <p:nvPr>
            <p:ph idx="1"/>
          </p:nvPr>
        </p:nvPicPr>
        <p:blipFill>
          <a:blip r:embed="rId2"/>
          <a:stretch>
            <a:fillRect/>
          </a:stretch>
        </p:blipFill>
        <p:spPr>
          <a:xfrm>
            <a:off x="325290" y="1087395"/>
            <a:ext cx="12022317" cy="4813765"/>
          </a:xfrm>
        </p:spPr>
      </p:pic>
    </p:spTree>
    <p:extLst>
      <p:ext uri="{BB962C8B-B14F-4D97-AF65-F5344CB8AC3E}">
        <p14:creationId xmlns:p14="http://schemas.microsoft.com/office/powerpoint/2010/main" val="4203769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AD02C3-5720-C3EF-EDE1-48E7DDDBC8E3}"/>
              </a:ext>
            </a:extLst>
          </p:cNvPr>
          <p:cNvSpPr>
            <a:spLocks noGrp="1"/>
          </p:cNvSpPr>
          <p:nvPr>
            <p:ph type="title"/>
          </p:nvPr>
        </p:nvSpPr>
        <p:spPr/>
        <p:txBody>
          <a:bodyPr/>
          <a:lstStyle/>
          <a:p>
            <a:r>
              <a:rPr kumimoji="1" lang="en-US" altLang="ja-JP"/>
              <a:t>Scheme SQL</a:t>
            </a:r>
            <a:endParaRPr kumimoji="1" lang="ja-JP" altLang="en-US"/>
          </a:p>
        </p:txBody>
      </p:sp>
      <p:pic>
        <p:nvPicPr>
          <p:cNvPr id="5" name="コンテンツ プレースホルダー 4" descr="テキスト&#10;&#10;自動的に生成された説明">
            <a:extLst>
              <a:ext uri="{FF2B5EF4-FFF2-40B4-BE49-F238E27FC236}">
                <a16:creationId xmlns:a16="http://schemas.microsoft.com/office/drawing/2014/main" id="{DB17FE5D-864F-234D-139D-6A1650FA4B2E}"/>
              </a:ext>
            </a:extLst>
          </p:cNvPr>
          <p:cNvPicPr>
            <a:picLocks noGrp="1" noChangeAspect="1"/>
          </p:cNvPicPr>
          <p:nvPr>
            <p:ph idx="1"/>
          </p:nvPr>
        </p:nvPicPr>
        <p:blipFill>
          <a:blip r:embed="rId2"/>
          <a:stretch>
            <a:fillRect/>
          </a:stretch>
        </p:blipFill>
        <p:spPr>
          <a:xfrm>
            <a:off x="170936" y="1883526"/>
            <a:ext cx="5303107" cy="3528735"/>
          </a:xfrm>
        </p:spPr>
      </p:pic>
      <p:pic>
        <p:nvPicPr>
          <p:cNvPr id="7" name="図 6" descr="テキスト&#10;&#10;自動的に生成された説明">
            <a:extLst>
              <a:ext uri="{FF2B5EF4-FFF2-40B4-BE49-F238E27FC236}">
                <a16:creationId xmlns:a16="http://schemas.microsoft.com/office/drawing/2014/main" id="{E29CF984-2762-BBFD-36FE-DFDBFD83E60A}"/>
              </a:ext>
            </a:extLst>
          </p:cNvPr>
          <p:cNvPicPr>
            <a:picLocks noChangeAspect="1"/>
          </p:cNvPicPr>
          <p:nvPr/>
        </p:nvPicPr>
        <p:blipFill>
          <a:blip r:embed="rId3"/>
          <a:stretch>
            <a:fillRect/>
          </a:stretch>
        </p:blipFill>
        <p:spPr>
          <a:xfrm>
            <a:off x="5669854" y="197709"/>
            <a:ext cx="6351210" cy="6295166"/>
          </a:xfrm>
          <a:prstGeom prst="rect">
            <a:avLst/>
          </a:prstGeom>
        </p:spPr>
      </p:pic>
    </p:spTree>
    <p:extLst>
      <p:ext uri="{BB962C8B-B14F-4D97-AF65-F5344CB8AC3E}">
        <p14:creationId xmlns:p14="http://schemas.microsoft.com/office/powerpoint/2010/main" val="394283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0510E9-3B6A-C59C-49C9-DC55D846ACE2}"/>
              </a:ext>
            </a:extLst>
          </p:cNvPr>
          <p:cNvSpPr>
            <a:spLocks noGrp="1"/>
          </p:cNvSpPr>
          <p:nvPr>
            <p:ph type="title"/>
          </p:nvPr>
        </p:nvSpPr>
        <p:spPr/>
        <p:txBody>
          <a:bodyPr/>
          <a:lstStyle/>
          <a:p>
            <a:r>
              <a:rPr kumimoji="1" lang="en" altLang="ja-JP" dirty="0"/>
              <a:t>Query SQL</a:t>
            </a:r>
            <a:endParaRPr kumimoji="1" lang="ja-JP" altLang="en-US"/>
          </a:p>
        </p:txBody>
      </p:sp>
      <p:pic>
        <p:nvPicPr>
          <p:cNvPr id="5" name="コンテンツ プレースホルダー 4" descr="テキスト&#10;&#10;自動的に生成された説明">
            <a:extLst>
              <a:ext uri="{FF2B5EF4-FFF2-40B4-BE49-F238E27FC236}">
                <a16:creationId xmlns:a16="http://schemas.microsoft.com/office/drawing/2014/main" id="{87E46D56-BBFB-AD6C-A9CD-69B0FFC550D5}"/>
              </a:ext>
            </a:extLst>
          </p:cNvPr>
          <p:cNvPicPr>
            <a:picLocks noGrp="1" noChangeAspect="1"/>
          </p:cNvPicPr>
          <p:nvPr>
            <p:ph idx="1"/>
          </p:nvPr>
        </p:nvPicPr>
        <p:blipFill>
          <a:blip r:embed="rId2"/>
          <a:stretch>
            <a:fillRect/>
          </a:stretch>
        </p:blipFill>
        <p:spPr>
          <a:xfrm>
            <a:off x="5297324" y="117699"/>
            <a:ext cx="6525330" cy="4925265"/>
          </a:xfrm>
        </p:spPr>
      </p:pic>
      <p:pic>
        <p:nvPicPr>
          <p:cNvPr id="9" name="図 8">
            <a:extLst>
              <a:ext uri="{FF2B5EF4-FFF2-40B4-BE49-F238E27FC236}">
                <a16:creationId xmlns:a16="http://schemas.microsoft.com/office/drawing/2014/main" id="{6C51869B-35FD-3729-00DC-59D6399DA724}"/>
              </a:ext>
            </a:extLst>
          </p:cNvPr>
          <p:cNvPicPr>
            <a:picLocks noChangeAspect="1"/>
          </p:cNvPicPr>
          <p:nvPr/>
        </p:nvPicPr>
        <p:blipFill>
          <a:blip r:embed="rId3"/>
          <a:stretch>
            <a:fillRect/>
          </a:stretch>
        </p:blipFill>
        <p:spPr>
          <a:xfrm>
            <a:off x="3124121" y="5235324"/>
            <a:ext cx="7772400" cy="911307"/>
          </a:xfrm>
          <a:prstGeom prst="rect">
            <a:avLst/>
          </a:prstGeom>
        </p:spPr>
      </p:pic>
      <p:pic>
        <p:nvPicPr>
          <p:cNvPr id="11" name="図 10">
            <a:extLst>
              <a:ext uri="{FF2B5EF4-FFF2-40B4-BE49-F238E27FC236}">
                <a16:creationId xmlns:a16="http://schemas.microsoft.com/office/drawing/2014/main" id="{77DE2068-55FF-3317-C03D-F6CBC24403E1}"/>
              </a:ext>
            </a:extLst>
          </p:cNvPr>
          <p:cNvPicPr>
            <a:picLocks noChangeAspect="1"/>
          </p:cNvPicPr>
          <p:nvPr/>
        </p:nvPicPr>
        <p:blipFill>
          <a:blip r:embed="rId4"/>
          <a:stretch>
            <a:fillRect/>
          </a:stretch>
        </p:blipFill>
        <p:spPr>
          <a:xfrm>
            <a:off x="3124121" y="6181276"/>
            <a:ext cx="7772400" cy="644715"/>
          </a:xfrm>
          <a:prstGeom prst="rect">
            <a:avLst/>
          </a:prstGeom>
        </p:spPr>
      </p:pic>
    </p:spTree>
    <p:extLst>
      <p:ext uri="{BB962C8B-B14F-4D97-AF65-F5344CB8AC3E}">
        <p14:creationId xmlns:p14="http://schemas.microsoft.com/office/powerpoint/2010/main" val="296557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46C462-A29B-20D1-E261-49995ECE4CBB}"/>
              </a:ext>
            </a:extLst>
          </p:cNvPr>
          <p:cNvSpPr>
            <a:spLocks noGrp="1"/>
          </p:cNvSpPr>
          <p:nvPr>
            <p:ph type="title"/>
          </p:nvPr>
        </p:nvSpPr>
        <p:spPr/>
        <p:txBody>
          <a:bodyPr/>
          <a:lstStyle/>
          <a:p>
            <a:r>
              <a:rPr kumimoji="1" lang="en-US" altLang="ja-JP" dirty="0"/>
              <a:t>Result 1(100%)</a:t>
            </a:r>
            <a:endParaRPr kumimoji="1" lang="ja-JP" altLang="en-US"/>
          </a:p>
        </p:txBody>
      </p:sp>
      <p:sp>
        <p:nvSpPr>
          <p:cNvPr id="3" name="コンテンツ プレースホルダー 2">
            <a:extLst>
              <a:ext uri="{FF2B5EF4-FFF2-40B4-BE49-F238E27FC236}">
                <a16:creationId xmlns:a16="http://schemas.microsoft.com/office/drawing/2014/main" id="{7103E3DC-5EBD-89D7-F884-069530EA2FDF}"/>
              </a:ext>
            </a:extLst>
          </p:cNvPr>
          <p:cNvSpPr>
            <a:spLocks noGrp="1"/>
          </p:cNvSpPr>
          <p:nvPr>
            <p:ph idx="1"/>
          </p:nvPr>
        </p:nvSpPr>
        <p:spPr/>
        <p:txBody>
          <a:bodyPr>
            <a:normAutofit/>
          </a:bodyPr>
          <a:lstStyle/>
          <a:p>
            <a:r>
              <a:rPr lang="en" altLang="ja-JP" b="1" dirty="0"/>
              <a:t>8. Occurs in at least one protected area</a:t>
            </a:r>
            <a:r>
              <a:rPr lang="ja-JP" altLang="en" b="1"/>
              <a:t>（</a:t>
            </a:r>
            <a:r>
              <a:rPr lang="ja-JP" altLang="en-US" b="1"/>
              <a:t>少なくとも一つの保護地域に存在）　</a:t>
            </a:r>
            <a:r>
              <a:rPr lang="en-US" altLang="ja-JP" b="1" dirty="0"/>
              <a:t>100%</a:t>
            </a:r>
            <a:endParaRPr lang="ja-JP" altLang="en-US" b="1"/>
          </a:p>
          <a:p>
            <a:pPr marL="0" indent="0">
              <a:buNone/>
            </a:pPr>
            <a:r>
              <a:rPr lang="ja-JP" altLang="en-US"/>
              <a:t>対象種が少なくとも一つの保護地域内に生息していること。これは、保護地域内での保全活動が種の生存に寄与している。</a:t>
            </a:r>
            <a:endParaRPr lang="en-US" altLang="ja-JP" dirty="0"/>
          </a:p>
          <a:p>
            <a:pPr marL="0" indent="0">
              <a:buNone/>
            </a:pPr>
            <a:endParaRPr lang="en-US" altLang="ja-JP" dirty="0"/>
          </a:p>
          <a:p>
            <a:r>
              <a:rPr lang="en" altLang="ja-JP" b="1" dirty="0"/>
              <a:t>11. Invasive species control or prevention</a:t>
            </a:r>
            <a:r>
              <a:rPr lang="ja-JP" altLang="en" b="1"/>
              <a:t>（</a:t>
            </a:r>
            <a:r>
              <a:rPr lang="ja-JP" altLang="en-US" b="1"/>
              <a:t>侵略的外来種の管理または防止）　</a:t>
            </a:r>
            <a:r>
              <a:rPr lang="en-US" altLang="ja-JP" b="1" dirty="0"/>
              <a:t>100%</a:t>
            </a:r>
            <a:endParaRPr lang="ja-JP" altLang="en-US" b="1"/>
          </a:p>
          <a:p>
            <a:pPr marL="0" indent="0">
              <a:buNone/>
            </a:pPr>
            <a:r>
              <a:rPr lang="ja-JP" altLang="en-US"/>
              <a:t>種の生息地における侵略的外来種の管理や防止策があること。これは、対象種の生息環境を守り、競争や捕食の圧力から保護する。</a:t>
            </a:r>
          </a:p>
          <a:p>
            <a:pPr marL="0" indent="0">
              <a:buNone/>
            </a:pPr>
            <a:endParaRPr lang="ja-JP" altLang="en-US"/>
          </a:p>
          <a:p>
            <a:endParaRPr kumimoji="1" lang="ja-JP" altLang="en-US"/>
          </a:p>
        </p:txBody>
      </p:sp>
    </p:spTree>
    <p:extLst>
      <p:ext uri="{BB962C8B-B14F-4D97-AF65-F5344CB8AC3E}">
        <p14:creationId xmlns:p14="http://schemas.microsoft.com/office/powerpoint/2010/main" val="162967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46C462-A29B-20D1-E261-49995ECE4CBB}"/>
              </a:ext>
            </a:extLst>
          </p:cNvPr>
          <p:cNvSpPr>
            <a:spLocks noGrp="1"/>
          </p:cNvSpPr>
          <p:nvPr>
            <p:ph type="title"/>
          </p:nvPr>
        </p:nvSpPr>
        <p:spPr/>
        <p:txBody>
          <a:bodyPr/>
          <a:lstStyle/>
          <a:p>
            <a:r>
              <a:rPr kumimoji="1" lang="en-US" altLang="ja-JP" dirty="0"/>
              <a:t>Result 2(50〜100%)</a:t>
            </a:r>
            <a:endParaRPr kumimoji="1" lang="ja-JP" altLang="en-US"/>
          </a:p>
        </p:txBody>
      </p:sp>
      <p:sp>
        <p:nvSpPr>
          <p:cNvPr id="3" name="コンテンツ プレースホルダー 2">
            <a:extLst>
              <a:ext uri="{FF2B5EF4-FFF2-40B4-BE49-F238E27FC236}">
                <a16:creationId xmlns:a16="http://schemas.microsoft.com/office/drawing/2014/main" id="{7103E3DC-5EBD-89D7-F884-069530EA2FDF}"/>
              </a:ext>
            </a:extLst>
          </p:cNvPr>
          <p:cNvSpPr>
            <a:spLocks noGrp="1"/>
          </p:cNvSpPr>
          <p:nvPr>
            <p:ph idx="1"/>
          </p:nvPr>
        </p:nvSpPr>
        <p:spPr/>
        <p:txBody>
          <a:bodyPr>
            <a:normAutofit/>
          </a:bodyPr>
          <a:lstStyle/>
          <a:p>
            <a:r>
              <a:rPr lang="en" altLang="ja-JP" sz="1600" b="1" dirty="0"/>
              <a:t>1. Conservation sites identified</a:t>
            </a:r>
            <a:r>
              <a:rPr lang="ja-JP" altLang="en" sz="1600" b="1"/>
              <a:t>（</a:t>
            </a:r>
            <a:r>
              <a:rPr lang="ja-JP" altLang="en-US" sz="1600" b="1"/>
              <a:t>保護地の特定）　</a:t>
            </a:r>
            <a:r>
              <a:rPr lang="en-US" altLang="ja-JP" sz="1600" b="1" dirty="0"/>
              <a:t>75%</a:t>
            </a:r>
            <a:endParaRPr lang="ja-JP" altLang="en-US" sz="1600" b="1"/>
          </a:p>
          <a:p>
            <a:pPr marL="0" indent="0">
              <a:buNone/>
            </a:pPr>
            <a:r>
              <a:rPr lang="ja-JP" altLang="en-US" sz="1600"/>
              <a:t>絶滅危惧種の保護に適した地域を特定し、これらの地域で種の生息地を保護するための対策を講じていること。</a:t>
            </a:r>
          </a:p>
          <a:p>
            <a:r>
              <a:rPr lang="en-US" altLang="ja-JP" sz="1600" b="1" dirty="0"/>
              <a:t>2. </a:t>
            </a:r>
            <a:r>
              <a:rPr lang="en" altLang="ja-JP" sz="1600" b="1" dirty="0"/>
              <a:t>Subject to ex-situ conservation</a:t>
            </a:r>
            <a:r>
              <a:rPr lang="ja-JP" altLang="en" sz="1600" b="1"/>
              <a:t>（</a:t>
            </a:r>
            <a:r>
              <a:rPr lang="ja-JP" altLang="en-US" sz="1600" b="1"/>
              <a:t>場外保護の対象）</a:t>
            </a:r>
            <a:r>
              <a:rPr lang="en-US" altLang="ja-JP" sz="1600" b="1" dirty="0"/>
              <a:t> 58%</a:t>
            </a:r>
            <a:endParaRPr lang="ja-JP" altLang="en-US" sz="1600" b="1"/>
          </a:p>
          <a:p>
            <a:pPr marL="0" indent="0">
              <a:buNone/>
            </a:pPr>
            <a:r>
              <a:rPr lang="ja-JP" altLang="en-US" sz="1600"/>
              <a:t>種の保護を自然環境外で行う方法があること。動物園や植物園での飼育、遺伝資源バンクでの保存などが含まれる。</a:t>
            </a:r>
          </a:p>
          <a:p>
            <a:r>
              <a:rPr lang="en-US" altLang="ja-JP" sz="1600" b="1" dirty="0"/>
              <a:t>3. </a:t>
            </a:r>
            <a:r>
              <a:rPr lang="en" altLang="ja-JP" sz="1600" b="1" dirty="0"/>
              <a:t>Subject to recent education and awareness </a:t>
            </a:r>
            <a:r>
              <a:rPr lang="en" altLang="ja-JP" sz="1600" b="1" dirty="0" err="1"/>
              <a:t>programmes</a:t>
            </a:r>
            <a:r>
              <a:rPr lang="ja-JP" altLang="en" sz="1600" b="1"/>
              <a:t>（</a:t>
            </a:r>
            <a:r>
              <a:rPr lang="ja-JP" altLang="en-US" sz="1600" b="1"/>
              <a:t>最近の教育および啓発プログラムの対象）</a:t>
            </a:r>
            <a:r>
              <a:rPr lang="en-US" altLang="ja-JP" sz="1600" b="1" dirty="0"/>
              <a:t>75%</a:t>
            </a:r>
            <a:endParaRPr lang="ja-JP" altLang="en-US" sz="1600" b="1"/>
          </a:p>
          <a:p>
            <a:pPr marL="0" indent="0">
              <a:buNone/>
            </a:pPr>
            <a:r>
              <a:rPr lang="ja-JP" altLang="en-US" sz="1600"/>
              <a:t>種の保護に関する教育プログラムや啓発活動が実施されていること。これには、地域住民や一般市民への情報提供、環境教育、保護活動の重要性を伝えるキャンペーンなどが含まれる。</a:t>
            </a:r>
          </a:p>
          <a:p>
            <a:r>
              <a:rPr lang="en-US" altLang="ja-JP" sz="1600" b="1" dirty="0"/>
              <a:t>4. </a:t>
            </a:r>
            <a:r>
              <a:rPr lang="en" altLang="ja-JP" sz="1600" b="1" dirty="0"/>
              <a:t>Included in international legislation</a:t>
            </a:r>
            <a:r>
              <a:rPr lang="ja-JP" altLang="en" sz="1600" b="1"/>
              <a:t>（</a:t>
            </a:r>
            <a:r>
              <a:rPr lang="ja-JP" altLang="en-US" sz="1600" b="1"/>
              <a:t>国際法に含まれている）</a:t>
            </a:r>
            <a:r>
              <a:rPr lang="en-US" altLang="ja-JP" sz="1600" b="1" dirty="0"/>
              <a:t> 87%</a:t>
            </a:r>
            <a:endParaRPr lang="ja-JP" altLang="en-US" sz="1600" b="1"/>
          </a:p>
          <a:p>
            <a:pPr marL="0" indent="0">
              <a:buNone/>
            </a:pPr>
            <a:r>
              <a:rPr lang="ja-JP" altLang="en-US" sz="1600"/>
              <a:t>保護対象の種が国際的な法律や条約によって保護されていること。例えば、ワシントン条約（</a:t>
            </a:r>
            <a:r>
              <a:rPr lang="en" altLang="ja-JP" sz="1600" dirty="0"/>
              <a:t>CITES</a:t>
            </a:r>
            <a:r>
              <a:rPr lang="ja-JP" altLang="en" sz="1600"/>
              <a:t>）</a:t>
            </a:r>
            <a:r>
              <a:rPr lang="ja-JP" altLang="en-US" sz="1600"/>
              <a:t>などがある</a:t>
            </a:r>
            <a:br>
              <a:rPr lang="en-US" altLang="ja-JP" sz="1600" dirty="0"/>
            </a:br>
            <a:endParaRPr lang="en-US" altLang="ja-JP" sz="1600" dirty="0"/>
          </a:p>
          <a:p>
            <a:r>
              <a:rPr lang="en" altLang="ja-JP" sz="1600" b="1" dirty="0"/>
              <a:t>9. Subject to any international management/trade controls</a:t>
            </a:r>
            <a:r>
              <a:rPr lang="ja-JP" altLang="en" sz="1600" b="1"/>
              <a:t>（</a:t>
            </a:r>
            <a:r>
              <a:rPr lang="ja-JP" altLang="en-US" sz="1600" b="1"/>
              <a:t>国際的な管理・取引規制の対象）</a:t>
            </a:r>
            <a:r>
              <a:rPr lang="en-US" altLang="ja-JP" sz="1600" b="1" dirty="0"/>
              <a:t> 88%</a:t>
            </a:r>
          </a:p>
          <a:p>
            <a:pPr marL="0" indent="0">
              <a:buNone/>
            </a:pPr>
            <a:r>
              <a:rPr lang="ja-JP" altLang="en-US" sz="1600"/>
              <a:t>種が国際的な取引や管理に関する規制の対象となっていること。これには、種の輸出入に関する規制や管理措置が含まれる。</a:t>
            </a:r>
          </a:p>
        </p:txBody>
      </p:sp>
    </p:spTree>
    <p:extLst>
      <p:ext uri="{BB962C8B-B14F-4D97-AF65-F5344CB8AC3E}">
        <p14:creationId xmlns:p14="http://schemas.microsoft.com/office/powerpoint/2010/main" val="3288758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46C462-A29B-20D1-E261-49995ECE4CBB}"/>
              </a:ext>
            </a:extLst>
          </p:cNvPr>
          <p:cNvSpPr>
            <a:spLocks noGrp="1"/>
          </p:cNvSpPr>
          <p:nvPr>
            <p:ph type="title"/>
          </p:nvPr>
        </p:nvSpPr>
        <p:spPr/>
        <p:txBody>
          <a:bodyPr/>
          <a:lstStyle/>
          <a:p>
            <a:r>
              <a:rPr kumimoji="1" lang="en-US" altLang="ja-JP" dirty="0"/>
              <a:t>Result </a:t>
            </a:r>
            <a:r>
              <a:rPr lang="en-US" altLang="ja-JP" dirty="0"/>
              <a:t>3</a:t>
            </a:r>
            <a:r>
              <a:rPr kumimoji="1" lang="en-US" altLang="ja-JP" dirty="0"/>
              <a:t>(0〜50%)</a:t>
            </a:r>
            <a:endParaRPr kumimoji="1" lang="ja-JP" altLang="en-US"/>
          </a:p>
        </p:txBody>
      </p:sp>
      <p:sp>
        <p:nvSpPr>
          <p:cNvPr id="3" name="コンテンツ プレースホルダー 2">
            <a:extLst>
              <a:ext uri="{FF2B5EF4-FFF2-40B4-BE49-F238E27FC236}">
                <a16:creationId xmlns:a16="http://schemas.microsoft.com/office/drawing/2014/main" id="{7103E3DC-5EBD-89D7-F884-069530EA2FDF}"/>
              </a:ext>
            </a:extLst>
          </p:cNvPr>
          <p:cNvSpPr>
            <a:spLocks noGrp="1"/>
          </p:cNvSpPr>
          <p:nvPr>
            <p:ph idx="1"/>
          </p:nvPr>
        </p:nvSpPr>
        <p:spPr/>
        <p:txBody>
          <a:bodyPr>
            <a:normAutofit/>
          </a:bodyPr>
          <a:lstStyle/>
          <a:p>
            <a:r>
              <a:rPr lang="en" altLang="ja-JP" b="1" dirty="0"/>
              <a:t>5. Action recovery plan</a:t>
            </a:r>
            <a:r>
              <a:rPr lang="ja-JP" altLang="en" b="1"/>
              <a:t>（</a:t>
            </a:r>
            <a:r>
              <a:rPr lang="ja-JP" altLang="en-US" b="1"/>
              <a:t>回復計画の実施）</a:t>
            </a:r>
            <a:r>
              <a:rPr lang="en-US" altLang="ja-JP" b="1" dirty="0"/>
              <a:t> 25%</a:t>
            </a:r>
            <a:endParaRPr lang="ja-JP" altLang="en-US" b="1"/>
          </a:p>
          <a:p>
            <a:pPr marL="0" indent="0">
              <a:buNone/>
            </a:pPr>
            <a:r>
              <a:rPr lang="ja-JP" altLang="en-US"/>
              <a:t>種の回復を目指す具体的な計画が策定され、実施が進められていること。計画には生息地の復元、種の再導入、遺伝的多様性の保全などが含まれる。</a:t>
            </a:r>
          </a:p>
          <a:p>
            <a:endParaRPr kumimoji="1" lang="en-US" altLang="ja-JP" dirty="0"/>
          </a:p>
          <a:p>
            <a:r>
              <a:rPr lang="en" altLang="ja-JP" b="1" dirty="0"/>
              <a:t>10. Successfully reintroduce or introduce benignly</a:t>
            </a:r>
            <a:r>
              <a:rPr lang="ja-JP" altLang="en" b="1"/>
              <a:t>（</a:t>
            </a:r>
            <a:r>
              <a:rPr lang="ja-JP" altLang="en-US" b="1"/>
              <a:t>再導入または無害に導入）</a:t>
            </a:r>
            <a:r>
              <a:rPr lang="en-US" altLang="ja-JP" b="1" dirty="0"/>
              <a:t> 29%</a:t>
            </a:r>
            <a:endParaRPr lang="ja-JP" altLang="en-US" b="1"/>
          </a:p>
          <a:p>
            <a:pPr marL="0" indent="0">
              <a:buNone/>
            </a:pPr>
            <a:r>
              <a:rPr lang="ja-JP" altLang="en-US"/>
              <a:t>種がかつての生息地や新しい生息地に再度戻され、生息が確認されていること。</a:t>
            </a:r>
            <a:endParaRPr kumimoji="1" lang="ja-JP" altLang="en-US"/>
          </a:p>
        </p:txBody>
      </p:sp>
    </p:spTree>
    <p:extLst>
      <p:ext uri="{BB962C8B-B14F-4D97-AF65-F5344CB8AC3E}">
        <p14:creationId xmlns:p14="http://schemas.microsoft.com/office/powerpoint/2010/main" val="103596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46C462-A29B-20D1-E261-49995ECE4CBB}"/>
              </a:ext>
            </a:extLst>
          </p:cNvPr>
          <p:cNvSpPr>
            <a:spLocks noGrp="1"/>
          </p:cNvSpPr>
          <p:nvPr>
            <p:ph type="title"/>
          </p:nvPr>
        </p:nvSpPr>
        <p:spPr/>
        <p:txBody>
          <a:bodyPr/>
          <a:lstStyle/>
          <a:p>
            <a:r>
              <a:rPr kumimoji="1" lang="en-US" altLang="ja-JP" dirty="0"/>
              <a:t>Result 4(0%)</a:t>
            </a:r>
            <a:endParaRPr kumimoji="1" lang="ja-JP" altLang="en-US"/>
          </a:p>
        </p:txBody>
      </p:sp>
      <p:sp>
        <p:nvSpPr>
          <p:cNvPr id="3" name="コンテンツ プレースホルダー 2">
            <a:extLst>
              <a:ext uri="{FF2B5EF4-FFF2-40B4-BE49-F238E27FC236}">
                <a16:creationId xmlns:a16="http://schemas.microsoft.com/office/drawing/2014/main" id="{7103E3DC-5EBD-89D7-F884-069530EA2FDF}"/>
              </a:ext>
            </a:extLst>
          </p:cNvPr>
          <p:cNvSpPr>
            <a:spLocks noGrp="1"/>
          </p:cNvSpPr>
          <p:nvPr>
            <p:ph idx="1"/>
          </p:nvPr>
        </p:nvSpPr>
        <p:spPr/>
        <p:txBody>
          <a:bodyPr>
            <a:normAutofit fontScale="85000" lnSpcReduction="20000"/>
          </a:bodyPr>
          <a:lstStyle/>
          <a:p>
            <a:r>
              <a:rPr lang="en" altLang="ja-JP" b="1" dirty="0"/>
              <a:t>6. Systematic monitoring scheme</a:t>
            </a:r>
            <a:r>
              <a:rPr lang="ja-JP" altLang="en" b="1"/>
              <a:t>（</a:t>
            </a:r>
            <a:r>
              <a:rPr lang="ja-JP" altLang="en-US" b="1"/>
              <a:t>体系的な監視計画）</a:t>
            </a:r>
            <a:r>
              <a:rPr lang="en-US" altLang="ja-JP" b="1" dirty="0"/>
              <a:t> 0%</a:t>
            </a:r>
            <a:endParaRPr lang="ja-JP" altLang="en-US" b="1"/>
          </a:p>
          <a:p>
            <a:pPr marL="0" indent="0">
              <a:buNone/>
            </a:pPr>
            <a:r>
              <a:rPr lang="ja-JP" altLang="en-US"/>
              <a:t>種の個体数や生息環境の状態を定期的に監視する計画が実施されていること。これにより、保護活動の効果を評価し、必要な調整を行うことができる。</a:t>
            </a:r>
          </a:p>
          <a:p>
            <a:endParaRPr kumimoji="1" lang="en-US" altLang="ja-JP" dirty="0"/>
          </a:p>
          <a:p>
            <a:r>
              <a:rPr lang="en" altLang="ja-JP" b="1" dirty="0"/>
              <a:t>7. Area based regional management plan</a:t>
            </a:r>
            <a:r>
              <a:rPr lang="ja-JP" altLang="en" b="1"/>
              <a:t>（</a:t>
            </a:r>
            <a:r>
              <a:rPr lang="ja-JP" altLang="en-US" b="1"/>
              <a:t>地域ベースの管理計画）</a:t>
            </a:r>
            <a:r>
              <a:rPr lang="en-US" altLang="ja-JP" b="1" dirty="0"/>
              <a:t> 0%</a:t>
            </a:r>
            <a:endParaRPr lang="ja-JP" altLang="en-US" b="1"/>
          </a:p>
          <a:p>
            <a:pPr marL="0" indent="0">
              <a:buNone/>
            </a:pPr>
            <a:r>
              <a:rPr lang="ja-JP" altLang="en-US"/>
              <a:t>特定の地域に焦点を当てた管理計画が策定され、その地域内での保護活動が行われていること。地域ごとの特性やニーズに応じた対策が含まれる。</a:t>
            </a:r>
          </a:p>
          <a:p>
            <a:endParaRPr kumimoji="1" lang="en-US" altLang="ja-JP" dirty="0"/>
          </a:p>
          <a:p>
            <a:r>
              <a:rPr lang="en" altLang="ja-JP" b="1" dirty="0"/>
              <a:t>12. Harvest management plan</a:t>
            </a:r>
            <a:r>
              <a:rPr lang="ja-JP" altLang="en" b="1"/>
              <a:t>（</a:t>
            </a:r>
            <a:r>
              <a:rPr lang="ja-JP" altLang="en-US" b="1"/>
              <a:t>収穫管理計画）</a:t>
            </a:r>
            <a:r>
              <a:rPr lang="en-US" altLang="ja-JP" b="1" dirty="0"/>
              <a:t> 0%</a:t>
            </a:r>
            <a:endParaRPr lang="ja-JP" altLang="en-US" b="1"/>
          </a:p>
          <a:p>
            <a:pPr marL="0" indent="0">
              <a:buNone/>
            </a:pPr>
            <a:r>
              <a:rPr lang="ja-JP" altLang="en-US"/>
              <a:t>種の持続可能な利用を確保するための収穫管理計画が策定されていること。これには、収穫量の規制や持続可能な利用方法の推進が含まれる。</a:t>
            </a:r>
          </a:p>
          <a:p>
            <a:endParaRPr kumimoji="1" lang="ja-JP" altLang="en-US"/>
          </a:p>
        </p:txBody>
      </p:sp>
    </p:spTree>
    <p:extLst>
      <p:ext uri="{BB962C8B-B14F-4D97-AF65-F5344CB8AC3E}">
        <p14:creationId xmlns:p14="http://schemas.microsoft.com/office/powerpoint/2010/main" val="927324218"/>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赤">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781</Words>
  <Application>Microsoft Macintosh PowerPoint</Application>
  <PresentationFormat>ワイド画面</PresentationFormat>
  <Paragraphs>50</Paragraphs>
  <Slides>11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3</vt:i4>
      </vt:variant>
      <vt:variant>
        <vt:lpstr>スライド タイトル</vt:lpstr>
      </vt:variant>
      <vt:variant>
        <vt:i4>11</vt:i4>
      </vt:variant>
    </vt:vector>
  </HeadingPairs>
  <TitlesOfParts>
    <vt:vector size="20" baseType="lpstr">
      <vt:lpstr>游ゴシック</vt:lpstr>
      <vt:lpstr>游ゴシック Light</vt:lpstr>
      <vt:lpstr>Yu Gothic Medium</vt:lpstr>
      <vt:lpstr>Arial</vt:lpstr>
      <vt:lpstr>Calibri</vt:lpstr>
      <vt:lpstr>Calibri Light</vt:lpstr>
      <vt:lpstr>デザインの設定</vt:lpstr>
      <vt:lpstr>1_デザインの設定</vt:lpstr>
      <vt:lpstr>Office テーマ</vt:lpstr>
      <vt:lpstr>絶滅危惧種のカメに対する保護活動の分析(Analysis of Conservation Efforts for Endangered Turtles)  </vt:lpstr>
      <vt:lpstr>THE IUCN RED LIST OF THREATENED SPECIES https://www.iucnredlist.org/ja</vt:lpstr>
      <vt:lpstr>Scheme</vt:lpstr>
      <vt:lpstr>Scheme SQL</vt:lpstr>
      <vt:lpstr>Query SQL</vt:lpstr>
      <vt:lpstr>Result 1(100%)</vt:lpstr>
      <vt:lpstr>Result 2(50〜100%)</vt:lpstr>
      <vt:lpstr>Result 3(0〜50%)</vt:lpstr>
      <vt:lpstr>Result 4(0%)</vt:lpstr>
      <vt:lpstr>今後の課題</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谷川雄一</dc:creator>
  <cp:lastModifiedBy>谷川雄一</cp:lastModifiedBy>
  <cp:revision>2</cp:revision>
  <dcterms:created xsi:type="dcterms:W3CDTF">2024-05-30T06:37:04Z</dcterms:created>
  <dcterms:modified xsi:type="dcterms:W3CDTF">2024-05-30T09:44:34Z</dcterms:modified>
</cp:coreProperties>
</file>