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58"/>
  </p:sldMasterIdLst>
  <p:notesMasterIdLst>
    <p:notesMasterId r:id="rId71"/>
  </p:notesMasterIdLst>
  <p:handoutMasterIdLst>
    <p:handoutMasterId r:id="rId72"/>
  </p:handoutMasterIdLst>
  <p:sldIdLst>
    <p:sldId id="281" r:id="rId59"/>
    <p:sldId id="283" r:id="rId60"/>
    <p:sldId id="284" r:id="rId61"/>
    <p:sldId id="282" r:id="rId62"/>
    <p:sldId id="285" r:id="rId63"/>
    <p:sldId id="286" r:id="rId64"/>
    <p:sldId id="287" r:id="rId65"/>
    <p:sldId id="288" r:id="rId66"/>
    <p:sldId id="289" r:id="rId67"/>
    <p:sldId id="290" r:id="rId68"/>
    <p:sldId id="291" r:id="rId69"/>
    <p:sldId id="292" r:id="rId70"/>
  </p:sldIdLst>
  <p:sldSz cx="12192000" cy="6858000"/>
  <p:notesSz cx="6858000" cy="9144000"/>
  <p:embeddedFontLst>
    <p:embeddedFont>
      <p:font typeface="Ericsson Hilda" panose="00000500000000000000" pitchFamily="2" charset="0"/>
      <p:regular r:id="rId73"/>
      <p:bold r:id="rId74"/>
    </p:embeddedFont>
    <p:embeddedFont>
      <p:font typeface="Ericsson Hilda Light" panose="00000400000000000000" pitchFamily="2" charset="0"/>
      <p:regular r:id="rId75"/>
    </p:embeddedFont>
    <p:embeddedFont>
      <p:font typeface="Ericsson Technical Icons" panose="00000500000000000000" pitchFamily="2" charset="0"/>
      <p:regular r:id="rId76"/>
      <p:bold r:id="rId77"/>
      <p:italic r:id="rId78"/>
      <p:boldItalic r:id="rId79"/>
    </p:embeddedFont>
  </p:embeddedFontLst>
  <p:defaultTextStyle>
    <a:defPPr>
      <a:defRPr lang="en-US"/>
    </a:defPPr>
    <a:lvl1pPr marL="1800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  <a:ea typeface="+mn-ea"/>
        <a:cs typeface="+mn-cs"/>
      </a:defRPr>
    </a:lvl1pPr>
    <a:lvl2pPr marL="36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2pPr>
    <a:lvl3pPr marL="54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3pPr>
    <a:lvl4pPr marL="72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4pPr>
    <a:lvl5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5pPr>
    <a:lvl6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6pPr>
    <a:lvl7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7pPr>
    <a:lvl8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8pPr>
    <a:lvl9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204" autoAdjust="0"/>
  </p:normalViewPr>
  <p:slideViewPr>
    <p:cSldViewPr snapToGrid="0" snapToObjects="1" showGuides="1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slide" Target="slides/slide5.xml"/><Relationship Id="rId68" Type="http://schemas.openxmlformats.org/officeDocument/2006/relationships/slide" Target="slides/slide10.xml"/><Relationship Id="rId76" Type="http://schemas.openxmlformats.org/officeDocument/2006/relationships/font" Target="fonts/font4.fntdata"/><Relationship Id="rId7" Type="http://schemas.openxmlformats.org/officeDocument/2006/relationships/customXml" Target="../customXml/item7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slideMaster" Target="slideMasters/slideMaster1.xml"/><Relationship Id="rId66" Type="http://schemas.openxmlformats.org/officeDocument/2006/relationships/slide" Target="slides/slide8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5" Type="http://schemas.openxmlformats.org/officeDocument/2006/relationships/customXml" Target="../customXml/item5.xml"/><Relationship Id="rId61" Type="http://schemas.openxmlformats.org/officeDocument/2006/relationships/slide" Target="slides/slide3.xml"/><Relationship Id="rId82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2.xml"/><Relationship Id="rId65" Type="http://schemas.openxmlformats.org/officeDocument/2006/relationships/slide" Target="slides/slide7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" Target="slides/slide6.xml"/><Relationship Id="rId69" Type="http://schemas.openxmlformats.org/officeDocument/2006/relationships/slide" Target="slides/slide11.xml"/><Relationship Id="rId77" Type="http://schemas.openxmlformats.org/officeDocument/2006/relationships/font" Target="fonts/font5.fntdata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handoutMaster" Target="handoutMasters/handoutMaster1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1.xml"/><Relationship Id="rId67" Type="http://schemas.openxmlformats.org/officeDocument/2006/relationships/slide" Target="slides/slide9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4.xml"/><Relationship Id="rId70" Type="http://schemas.openxmlformats.org/officeDocument/2006/relationships/slide" Target="slides/slide12.xml"/><Relationship Id="rId75" Type="http://schemas.openxmlformats.org/officeDocument/2006/relationships/font" Target="fonts/font3.fntdata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 document 2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1551-192072 Uen, Rev PA1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Test document 2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1551-192072 Uen, Rev PA1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  <a:endParaRPr 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GB" dirty="0"/>
            </a:br>
            <a:r>
              <a:rPr lang="en-US" dirty="0"/>
              <a:t>Ericsson Hilda 20pt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  <a:endParaRPr lang="en-US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815B1458-62A5-4208-A8E6-5B554D8F01D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2C37C83A-A124-42B4-AEBD-A971720F2AC2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Black,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Black, Ericsson Hilda 20pt</a:t>
            </a:r>
            <a:endParaRPr lang="en-US"/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3048EE33-B6BB-42B3-B069-97AED033B33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GB" dirty="0"/>
            </a:br>
            <a:r>
              <a:rPr lang="en-US" dirty="0"/>
              <a:t>Ericsson Hilda Light 60pt, Ericsson Black, </a:t>
            </a:r>
            <a:br>
              <a:rPr lang="en-GB" dirty="0"/>
            </a:br>
            <a:r>
              <a:rPr lang="en-US" dirty="0"/>
              <a:t>max 4-lines</a:t>
            </a:r>
            <a:endParaRPr lang="en-US"/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F777F21E-8413-4C2F-928E-0BAAEBF296A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8E21C9F9-8D94-4E6B-A094-F43F005E84B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7076FFB3-2773-4A09-9633-B176788F6D7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2103DA0B-D601-47BB-9095-B85E3BEAB7AF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0422D7FB-698E-44CD-A187-229BACE4A1A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450B140B-677D-491B-AC4E-F9FCB0F7E341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8E7C4C26-62A1-49AE-A689-5983640A4338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A0A57EE0-57ED-4A8B-863E-8D4AC105DB72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27327-50E0-4AA3-A3F9-F297582FC7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  <a:endParaRPr 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GB" dirty="0"/>
            </a:br>
            <a:r>
              <a:rPr lang="en-US" dirty="0"/>
              <a:t>Ericsson Hilda 20pt</a:t>
            </a:r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  <a:endParaRPr lang="en-US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  <a:endParaRPr lang="en-US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  <a:endParaRPr lang="en-US"/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9D0046B0-6642-4275-8E45-758F73FA2922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10B005FC-6AC9-463D-A0B7-FAAFF240ED54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DED04EF3-B36A-4806-AA11-1ABE387D899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BE0BFE73-F6B2-49B5-9900-BF935A81698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90E396C3-D571-4B09-BE28-E48D8626967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1DD27CAA-73C3-4448-85DE-4C5F7C3528D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FE8A6398-4213-44E7-BE73-26F49F40263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E6B3603D-60C1-485E-8540-F09343EFB16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147B3632-22F5-4F4F-B178-7A6FA67A847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A2F92C34-E55A-4F19-82D5-8EF29BE61F6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0442A759-7925-4AC4-8301-FFEADBBC7C0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 </a:t>
            </a:r>
            <a:br>
              <a:rPr lang="en-GB" dirty="0"/>
            </a:br>
            <a:r>
              <a:rPr lang="en-US" dirty="0"/>
              <a:t>Ericsson Hilda Light 80pt, max 3-lines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GB" dirty="0"/>
            </a:br>
            <a:r>
              <a:rPr lang="en-US" dirty="0"/>
              <a:t>Ericsson Black, Ericsson Hilda 20pt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2B0C94EC-3B14-4AB7-9031-0F8E41A40D3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A0604627-FF1C-4682-A592-381764A177B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7BB4E98B-AA53-4A84-AC25-566BC4C6696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13144BE2-C35D-4BFC-872B-13CADB15A3B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181E71A0-FD23-4F20-BCF1-B28450EFB0F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D98FC8FD-FBE7-449D-B224-81294A6E619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331958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8186267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7649" y="184416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BC1FBBAC-F9A2-4373-AA27-AF9CC56781E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5DBEEE59-13B3-454F-9E01-159368A351D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572AB800-9DA5-4C28-A442-6CBFD5078A9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9A8A974F-BD7D-4900-A5B3-B663B0E3C76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A64AD121-20F7-41CD-9E8C-20584CC6F04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8FADF5-0F2E-41A5-9C74-2E60F7AC893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page </a:t>
            </a:r>
            <a:br>
              <a:rPr lang="en-GB" dirty="0"/>
            </a:br>
            <a:r>
              <a:rPr lang="en-US" dirty="0"/>
              <a:t>Ericsson Hilda Light 80pt, max 3-lines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GB" dirty="0"/>
            </a:br>
            <a:r>
              <a:rPr lang="en-US" dirty="0"/>
              <a:t>Ericsson Black, Ericsson Hilda 20pt</a:t>
            </a:r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0444F5CF-FB3D-4B43-A792-15ED7359741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B4890F1D-3D61-48D3-8F27-AE930AA6017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EAA41EBF-AB75-44D6-8704-E0DC7ADA20D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C24BDF71-6B9C-4DF6-BBD1-3C2FDC09045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9995B4F3-CA8D-4553-9CC4-129DD00D61CF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3DEEBD5F-3910-4D99-9BDC-FBB42A29D804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7E13BB93-824C-4530-BD0D-315613280D2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1A8BA8AC-FC2C-417E-AEDD-CDA06CB03957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id&quot;:&quot;d89929bb-4e06-4762-98cc-52c29ac5c103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r>
              <a:rPr lang="en-US" dirty="0"/>
              <a:t>7</a:t>
            </a:r>
            <a:endParaRPr lang="en-US"/>
          </a:p>
          <a:p>
            <a:pPr lvl="7"/>
            <a:r>
              <a:rPr lang="en-US" dirty="0"/>
              <a:t>8</a:t>
            </a:r>
            <a:endParaRPr lang="en-US"/>
          </a:p>
          <a:p>
            <a:pPr lvl="8"/>
            <a:r>
              <a:rPr lang="en-US" dirty="0"/>
              <a:t>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1" r:id="rId13"/>
    <p:sldLayoutId id="2147483673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74" r:id="rId22"/>
    <p:sldLayoutId id="2147483706" r:id="rId23"/>
    <p:sldLayoutId id="2147483694" r:id="rId24"/>
    <p:sldLayoutId id="2147483682" r:id="rId25"/>
    <p:sldLayoutId id="2147483683" r:id="rId26"/>
    <p:sldLayoutId id="2147483684" r:id="rId27"/>
    <p:sldLayoutId id="2147483685" r:id="rId28"/>
    <p:sldLayoutId id="2147483675" r:id="rId29"/>
    <p:sldLayoutId id="2147483676" r:id="rId30"/>
    <p:sldLayoutId id="2147483686" r:id="rId31"/>
    <p:sldLayoutId id="2147483687" r:id="rId32"/>
    <p:sldLayoutId id="2147483688" r:id="rId33"/>
    <p:sldLayoutId id="2147483689" r:id="rId34"/>
    <p:sldLayoutId id="2147483696" r:id="rId35"/>
    <p:sldLayoutId id="2147483677" r:id="rId36"/>
    <p:sldLayoutId id="2147483678" r:id="rId37"/>
    <p:sldLayoutId id="2147483679" r:id="rId38"/>
    <p:sldLayoutId id="2147483680" r:id="rId39"/>
    <p:sldLayoutId id="2147483690" r:id="rId40"/>
    <p:sldLayoutId id="2147483681" r:id="rId41"/>
    <p:sldLayoutId id="2147483692" r:id="rId42"/>
    <p:sldLayoutId id="2147483704" r:id="rId43"/>
    <p:sldLayoutId id="2147483705" r:id="rId44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38.xml"/><Relationship Id="rId1" Type="http://schemas.openxmlformats.org/officeDocument/2006/relationships/customXml" Target="../../customXml/item4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53.xml"/><Relationship Id="rId1" Type="http://schemas.openxmlformats.org/officeDocument/2006/relationships/customXml" Target="../../customXml/item5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54.xml"/><Relationship Id="rId1" Type="http://schemas.openxmlformats.org/officeDocument/2006/relationships/customXml" Target="../../customXml/item5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56.xml"/><Relationship Id="rId1" Type="http://schemas.openxmlformats.org/officeDocument/2006/relationships/customXml" Target="../../customXml/item5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3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2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47.xml"/><Relationship Id="rId1" Type="http://schemas.openxmlformats.org/officeDocument/2006/relationships/customXml" Target="../../customXml/item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4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51.xml"/><Relationship Id="rId1" Type="http://schemas.openxmlformats.org/officeDocument/2006/relationships/customXml" Target="../../customXml/item5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Business Case#1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3A08AF-E8DD-44C5-A85C-B1192DD283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6958" y="724792"/>
            <a:ext cx="11233150" cy="5429428"/>
          </a:xfrm>
        </p:spPr>
        <p:txBody>
          <a:bodyPr/>
          <a:lstStyle/>
          <a:p>
            <a:pPr marL="363600" lvl="2" indent="0">
              <a:buNone/>
            </a:pPr>
            <a:r>
              <a:rPr lang="en-IN" b="1" dirty="0"/>
              <a:t>Environment</a:t>
            </a:r>
          </a:p>
          <a:p>
            <a:pPr lvl="3"/>
            <a:r>
              <a:rPr lang="en-IN" dirty="0"/>
              <a:t>IDE: Use any IDE such as Eclipse</a:t>
            </a:r>
          </a:p>
          <a:p>
            <a:pPr lvl="3"/>
            <a:r>
              <a:rPr lang="en-IN" dirty="0"/>
              <a:t>Java Framework: Spring Boot</a:t>
            </a:r>
          </a:p>
          <a:p>
            <a:pPr lvl="3"/>
            <a:r>
              <a:rPr lang="en-IN" dirty="0"/>
              <a:t>Build Tool: Maven</a:t>
            </a:r>
          </a:p>
          <a:p>
            <a:pPr lvl="3"/>
            <a:r>
              <a:rPr lang="en-IN" dirty="0"/>
              <a:t>Code Repository: GitHub – create your account and share path</a:t>
            </a:r>
          </a:p>
          <a:p>
            <a:pPr lvl="3"/>
            <a:r>
              <a:rPr lang="en-IN" dirty="0"/>
              <a:t>Server Implementation: Apache Tomcat</a:t>
            </a:r>
          </a:p>
          <a:p>
            <a:pPr lvl="3"/>
            <a:r>
              <a:rPr lang="en-IN" dirty="0"/>
              <a:t>DB: Oracle</a:t>
            </a:r>
          </a:p>
          <a:p>
            <a:pPr lvl="3"/>
            <a:r>
              <a:rPr lang="en-IN" dirty="0"/>
              <a:t>Web Service Implementation</a:t>
            </a:r>
          </a:p>
          <a:p>
            <a:pPr lvl="5"/>
            <a:r>
              <a:rPr lang="en-IN" dirty="0"/>
              <a:t>REST API</a:t>
            </a:r>
          </a:p>
          <a:p>
            <a:pPr lvl="5"/>
            <a:r>
              <a:rPr lang="en-IN" dirty="0"/>
              <a:t>JAX-RS</a:t>
            </a:r>
          </a:p>
          <a:p>
            <a:pPr marL="363600" lvl="2" indent="0">
              <a:buNone/>
            </a:pPr>
            <a:r>
              <a:rPr lang="en-IN" b="1" dirty="0"/>
              <a:t>Problem Statement</a:t>
            </a:r>
          </a:p>
          <a:p>
            <a:pPr marL="363600" lvl="2" indent="0">
              <a:buNone/>
            </a:pPr>
            <a:r>
              <a:rPr lang="en-IN" dirty="0"/>
              <a:t>Develop </a:t>
            </a:r>
            <a:r>
              <a:rPr lang="en-IN" dirty="0" err="1"/>
              <a:t>getCustomerInfo</a:t>
            </a:r>
            <a:r>
              <a:rPr lang="en-IN" dirty="0"/>
              <a:t> REST API that gets </a:t>
            </a:r>
            <a:r>
              <a:rPr lang="en-IN" dirty="0" err="1"/>
              <a:t>CustomerID</a:t>
            </a:r>
            <a:r>
              <a:rPr lang="en-IN" dirty="0"/>
              <a:t> (4 digits) as the INPUT and returns Customer Name (string) and Customer City (String) as the OUTPUT to the consuming Web Service</a:t>
            </a:r>
          </a:p>
          <a:p>
            <a:pPr marL="363600" lvl="2" indent="0">
              <a:buNone/>
            </a:pPr>
            <a:endParaRPr lang="en-IN" dirty="0"/>
          </a:p>
          <a:p>
            <a:pPr marL="363600" lvl="2" indent="0">
              <a:buNone/>
            </a:pPr>
            <a:endParaRPr lang="en-IN" dirty="0"/>
          </a:p>
          <a:p>
            <a:pPr marL="820800" lvl="2" indent="-457200">
              <a:buFont typeface="+mj-lt"/>
              <a:buAutoNum type="arabicPeriod"/>
            </a:pPr>
            <a:endParaRPr lang="en-IN" dirty="0"/>
          </a:p>
          <a:p>
            <a:pPr lvl="2"/>
            <a:endParaRPr lang="en-IN" dirty="0"/>
          </a:p>
          <a:p>
            <a:pPr lvl="5"/>
            <a:endParaRPr lang="en-IN" dirty="0"/>
          </a:p>
          <a:p>
            <a:pPr marL="1057950" lvl="3" indent="-514350">
              <a:buFont typeface="+mj-lt"/>
              <a:buAutoNum type="romanLcPeriod"/>
            </a:pPr>
            <a:endParaRPr lang="en-US" dirty="0"/>
          </a:p>
          <a:p>
            <a:pPr marL="877950" lvl="2" indent="-514350">
              <a:buFont typeface="+mj-lt"/>
              <a:buAutoNum type="alphaLcPeriod"/>
            </a:pPr>
            <a:endParaRPr lang="en-US" dirty="0"/>
          </a:p>
          <a:p>
            <a:pPr marL="457200" indent="-457200">
              <a:buAutoNum type="arabicPeriod" startAt="5"/>
            </a:pPr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3095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2085-481A-4BB3-A1FC-23DD137D49A6}"/>
              </a:ext>
            </a:extLst>
          </p:cNvPr>
          <p:cNvSpPr txBox="1"/>
          <p:nvPr/>
        </p:nvSpPr>
        <p:spPr>
          <a:xfrm>
            <a:off x="587338" y="1165720"/>
            <a:ext cx="7580615" cy="37355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#</a:t>
            </a:r>
            <a:r>
              <a:rPr lang="en-US" sz="1800"/>
              <a:t>3 </a:t>
            </a:r>
            <a:r>
              <a:rPr lang="en-US" sz="1800" dirty="0"/>
              <a:t>A</a:t>
            </a:r>
            <a:r>
              <a:rPr lang="en-US" sz="1800"/>
              <a:t>ll </a:t>
            </a:r>
            <a:r>
              <a:rPr lang="en-US" sz="1800" dirty="0"/>
              <a:t>the Customer information using Service 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05353-11F2-456A-975C-E0D939A2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51" y="1645257"/>
            <a:ext cx="8825501" cy="4560871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87289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2085-481A-4BB3-A1FC-23DD137D49A6}"/>
              </a:ext>
            </a:extLst>
          </p:cNvPr>
          <p:cNvSpPr txBox="1"/>
          <p:nvPr/>
        </p:nvSpPr>
        <p:spPr>
          <a:xfrm>
            <a:off x="587338" y="1165720"/>
            <a:ext cx="7580615" cy="37355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#4 Add a new Customer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8055A9-DF99-4109-B9F1-07261FC36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24" y="1650945"/>
            <a:ext cx="10661151" cy="2893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B9D950-A3E2-45A8-B490-BE505EF37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424" y="5289409"/>
            <a:ext cx="10938552" cy="805741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66886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2085-481A-4BB3-A1FC-23DD137D49A6}"/>
              </a:ext>
            </a:extLst>
          </p:cNvPr>
          <p:cNvSpPr txBox="1"/>
          <p:nvPr/>
        </p:nvSpPr>
        <p:spPr>
          <a:xfrm>
            <a:off x="587338" y="1165720"/>
            <a:ext cx="7580615" cy="37355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#3 all the Customer information using Service 1.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C5E0AE-DC69-42AA-BE0D-9BEA53983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51960"/>
            <a:ext cx="12192000" cy="3515752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3694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Functionality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DB45A8-7FAB-4218-BC5C-455E1C523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69384"/>
              </p:ext>
            </p:extLst>
          </p:nvPr>
        </p:nvGraphicFramePr>
        <p:xfrm>
          <a:off x="626724" y="1150870"/>
          <a:ext cx="10078948" cy="914400"/>
        </p:xfrm>
        <a:graphic>
          <a:graphicData uri="http://schemas.openxmlformats.org/drawingml/2006/table">
            <a:tbl>
              <a:tblPr/>
              <a:tblGrid>
                <a:gridCol w="10078948">
                  <a:extLst>
                    <a:ext uri="{9D8B030D-6E8A-4147-A177-3AD203B41FA5}">
                      <a16:colId xmlns:a16="http://schemas.microsoft.com/office/drawing/2014/main" val="1620626935"/>
                    </a:ext>
                  </a:extLst>
                </a:gridCol>
              </a:tblGrid>
              <a:tr h="842481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b="1" dirty="0"/>
                        <a:t>Primary Functionality:</a:t>
                      </a:r>
                    </a:p>
                    <a:p>
                      <a:pPr marL="363600" lvl="2" indent="0">
                        <a:buNone/>
                      </a:pPr>
                      <a:endParaRPr lang="en-IN" b="1" dirty="0"/>
                    </a:p>
                    <a:p>
                      <a:pPr marL="363600" lvl="2" indent="0">
                        <a:buNone/>
                      </a:pPr>
                      <a:r>
                        <a:rPr lang="en-IN" dirty="0"/>
                        <a:t>Customer information is returned when queried with “Customer Id”.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0826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D65D4D-0A18-4D0B-8600-9FEFCBDF2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75986"/>
              </p:ext>
            </p:extLst>
          </p:nvPr>
        </p:nvGraphicFramePr>
        <p:xfrm>
          <a:off x="626724" y="2538046"/>
          <a:ext cx="10078948" cy="1376408"/>
        </p:xfrm>
        <a:graphic>
          <a:graphicData uri="http://schemas.openxmlformats.org/drawingml/2006/table">
            <a:tbl>
              <a:tblPr/>
              <a:tblGrid>
                <a:gridCol w="10078948">
                  <a:extLst>
                    <a:ext uri="{9D8B030D-6E8A-4147-A177-3AD203B41FA5}">
                      <a16:colId xmlns:a16="http://schemas.microsoft.com/office/drawing/2014/main" val="1620626935"/>
                    </a:ext>
                  </a:extLst>
                </a:gridCol>
              </a:tblGrid>
              <a:tr h="1376408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b="1" dirty="0"/>
                        <a:t>Additional Functionality:</a:t>
                      </a:r>
                    </a:p>
                    <a:p>
                      <a:pPr marL="363600" lvl="2" indent="0">
                        <a:buNone/>
                      </a:pPr>
                      <a:endParaRPr lang="en-IN" b="1" dirty="0"/>
                    </a:p>
                    <a:p>
                      <a:pPr marL="363600" lvl="2" indent="0">
                        <a:buNone/>
                      </a:pPr>
                      <a:r>
                        <a:rPr lang="en-IN" dirty="0"/>
                        <a:t>CRUD operations to manage/maintain Customer information such as personal details and Mobile Plan details.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08266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446E4DC-C017-49E3-A54B-D47210168F99}"/>
              </a:ext>
            </a:extLst>
          </p:cNvPr>
          <p:cNvSpPr/>
          <p:nvPr/>
        </p:nvSpPr>
        <p:spPr>
          <a:xfrm>
            <a:off x="191784" y="4106996"/>
            <a:ext cx="8325492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600" lvl="2" indent="0">
              <a:buNone/>
            </a:pPr>
            <a:endParaRPr lang="en-IN" dirty="0"/>
          </a:p>
          <a:p>
            <a:pPr marL="363600" lvl="2" indent="0">
              <a:buNone/>
            </a:pPr>
            <a:r>
              <a:rPr lang="en-IN" dirty="0"/>
              <a:t>The two functionalities are intended to be used by different parties. 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481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Solution Approach &amp; Technology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05B3C-6C9F-44FA-B88B-673456C0D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04981"/>
              </p:ext>
            </p:extLst>
          </p:nvPr>
        </p:nvGraphicFramePr>
        <p:xfrm>
          <a:off x="612809" y="868290"/>
          <a:ext cx="9349338" cy="1393647"/>
        </p:xfrm>
        <a:graphic>
          <a:graphicData uri="http://schemas.openxmlformats.org/drawingml/2006/table">
            <a:tbl>
              <a:tblPr/>
              <a:tblGrid>
                <a:gridCol w="9349338">
                  <a:extLst>
                    <a:ext uri="{9D8B030D-6E8A-4147-A177-3AD203B41FA5}">
                      <a16:colId xmlns:a16="http://schemas.microsoft.com/office/drawing/2014/main" val="3121620664"/>
                    </a:ext>
                  </a:extLst>
                </a:gridCol>
              </a:tblGrid>
              <a:tr h="1393647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sz="1800" b="1" dirty="0"/>
                        <a:t>Solution Approach:</a:t>
                      </a:r>
                    </a:p>
                    <a:p>
                      <a:pPr marL="1200150" lvl="2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Different REST services are developed to manage and view the customer information.</a:t>
                      </a:r>
                    </a:p>
                    <a:p>
                      <a:pPr marL="1200150" lvl="2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Each service is independent and Standalone.</a:t>
                      </a:r>
                    </a:p>
                    <a:p>
                      <a:pPr marL="1200150" lvl="2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Each service is deployed as microservices in different tomcat containers.</a:t>
                      </a:r>
                    </a:p>
                    <a:p>
                      <a:pPr marL="1200150" lvl="2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All services use a shared on database.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61669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CEEE225-1E1E-4764-9E60-9F9EBF274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273756"/>
              </p:ext>
            </p:extLst>
          </p:nvPr>
        </p:nvGraphicFramePr>
        <p:xfrm>
          <a:off x="612809" y="2524052"/>
          <a:ext cx="5741469" cy="1859280"/>
        </p:xfrm>
        <a:graphic>
          <a:graphicData uri="http://schemas.openxmlformats.org/drawingml/2006/table">
            <a:tbl>
              <a:tblPr/>
              <a:tblGrid>
                <a:gridCol w="5741469">
                  <a:extLst>
                    <a:ext uri="{9D8B030D-6E8A-4147-A177-3AD203B41FA5}">
                      <a16:colId xmlns:a16="http://schemas.microsoft.com/office/drawing/2014/main" val="3121620664"/>
                    </a:ext>
                  </a:extLst>
                </a:gridCol>
              </a:tblGrid>
              <a:tr h="1393647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sz="2000" b="1" dirty="0"/>
                        <a:t>Technology Used:</a:t>
                      </a:r>
                      <a:endParaRPr lang="en-IN" sz="2000" dirty="0"/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REST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SQL [Oracle 12c]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Spring boot [Web, Oracle Driver, Spring data JPA]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Spring Cloud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Tomcat [Application Server]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Eureka Discovery Server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6166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9845E48-F9A8-4A24-B8B2-27EA96532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74930"/>
              </p:ext>
            </p:extLst>
          </p:nvPr>
        </p:nvGraphicFramePr>
        <p:xfrm>
          <a:off x="631100" y="4691794"/>
          <a:ext cx="4761296" cy="1584960"/>
        </p:xfrm>
        <a:graphic>
          <a:graphicData uri="http://schemas.openxmlformats.org/drawingml/2006/table">
            <a:tbl>
              <a:tblPr/>
              <a:tblGrid>
                <a:gridCol w="4761296">
                  <a:extLst>
                    <a:ext uri="{9D8B030D-6E8A-4147-A177-3AD203B41FA5}">
                      <a16:colId xmlns:a16="http://schemas.microsoft.com/office/drawing/2014/main" val="3121620664"/>
                    </a:ext>
                  </a:extLst>
                </a:gridCol>
              </a:tblGrid>
              <a:tr h="1393647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sz="1800" b="1" dirty="0"/>
                        <a:t>Tool used: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Spring Tool Suite [IDE for Spring boot]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SQL Developer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Postman [REST Client]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 err="1"/>
                        <a:t>Github</a:t>
                      </a:r>
                      <a:r>
                        <a:rPr lang="en-IN" sz="1600" dirty="0"/>
                        <a:t> [Code </a:t>
                      </a:r>
                      <a:r>
                        <a:rPr lang="en-IN" sz="1600" dirty="0" err="1"/>
                        <a:t>reposi</a:t>
                      </a:r>
                      <a:r>
                        <a:rPr lang="en-IN" sz="1600" dirty="0"/>
                        <a:t>]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SonarQube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61669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C510308-D213-4528-8EAC-30B5FD88B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897" y="2390621"/>
            <a:ext cx="5260367" cy="440034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7999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Solution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541EA-EFE4-47DA-BE1D-D086A8879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126" y="879343"/>
            <a:ext cx="7161196" cy="540595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B9879B-C054-4978-85C4-9F1DCBA39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51630"/>
              </p:ext>
            </p:extLst>
          </p:nvPr>
        </p:nvGraphicFramePr>
        <p:xfrm>
          <a:off x="269508" y="818146"/>
          <a:ext cx="4196614" cy="5516880"/>
        </p:xfrm>
        <a:graphic>
          <a:graphicData uri="http://schemas.openxmlformats.org/drawingml/2006/table">
            <a:tbl>
              <a:tblPr/>
              <a:tblGrid>
                <a:gridCol w="4196614">
                  <a:extLst>
                    <a:ext uri="{9D8B030D-6E8A-4147-A177-3AD203B41FA5}">
                      <a16:colId xmlns:a16="http://schemas.microsoft.com/office/drawing/2014/main" val="1998860672"/>
                    </a:ext>
                  </a:extLst>
                </a:gridCol>
              </a:tblGrid>
              <a:tr h="5467149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sz="1800" b="1" dirty="0"/>
                        <a:t>Service 1:</a:t>
                      </a:r>
                    </a:p>
                    <a:p>
                      <a:pPr marL="363600" lvl="2" indent="0">
                        <a:buNone/>
                      </a:pPr>
                      <a:r>
                        <a:rPr lang="en-IN" sz="1400" dirty="0"/>
                        <a:t>Used to view the customer information. There are two options via which a user can fetch the data.</a:t>
                      </a:r>
                    </a:p>
                    <a:p>
                      <a:pPr marL="363600" lvl="2" indent="0">
                        <a:buNone/>
                      </a:pPr>
                      <a:r>
                        <a:rPr lang="en-IN" sz="1400" i="1" u="sng" dirty="0"/>
                        <a:t>Option 1:</a:t>
                      </a:r>
                      <a:r>
                        <a:rPr lang="en-IN" sz="1400" i="1" dirty="0"/>
                        <a:t> </a:t>
                      </a:r>
                      <a:r>
                        <a:rPr lang="en-IN" sz="1400" dirty="0"/>
                        <a:t>Invokes Service 2 and Service 3 and then combines the results and return the response back.</a:t>
                      </a:r>
                    </a:p>
                    <a:p>
                      <a:pPr marL="363600" lvl="2" indent="0">
                        <a:buNone/>
                      </a:pPr>
                      <a:r>
                        <a:rPr lang="en-IN" sz="1400" i="1" u="sng" dirty="0"/>
                        <a:t>Option 2:</a:t>
                      </a:r>
                      <a:r>
                        <a:rPr lang="en-IN" sz="1400" i="1" dirty="0"/>
                        <a:t> </a:t>
                      </a:r>
                      <a:r>
                        <a:rPr lang="en-IN" sz="1400" dirty="0"/>
                        <a:t>In case Service 2 and/or Service 3 goes down then Service 1 can directly connect to the database to fetch the results.</a:t>
                      </a:r>
                    </a:p>
                    <a:p>
                      <a:pPr marL="363600" lvl="2" indent="0">
                        <a:buNone/>
                      </a:pPr>
                      <a:r>
                        <a:rPr lang="en-IN" sz="1400" dirty="0"/>
                        <a:t>Note: Option 1 is the default way for displaying the result. Option 2 is just a fallback method.</a:t>
                      </a:r>
                    </a:p>
                    <a:p>
                      <a:pPr marL="363600" lvl="2" indent="0">
                        <a:buNone/>
                      </a:pPr>
                      <a:endParaRPr lang="en-IN" sz="1800" b="1" dirty="0"/>
                    </a:p>
                    <a:p>
                      <a:pPr marL="363600" lvl="2" indent="0">
                        <a:buNone/>
                      </a:pPr>
                      <a:r>
                        <a:rPr lang="en-IN" sz="1800" b="1" dirty="0"/>
                        <a:t>Service 2:</a:t>
                      </a:r>
                    </a:p>
                    <a:p>
                      <a:pPr marL="363600" lvl="2" indent="0">
                        <a:buNone/>
                      </a:pPr>
                      <a:r>
                        <a:rPr lang="en-IN" sz="1400" dirty="0"/>
                        <a:t>Service 2 is used manage/maintain the “</a:t>
                      </a:r>
                      <a:r>
                        <a:rPr lang="en-IN" sz="1400" dirty="0" err="1"/>
                        <a:t>CustomerInfo</a:t>
                      </a:r>
                      <a:r>
                        <a:rPr lang="en-IN" sz="1400" dirty="0"/>
                        <a:t>” database. It is a standalone service and can perform CRUD operation to only “</a:t>
                      </a:r>
                      <a:r>
                        <a:rPr lang="en-IN" sz="1400" dirty="0" err="1"/>
                        <a:t>CustomerInfo</a:t>
                      </a:r>
                      <a:r>
                        <a:rPr lang="en-IN" sz="1400" dirty="0"/>
                        <a:t>”.</a:t>
                      </a:r>
                    </a:p>
                    <a:p>
                      <a:pPr marL="363600" lvl="2" indent="0">
                        <a:buNone/>
                      </a:pPr>
                      <a:endParaRPr lang="en-IN" sz="1800" b="1" dirty="0"/>
                    </a:p>
                    <a:p>
                      <a:pPr marL="363600" lvl="2" indent="0">
                        <a:buNone/>
                      </a:pPr>
                      <a:r>
                        <a:rPr lang="en-IN" sz="1800" b="1" dirty="0"/>
                        <a:t>Service 3:</a:t>
                      </a:r>
                    </a:p>
                    <a:p>
                      <a:pPr marL="363600" lvl="2" indent="0">
                        <a:buNone/>
                      </a:pPr>
                      <a:r>
                        <a:rPr lang="en-IN" sz="1400" dirty="0"/>
                        <a:t>Service 3 is used manage/maintain the “</a:t>
                      </a:r>
                      <a:r>
                        <a:rPr lang="en-IN" sz="1400" dirty="0" err="1"/>
                        <a:t>CustomerPlan</a:t>
                      </a:r>
                      <a:r>
                        <a:rPr lang="en-IN" sz="1400" dirty="0"/>
                        <a:t>” database. It is a standalone service and can perform CRUD operation to only “</a:t>
                      </a:r>
                      <a:r>
                        <a:rPr lang="en-IN" sz="1400" dirty="0" err="1"/>
                        <a:t>CustomerPlan</a:t>
                      </a:r>
                      <a:r>
                        <a:rPr lang="en-IN" sz="1400" dirty="0"/>
                        <a:t>”.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990407"/>
                  </a:ext>
                </a:extLst>
              </a:tr>
            </a:tbl>
          </a:graphicData>
        </a:graphic>
      </p:graphicFrame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46826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Sequence Diagrams – Service 1 [Option 1]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7A729A8-6191-47E5-944A-D113AE49EA3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9737" y="714284"/>
            <a:ext cx="5201909" cy="5782769"/>
          </a:xfrm>
        </p:spPr>
        <p:txBody>
          <a:bodyPr/>
          <a:lstStyle/>
          <a:p>
            <a:pPr marL="363600" lvl="2" indent="0">
              <a:buNone/>
            </a:pPr>
            <a:endParaRPr lang="en-IN" dirty="0"/>
          </a:p>
          <a:p>
            <a:pPr marL="363600" lvl="2" indent="0">
              <a:buNone/>
            </a:pPr>
            <a:endParaRPr lang="en-IN" dirty="0"/>
          </a:p>
          <a:p>
            <a:pPr marL="820800" lvl="2" indent="-457200">
              <a:buFont typeface="+mj-lt"/>
              <a:buAutoNum type="arabicPeriod"/>
            </a:pPr>
            <a:endParaRPr lang="en-IN" dirty="0"/>
          </a:p>
          <a:p>
            <a:pPr lvl="2"/>
            <a:endParaRPr lang="en-IN" dirty="0"/>
          </a:p>
          <a:p>
            <a:pPr lvl="5"/>
            <a:endParaRPr lang="en-IN" dirty="0"/>
          </a:p>
          <a:p>
            <a:pPr marL="1057950" lvl="3" indent="-514350">
              <a:buFont typeface="+mj-lt"/>
              <a:buAutoNum type="romanLcPeriod"/>
            </a:pPr>
            <a:endParaRPr lang="en-US" dirty="0"/>
          </a:p>
          <a:p>
            <a:pPr marL="877950" lvl="2" indent="-514350">
              <a:buFont typeface="+mj-lt"/>
              <a:buAutoNum type="alphaLcPeriod"/>
            </a:pPr>
            <a:endParaRPr lang="en-US" dirty="0"/>
          </a:p>
          <a:p>
            <a:pPr marL="457200" indent="-457200">
              <a:buAutoNum type="arabicPeriod" startAt="5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C4FCEA-EE73-4EF4-9A3B-DD1A3FF82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663" y="749186"/>
            <a:ext cx="7238413" cy="570894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3A0AFB-0F0F-485C-9310-2598D3826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42509"/>
              </p:ext>
            </p:extLst>
          </p:nvPr>
        </p:nvGraphicFramePr>
        <p:xfrm>
          <a:off x="171056" y="1252886"/>
          <a:ext cx="3722850" cy="4846320"/>
        </p:xfrm>
        <a:graphic>
          <a:graphicData uri="http://schemas.openxmlformats.org/drawingml/2006/table">
            <a:tbl>
              <a:tblPr/>
              <a:tblGrid>
                <a:gridCol w="3722850">
                  <a:extLst>
                    <a:ext uri="{9D8B030D-6E8A-4147-A177-3AD203B41FA5}">
                      <a16:colId xmlns:a16="http://schemas.microsoft.com/office/drawing/2014/main" val="113811285"/>
                    </a:ext>
                  </a:extLst>
                </a:gridCol>
              </a:tblGrid>
              <a:tr h="2342508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600" b="1" i="1" dirty="0"/>
                        <a:t>This is a Layered Architecture.</a:t>
                      </a:r>
                    </a:p>
                    <a:p>
                      <a:pPr marL="0" indent="0" algn="l">
                        <a:buNone/>
                      </a:pPr>
                      <a:endParaRPr lang="en-US" dirty="0"/>
                    </a:p>
                    <a:p>
                      <a:pPr marL="0" indent="0" algn="l">
                        <a:buNone/>
                      </a:pPr>
                      <a:r>
                        <a:rPr lang="en-US" sz="1600" dirty="0"/>
                        <a:t>Following are some of the advantages of this solution:</a:t>
                      </a:r>
                    </a:p>
                    <a:p>
                      <a:pPr marL="0" indent="0" algn="l">
                        <a:buNone/>
                      </a:pPr>
                      <a:endParaRPr lang="en-US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The top layer service i.e. ‘Service 1’ provides the interface to the user.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Service 1 hides the internal complexity such from the user.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The second layer services i.e. ‘Service 2’ and ‘Service 3’ are standalone and both interact with the databases.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 In case of any changes in the DB layer only corresponding service from the send layer will get impacted. Top layer service does not need to worry about it.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Having the application distributed across different small services it becomes scalable, high-available and ready for continuous deployment through Dev-Ops.</a:t>
                      </a:r>
                    </a:p>
                    <a:p>
                      <a:pPr marL="0" indent="0" algn="l"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338417"/>
                  </a:ext>
                </a:extLst>
              </a:tr>
            </a:tbl>
          </a:graphicData>
        </a:graphic>
      </p:graphicFrame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6942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Sequence Diagrams – Service 1 [Option 2]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10B9F-B296-4B8B-8ECD-2F4DB18E3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169" y="788043"/>
            <a:ext cx="4562374" cy="54371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2982EA-5D76-4019-A074-CDCFA147A31C}"/>
              </a:ext>
            </a:extLst>
          </p:cNvPr>
          <p:cNvSpPr txBox="1"/>
          <p:nvPr/>
        </p:nvSpPr>
        <p:spPr>
          <a:xfrm>
            <a:off x="1068511" y="2188396"/>
            <a:ext cx="1458931" cy="2116476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l"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ECE9C0-AF85-447E-93A4-616EABC6C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403140"/>
              </p:ext>
            </p:extLst>
          </p:nvPr>
        </p:nvGraphicFramePr>
        <p:xfrm>
          <a:off x="534257" y="2148840"/>
          <a:ext cx="3811712" cy="2342508"/>
        </p:xfrm>
        <a:graphic>
          <a:graphicData uri="http://schemas.openxmlformats.org/drawingml/2006/table">
            <a:tbl>
              <a:tblPr/>
              <a:tblGrid>
                <a:gridCol w="3811712">
                  <a:extLst>
                    <a:ext uri="{9D8B030D-6E8A-4147-A177-3AD203B41FA5}">
                      <a16:colId xmlns:a16="http://schemas.microsoft.com/office/drawing/2014/main" val="113811285"/>
                    </a:ext>
                  </a:extLst>
                </a:gridCol>
              </a:tblGrid>
              <a:tr h="2342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This is a Monolithic Architecture.</a:t>
                      </a:r>
                    </a:p>
                    <a:p>
                      <a:pPr marL="0" indent="0" algn="l">
                        <a:buNone/>
                      </a:pPr>
                      <a:endParaRPr lang="en-US" dirty="0"/>
                    </a:p>
                    <a:p>
                      <a:pPr marL="0" indent="0" algn="l">
                        <a:buNone/>
                      </a:pPr>
                      <a:r>
                        <a:rPr lang="en-US" sz="1400" dirty="0"/>
                        <a:t>This option is not meant for the regular used.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400" dirty="0"/>
                        <a:t>With proper authentication and authorization in place for a standard application this should only be used during the case of disaster recovery.</a:t>
                      </a:r>
                    </a:p>
                    <a:p>
                      <a:pPr marL="0" indent="0" algn="l">
                        <a:buNone/>
                      </a:pPr>
                      <a:endParaRPr lang="en-US" sz="1400" dirty="0"/>
                    </a:p>
                    <a:p>
                      <a:pPr marL="0" indent="0" algn="l">
                        <a:buNone/>
                      </a:pPr>
                      <a:r>
                        <a:rPr lang="en-US" sz="1400" dirty="0"/>
                        <a:t>This solution has all the drawbacks of a monolithic application.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338417"/>
                  </a:ext>
                </a:extLst>
              </a:tr>
            </a:tbl>
          </a:graphicData>
        </a:graphic>
      </p:graphicFrame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6254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2982EA-5D76-4019-A074-CDCFA147A31C}"/>
              </a:ext>
            </a:extLst>
          </p:cNvPr>
          <p:cNvSpPr txBox="1"/>
          <p:nvPr/>
        </p:nvSpPr>
        <p:spPr>
          <a:xfrm>
            <a:off x="791109" y="1160982"/>
            <a:ext cx="7726168" cy="729463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dirty="0"/>
              <a:t>Code quality of each services are checked via </a:t>
            </a:r>
            <a:r>
              <a:rPr lang="en-US" sz="1800" dirty="0" err="1"/>
              <a:t>Sonarqube</a:t>
            </a:r>
            <a:r>
              <a:rPr lang="en-US" sz="1800" dirty="0"/>
              <a:t>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/>
              <a:t>E2E functionality was tested by using Postman and Web browser,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09F3B3-1F59-42A0-9CE2-3C07D8522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16612"/>
              </p:ext>
            </p:extLst>
          </p:nvPr>
        </p:nvGraphicFramePr>
        <p:xfrm>
          <a:off x="965771" y="2667308"/>
          <a:ext cx="8959065" cy="2880737"/>
        </p:xfrm>
        <a:graphic>
          <a:graphicData uri="http://schemas.openxmlformats.org/drawingml/2006/table">
            <a:tbl>
              <a:tblPr/>
              <a:tblGrid>
                <a:gridCol w="8959065">
                  <a:extLst>
                    <a:ext uri="{9D8B030D-6E8A-4147-A177-3AD203B41FA5}">
                      <a16:colId xmlns:a16="http://schemas.microsoft.com/office/drawing/2014/main" val="2200122161"/>
                    </a:ext>
                  </a:extLst>
                </a:gridCol>
              </a:tblGrid>
              <a:tr h="2880737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600" dirty="0"/>
                        <a:t>Positive Scenarios: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1400" dirty="0"/>
                        <a:t>Ensure all the services are properly deployed and are visible in the Eureka Discovery Server.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1400" dirty="0"/>
                        <a:t>Return the Customer information against a valid “Customer Id” using Service 1.</a:t>
                      </a:r>
                    </a:p>
                    <a:p>
                      <a:pPr marL="457200" indent="-457200">
                        <a:buFont typeface="Ericsson Hilda" panose="00000500000000000000" pitchFamily="2" charset="0"/>
                        <a:buAutoNum type="arabicPeriod"/>
                      </a:pPr>
                      <a:r>
                        <a:rPr lang="en-US" sz="1400" dirty="0"/>
                        <a:t>Return all the Customer information using Service 1.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1400" dirty="0"/>
                        <a:t>Add a new customer information and plan in to the Database using Service 2 and Service 3.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1400" dirty="0"/>
                        <a:t>Update an existing customer information using Service 2 and Service 3.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1400" dirty="0"/>
                        <a:t>Delete an existing customer information using Service 2 and Service 3.</a:t>
                      </a:r>
                    </a:p>
                    <a:p>
                      <a:pPr marL="0" indent="0" algn="l">
                        <a:buNone/>
                      </a:pPr>
                      <a:endParaRPr lang="en-US" sz="2000" dirty="0"/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Negative Scenarios: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1400" dirty="0"/>
                        <a:t>Return error against a invalid “Customer Id” from Service 1.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1400" dirty="0"/>
                        <a:t>Return error from Service 1 when any of the Service 2 or Service 3 is down.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1400" dirty="0"/>
                        <a:t>Try to delete a  customer information from “</a:t>
                      </a:r>
                      <a:r>
                        <a:rPr lang="en-US" sz="1400" dirty="0" err="1"/>
                        <a:t>CustomerInfo</a:t>
                      </a:r>
                      <a:r>
                        <a:rPr lang="en-US" sz="1400" dirty="0"/>
                        <a:t>” table with deleting it from “</a:t>
                      </a:r>
                      <a:r>
                        <a:rPr lang="en-US" sz="1400" dirty="0" err="1"/>
                        <a:t>CustomerPlan</a:t>
                      </a:r>
                      <a:r>
                        <a:rPr lang="en-US" sz="1400" dirty="0"/>
                        <a:t>” table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42924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BA0781F-1D05-4F23-A6BE-5022BF5A4727}"/>
              </a:ext>
            </a:extLst>
          </p:cNvPr>
          <p:cNvSpPr/>
          <p:nvPr/>
        </p:nvSpPr>
        <p:spPr>
          <a:xfrm>
            <a:off x="791109" y="2232352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List of Test Cases: &lt;On High-Level&gt;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80068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AABBC-5A3B-4E37-8A29-570824ADD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91" y="1690688"/>
            <a:ext cx="9534418" cy="4688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D2085-481A-4BB3-A1FC-23DD137D49A6}"/>
              </a:ext>
            </a:extLst>
          </p:cNvPr>
          <p:cNvSpPr txBox="1"/>
          <p:nvPr/>
        </p:nvSpPr>
        <p:spPr>
          <a:xfrm>
            <a:off x="587338" y="1165720"/>
            <a:ext cx="7580615" cy="37355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l">
              <a:buNone/>
            </a:pPr>
            <a:r>
              <a:rPr lang="en-US" sz="1800" dirty="0"/>
              <a:t>#1 All the 3 services are up and are visible in the spring Eureka server.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512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2085-481A-4BB3-A1FC-23DD137D49A6}"/>
              </a:ext>
            </a:extLst>
          </p:cNvPr>
          <p:cNvSpPr txBox="1"/>
          <p:nvPr/>
        </p:nvSpPr>
        <p:spPr>
          <a:xfrm>
            <a:off x="587338" y="1165720"/>
            <a:ext cx="7580615" cy="37355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#2 Customer information against a valid “Customer Id” using Service 1.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49959E-9A28-4E1B-8C13-0E1A105DD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591" y="1622546"/>
            <a:ext cx="9349485" cy="4582694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10833892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buNone/>
          <a:defRPr dirty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0" indent="0" algn="l">
          <a:buNone/>
          <a:defRPr dirty="0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3" ma:contentTypeDescription="Create a new document." ma:contentTypeScope="" ma:versionID="efb89547655977800231d60c8e2388d5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5147822fdb6803771ba7305cbc438486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documentContentValidatorConfiguration":{"enableDocumentContentValidator":false,"documentContentValidatorVersion":0},"elementsMetadata":[],"slideId":"637037983905678162","enableDocumentContentUpdater":true,"version":"1.9"}]]></TemplafySlideTemplateConfiguration>
</file>

<file path=customXml/item17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TemplateConfiguration><![CDATA[{"elementsMetadata":[{"type":"shape","id":"d89929bb-4e06-4762-98cc-52c29ac5c103","elementConfiguration":{"binding":"Form.LogoInsertion.Pplogoname","inheritDimensions":"inheritNone","height":"1.34 cm","disableUpdates":false,"type":"image"}}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Standard landscape","templateDescription":"","enableDocumentContentUpdater":true,"version":"1.9"}]]></TemplafyTemplateConfiguration>
</file>

<file path=customXml/item20.xml><?xml version="1.0" encoding="utf-8"?>
<TemplafySlideFormConfiguration><![CDATA[{"formFields":[],"formDataEntries":[]}]]></TemplafySlideFormConfiguration>
</file>

<file path=customXml/item21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22.xml><?xml version="1.0" encoding="utf-8"?>
<TemplafySlideTemplateConfiguration><![CDATA[{"documentContentValidatorConfiguration":{"enableDocumentContentValidator":false,"documentContentValidatorVersion":0},"elementsMetadata":[],"slideId":"637037983905221557","enableDocumentContentUpdater":true,"version":"1.9"}]]></TemplafySlideTemplateConfiguration>
</file>

<file path=customXml/item23.xml><?xml version="1.0" encoding="utf-8"?>
<TemplafySlideFormConfiguration><![CDATA[{"formFields":[],"formDataEntries":[]}]]></TemplafySlideFormConfiguration>
</file>

<file path=customXml/item24.xml><?xml version="1.0" encoding="utf-8"?>
<TemplafySlideFormConfiguration><![CDATA[{"formFields":[],"formDataEntries":[]}]]></TemplafySlideFormConfiguration>
</file>

<file path=customXml/item25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26.xml><?xml version="1.0" encoding="utf-8"?>
<TemplafySlideFormConfiguration><![CDATA[{"formFields":[],"formDataEntries":[]}]]></TemplafySlideFormConfiguration>
</file>

<file path=customXml/item27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28.xml><?xml version="1.0" encoding="utf-8"?>
<TemplafySlideFormConfiguration><![CDATA[{"formFields":[],"formDataEntries":[]}]]></TemplafySlideFormConfiguration>
</file>

<file path=customXml/item29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30.xml><?xml version="1.0" encoding="utf-8"?>
<TemplafySlideFormConfiguration><![CDATA[{"formFields":[],"formDataEntries":[]}]]></TemplafySlideFormConfiguration>
</file>

<file path=customXml/item31.xml><?xml version="1.0" encoding="utf-8"?>
<TemplafySlideFormConfiguration><![CDATA[{"formFields":[],"formDataEntries":[]}]]></TemplafySlideFormConfiguration>
</file>

<file path=customXml/item32.xml><?xml version="1.0" encoding="utf-8"?>
<TemplafySlideFormConfiguration><![CDATA[{"formFields":[],"formDataEntries":[]}]]></TemplafySlideFormConfiguration>
</file>

<file path=customXml/item33.xml><?xml version="1.0" encoding="utf-8"?>
<TemplafySlideFormConfiguration><![CDATA[{"formFields":[],"formDataEntries":[]}]]></TemplafySlideFormConfiguration>
</file>

<file path=customXml/item34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35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36.xml><?xml version="1.0" encoding="utf-8"?>
<TemplafySlideFormConfiguration><![CDATA[{"formFields":[],"formDataEntries":[]}]]></TemplafySlideFormConfiguration>
</file>

<file path=customXml/item37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38.xml><?xml version="1.0" encoding="utf-8"?>
<TemplafySlideFormConfiguration><![CDATA[{"formFields":[],"formDataEntries":[]}]]></TemplafySlideFormConfiguration>
</file>

<file path=customXml/item39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7050925554934895","enableDocumentContentUpdater":true,"version":"1.9"}]]></TemplafySlideTemplateConfiguration>
</file>

<file path=customXml/item40.xml><?xml version="1.0" encoding="utf-8"?>
<TemplafySlideFormConfiguration><![CDATA[{"formFields":[],"formDataEntries":[]}]]></TemplafySlideFormConfiguration>
</file>

<file path=customXml/item41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42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43.xml><?xml version="1.0" encoding="utf-8"?>
<TemplafyFormConfiguration><![CDATA[{"formFields":[{"required":true,"placeholder":"","lines":0,"type":"textBox","name":"DocumentTitle","label":"Document Title","helpTexts":{"prefix":"","postfix":""},"spacing":{},"fullyQualifiedName":"DocumentTitle"},{"dataSource":"Confidentiality","displayColumn":"confidentiality","hideIfNoUserInteractionRequired":false,"distinct":true,"required":true,"autoSelectFirstOption":false,"type":"dropDown","name":"ConfidentialityClass","label":"Confidentiality Class","helpTexts":{"prefix":"","postfix":""},"spacing":{},"fullyQualifiedName":"ConfidentialityClass"},{"dataSource":"External Confidentiality label","displayColumn":"externalConfidentiality","hideIfNoUserInteractionRequired":false,"distinct":true,"required":false,"autoSelectFirstOption":false,"defaultValue":"1","type":"dropDown","name":"ExternalConfidentialityLabel","label":"External Confidentiality label","helpTexts":{"prefix":"","postfix":"If no external confidentiality class then please choose the blank value"},"spacing":{},"fullyQualifiedName":"ExternalConfidentialityLabel"},{"dataSource":"PowerPoint Document Type","column":"documentType","required":false,"placeholder":"","autoSelectFirstOption":false,"type":"comboBox","name":"DocTypePresentation","label":"Document Type Presentation","helpTexts":{"prefix":"","postfix":"If the document type differs from the default value, click on the X to delete and type/choose another type."},"spacing":{},"fullyQualifiedName":"DocTypePresentation"},{"required":false,"placeholder":"","lines":0,"type":"textBox","name":"DocumentNumber","label":"Document Number","helpTexts":{"prefix":"","postfix":""},"spacing":{},"fullyQualifiedName":"DocumentNumber"},{"dataSource":"Language code","displayColumn":"showName","hideIfNoUserInteractionRequired":false,"distinct":true,"required":false,"autoSelectFirstOption":false,"defaultValue":"1","type":"dropDown","name":"LanguageCode","label":"Language Code","helpTexts":{"prefix":"","postfix":"The language code will be appended to the Document No."},"spacing":{},"fullyQualifiedName":"LanguageCode"},{"dataSource":"Revision","column":"revision","required":false,"placeholder":"","autoSelectFirstOption":false,"type":"comboBox","name":"Revision","label":"Revision","helpTexts":{"prefix":"","postfix":""},"spacing":{},"fullyQualifiedName":"Revision"},{"required":false,"type":"datePicker","name":"Date","label":"Date","helpTexts":{"prefix":"","postfix":""},"spacing":{},"fullyQualifiedName":"Date"},{"type":"heading","name":"FooterVisibilityOptions","label":"Footer Visibility Options","helpTexts":{"prefix":"","postfix":""},"spacing":{},"fullyQualifiedName":"FooterVisibilityOptions"},{"dataSource":"PPT FooterVisibility","displayColumn":"templateType","hideIfNoUserInteractionRequired":false,"distinct":true,"required":true,"autoSelectFirstOption":false,"defaultValue":"1","type":"dropDown","name":"TemplateType","label":"Is this a document or presentation?","helpTexts":{"prefix":"","postfix":""},"spacing":{},"fullyQualifiedName":"TemplateType"},{"dataSource":"PPT FooterVisibility","displayColumn":"docTitle_label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DocTitle","label":"Show document title in footer?","helpTexts":{"prefix":"","postfix":""},"spacing":{},"fullyQualifiedName":"DocTitle"},{"dataSource":"PPT FooterVisibility","displayColumn":"totalPageNo_text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TotalPageNo","label":"Page numbering","helpTexts":{"prefix":"","postfix":""},"spacing":{},"fullyQualifiedName":"TotalPageNo"},{"required":false,"placeholder":"","lines":0,"defaultValue":"{{UserProfile.Prepared}}","type":"textBox","name":"Prepared","label":"Prepared By (Subject Responsible)","helpTexts":{"prefix":"","postfix":""},"spacing":{},"fullyQualifiedName":"Prepared"},{"required":false,"placeholder":"","lines":0,"type":"textBox","name":"ApprovedBy","label":"Approved By (Document Responsible)","helpTexts":{"prefix":"","postfix":""},"spacing":{},"fullyQualifiedName":"ApprovedBy"},{"required":false,"placeholder":"","lines":0,"type":"textBox","name":"Checked","label":"Checked","helpTexts":{"prefix":"","postfix":""},"spacing":{},"fullyQualifiedName":"Checked"},{"required":false,"placeholder":"","lines":0,"type":"textBox","name":"Reference","label":"Reference","helpTexts":{"prefix":"","postfix":""},"spacing":{},"fullyQualifiedName":"Reference"},{"required":false,"placeholder":"","lines":0,"type":"textBox","name":"Keywords","label":"Keywords","helpTexts":{"prefix":"","postfix":""},"spacing":{},"fullyQualifiedName":"Keywords"}],"formDataEntries":[{"name":"DocumentTitle","value":"cphpHFlWHVi/hOLtniQh1aBPYIR/AaE9QbbfhC0y1F8="},{"name":"ConfidentialityClass","value":"PxVEvJY8nE7m/hY9622Sng=="},{"name":"ExternalConfidentialityLabel","value":"5wlu7ZdPxHQj1W0w+yTNSg=="},{"name":"LanguageCode","value":"5wlu7ZdPxHQj1W0w+yTNSg=="},{"name":"Date","value":"X/KcS/SLiGScaUuFag44ug=="},{"name":"TemplateType","value":"5wlu7ZdPxHQj1W0w+yTNSg=="},{"name":"DocTitle","value":"5wlu7ZdPxHQj1W0w+yTNSg=="},{"name":"TotalPageNo","value":"5wlu7ZdPxHQj1W0w+yTNSg=="},{"name":"Prepared","value":"HrIrmeCpDkLBtg+ddS/H+U58vvGTYxAWCvR2E3vOs4o="}]}]]></TemplafyFormConfiguration>
</file>

<file path=customXml/item44.xml><?xml version="1.0" encoding="utf-8"?>
<TemplafySlideFormConfiguration><![CDATA[{"formFields":[],"formDataEntries":[]}]]></TemplafySlideFormConfiguration>
</file>

<file path=customXml/item45.xml><?xml version="1.0" encoding="utf-8"?>
<TemplafySlideFormConfiguration><![CDATA[{"formFields":[],"formDataEntries":[]}]]></TemplafySlideFormConfiguration>
</file>

<file path=customXml/item46.xml><?xml version="1.0" encoding="utf-8"?>
<TemplafySlideFormConfiguration><![CDATA[{"formFields":[],"formDataEntries":[]}]]></TemplafySlideFormConfiguration>
</file>

<file path=customXml/item47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48.xml><?xml version="1.0" encoding="utf-8"?>
<TemplafySlideFormConfiguration><![CDATA[{"formFields":[],"formDataEntries":[]}]]></TemplafySlideFormConfiguration>
</file>

<file path=customXml/item49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0.xml><?xml version="1.0" encoding="utf-8"?>
<TemplafySlideFormConfiguration><![CDATA[{"formFields":[],"formDataEntries":[]}]]></TemplafySlideFormConfiguration>
</file>

<file path=customXml/item51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52.xml><?xml version="1.0" encoding="utf-8"?>
<TemplafySlideFormConfiguration><![CDATA[{"formFields":[],"formDataEntries":[]}]]></TemplafySlideFormConfiguration>
</file>

<file path=customXml/item53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54.xml><?xml version="1.0" encoding="utf-8"?>
<TemplafySlideFormConfiguration><![CDATA[{"formFields":[],"formDataEntries":[]}]]></TemplafySlideFormConfiguration>
</file>

<file path=customXml/item55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56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57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Props1.xml><?xml version="1.0" encoding="utf-8"?>
<ds:datastoreItem xmlns:ds="http://schemas.openxmlformats.org/officeDocument/2006/customXml" ds:itemID="{B9AEDDE3-EA02-4A8F-B8F8-0606A0AA45FC}">
  <ds:schemaRefs/>
</ds:datastoreItem>
</file>

<file path=customXml/itemProps10.xml><?xml version="1.0" encoding="utf-8"?>
<ds:datastoreItem xmlns:ds="http://schemas.openxmlformats.org/officeDocument/2006/customXml" ds:itemID="{058EED06-94C4-4781-888F-0A8BB816B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1.xml><?xml version="1.0" encoding="utf-8"?>
<ds:datastoreItem xmlns:ds="http://schemas.openxmlformats.org/officeDocument/2006/customXml" ds:itemID="{9FAD4269-FAB5-4B6F-A9E7-75C4B74ADDBA}">
  <ds:schemaRefs/>
</ds:datastoreItem>
</file>

<file path=customXml/itemProps12.xml><?xml version="1.0" encoding="utf-8"?>
<ds:datastoreItem xmlns:ds="http://schemas.openxmlformats.org/officeDocument/2006/customXml" ds:itemID="{D4A722AD-2B5B-45A5-A3D7-6D0905F583E2}">
  <ds:schemaRefs/>
</ds:datastoreItem>
</file>

<file path=customXml/itemProps13.xml><?xml version="1.0" encoding="utf-8"?>
<ds:datastoreItem xmlns:ds="http://schemas.openxmlformats.org/officeDocument/2006/customXml" ds:itemID="{FD8AAF2B-04A9-4E66-893F-CA0598CEC652}">
  <ds:schemaRefs/>
</ds:datastoreItem>
</file>

<file path=customXml/itemProps14.xml><?xml version="1.0" encoding="utf-8"?>
<ds:datastoreItem xmlns:ds="http://schemas.openxmlformats.org/officeDocument/2006/customXml" ds:itemID="{EA44109E-9F2C-4118-91FC-98571BB2C36F}">
  <ds:schemaRefs/>
</ds:datastoreItem>
</file>

<file path=customXml/itemProps15.xml><?xml version="1.0" encoding="utf-8"?>
<ds:datastoreItem xmlns:ds="http://schemas.openxmlformats.org/officeDocument/2006/customXml" ds:itemID="{B3602864-BCA8-40F1-BE5D-134FF8125FA7}">
  <ds:schemaRefs/>
</ds:datastoreItem>
</file>

<file path=customXml/itemProps16.xml><?xml version="1.0" encoding="utf-8"?>
<ds:datastoreItem xmlns:ds="http://schemas.openxmlformats.org/officeDocument/2006/customXml" ds:itemID="{1CE36EA9-2186-4EB1-871A-8AE59C2A13BB}">
  <ds:schemaRefs/>
</ds:datastoreItem>
</file>

<file path=customXml/itemProps17.xml><?xml version="1.0" encoding="utf-8"?>
<ds:datastoreItem xmlns:ds="http://schemas.openxmlformats.org/officeDocument/2006/customXml" ds:itemID="{E62F5BD9-F540-46EF-9A11-25855FFC66A9}">
  <ds:schemaRefs/>
</ds:datastoreItem>
</file>

<file path=customXml/itemProps18.xml><?xml version="1.0" encoding="utf-8"?>
<ds:datastoreItem xmlns:ds="http://schemas.openxmlformats.org/officeDocument/2006/customXml" ds:itemID="{1D860451-5A3B-4D87-A1E2-07CBFB6B39B8}">
  <ds:schemaRefs/>
</ds:datastoreItem>
</file>

<file path=customXml/itemProps19.xml><?xml version="1.0" encoding="utf-8"?>
<ds:datastoreItem xmlns:ds="http://schemas.openxmlformats.org/officeDocument/2006/customXml" ds:itemID="{317D1776-4417-4622-AD96-D83CFCEEBA1C}">
  <ds:schemaRefs/>
</ds:datastoreItem>
</file>

<file path=customXml/itemProps2.xml><?xml version="1.0" encoding="utf-8"?>
<ds:datastoreItem xmlns:ds="http://schemas.openxmlformats.org/officeDocument/2006/customXml" ds:itemID="{07958A4E-FAB1-42E4-B6B5-29B01F63F87B}">
  <ds:schemaRefs/>
</ds:datastoreItem>
</file>

<file path=customXml/itemProps20.xml><?xml version="1.0" encoding="utf-8"?>
<ds:datastoreItem xmlns:ds="http://schemas.openxmlformats.org/officeDocument/2006/customXml" ds:itemID="{1619B309-BC79-42FB-9829-D9EF5F5E6ABA}">
  <ds:schemaRefs/>
</ds:datastoreItem>
</file>

<file path=customXml/itemProps21.xml><?xml version="1.0" encoding="utf-8"?>
<ds:datastoreItem xmlns:ds="http://schemas.openxmlformats.org/officeDocument/2006/customXml" ds:itemID="{683FEB75-8CFA-449C-A6B1-B1E4A86A58A1}">
  <ds:schemaRefs/>
</ds:datastoreItem>
</file>

<file path=customXml/itemProps22.xml><?xml version="1.0" encoding="utf-8"?>
<ds:datastoreItem xmlns:ds="http://schemas.openxmlformats.org/officeDocument/2006/customXml" ds:itemID="{72516535-7702-46AF-9B1F-8623A67A824E}">
  <ds:schemaRefs/>
</ds:datastoreItem>
</file>

<file path=customXml/itemProps23.xml><?xml version="1.0" encoding="utf-8"?>
<ds:datastoreItem xmlns:ds="http://schemas.openxmlformats.org/officeDocument/2006/customXml" ds:itemID="{F620854E-C0A1-47EC-A9D3-995A9385A2D0}">
  <ds:schemaRefs/>
</ds:datastoreItem>
</file>

<file path=customXml/itemProps24.xml><?xml version="1.0" encoding="utf-8"?>
<ds:datastoreItem xmlns:ds="http://schemas.openxmlformats.org/officeDocument/2006/customXml" ds:itemID="{32BA7684-6BE4-4F73-B22E-30934AB379B8}">
  <ds:schemaRefs/>
</ds:datastoreItem>
</file>

<file path=customXml/itemProps25.xml><?xml version="1.0" encoding="utf-8"?>
<ds:datastoreItem xmlns:ds="http://schemas.openxmlformats.org/officeDocument/2006/customXml" ds:itemID="{E92247C9-F131-4F1E-8A9B-C0C26FA129F1}">
  <ds:schemaRefs/>
</ds:datastoreItem>
</file>

<file path=customXml/itemProps26.xml><?xml version="1.0" encoding="utf-8"?>
<ds:datastoreItem xmlns:ds="http://schemas.openxmlformats.org/officeDocument/2006/customXml" ds:itemID="{D7D292BA-742B-46E0-AC89-77D6ED21560E}">
  <ds:schemaRefs/>
</ds:datastoreItem>
</file>

<file path=customXml/itemProps27.xml><?xml version="1.0" encoding="utf-8"?>
<ds:datastoreItem xmlns:ds="http://schemas.openxmlformats.org/officeDocument/2006/customXml" ds:itemID="{7C8A74D3-8A90-43C4-90E3-C02BFA84440C}">
  <ds:schemaRefs/>
</ds:datastoreItem>
</file>

<file path=customXml/itemProps28.xml><?xml version="1.0" encoding="utf-8"?>
<ds:datastoreItem xmlns:ds="http://schemas.openxmlformats.org/officeDocument/2006/customXml" ds:itemID="{80224E79-0208-4699-9BF2-0FB110F82E0B}">
  <ds:schemaRefs/>
</ds:datastoreItem>
</file>

<file path=customXml/itemProps29.xml><?xml version="1.0" encoding="utf-8"?>
<ds:datastoreItem xmlns:ds="http://schemas.openxmlformats.org/officeDocument/2006/customXml" ds:itemID="{FC58A8E3-81C4-4F66-AA67-C126F768BD8C}">
  <ds:schemaRefs/>
</ds:datastoreItem>
</file>

<file path=customXml/itemProps3.xml><?xml version="1.0" encoding="utf-8"?>
<ds:datastoreItem xmlns:ds="http://schemas.openxmlformats.org/officeDocument/2006/customXml" ds:itemID="{C2BC8509-EBAB-4B73-B13C-4F5DE708DC0D}">
  <ds:schemaRefs/>
</ds:datastoreItem>
</file>

<file path=customXml/itemProps30.xml><?xml version="1.0" encoding="utf-8"?>
<ds:datastoreItem xmlns:ds="http://schemas.openxmlformats.org/officeDocument/2006/customXml" ds:itemID="{847502A6-7CBE-43AF-BDF6-4D4423521D8C}">
  <ds:schemaRefs/>
</ds:datastoreItem>
</file>

<file path=customXml/itemProps31.xml><?xml version="1.0" encoding="utf-8"?>
<ds:datastoreItem xmlns:ds="http://schemas.openxmlformats.org/officeDocument/2006/customXml" ds:itemID="{822D38AD-8010-4CD3-BD6B-117CB8DF70A4}">
  <ds:schemaRefs/>
</ds:datastoreItem>
</file>

<file path=customXml/itemProps32.xml><?xml version="1.0" encoding="utf-8"?>
<ds:datastoreItem xmlns:ds="http://schemas.openxmlformats.org/officeDocument/2006/customXml" ds:itemID="{BE1F93B5-AF26-4F0A-BAC1-8CF07BD532AD}">
  <ds:schemaRefs/>
</ds:datastoreItem>
</file>

<file path=customXml/itemProps33.xml><?xml version="1.0" encoding="utf-8"?>
<ds:datastoreItem xmlns:ds="http://schemas.openxmlformats.org/officeDocument/2006/customXml" ds:itemID="{28651875-9BFB-492B-B1AF-53CD38F1E0E4}">
  <ds:schemaRefs/>
</ds:datastoreItem>
</file>

<file path=customXml/itemProps34.xml><?xml version="1.0" encoding="utf-8"?>
<ds:datastoreItem xmlns:ds="http://schemas.openxmlformats.org/officeDocument/2006/customXml" ds:itemID="{C09F197C-6A49-47D0-B877-F88807989676}">
  <ds:schemaRefs/>
</ds:datastoreItem>
</file>

<file path=customXml/itemProps35.xml><?xml version="1.0" encoding="utf-8"?>
<ds:datastoreItem xmlns:ds="http://schemas.openxmlformats.org/officeDocument/2006/customXml" ds:itemID="{433BD653-666E-4636-8BB6-9C46120EA7BE}">
  <ds:schemaRefs/>
</ds:datastoreItem>
</file>

<file path=customXml/itemProps36.xml><?xml version="1.0" encoding="utf-8"?>
<ds:datastoreItem xmlns:ds="http://schemas.openxmlformats.org/officeDocument/2006/customXml" ds:itemID="{A88B34E3-A4EA-4EAC-A2E0-0D3E1E3B52A1}">
  <ds:schemaRefs/>
</ds:datastoreItem>
</file>

<file path=customXml/itemProps37.xml><?xml version="1.0" encoding="utf-8"?>
<ds:datastoreItem xmlns:ds="http://schemas.openxmlformats.org/officeDocument/2006/customXml" ds:itemID="{27173B33-945E-463C-A014-EF54741A112C}">
  <ds:schemaRefs/>
</ds:datastoreItem>
</file>

<file path=customXml/itemProps38.xml><?xml version="1.0" encoding="utf-8"?>
<ds:datastoreItem xmlns:ds="http://schemas.openxmlformats.org/officeDocument/2006/customXml" ds:itemID="{8F053257-F875-4C08-9F38-3C244F92FD0C}">
  <ds:schemaRefs/>
</ds:datastoreItem>
</file>

<file path=customXml/itemProps39.xml><?xml version="1.0" encoding="utf-8"?>
<ds:datastoreItem xmlns:ds="http://schemas.openxmlformats.org/officeDocument/2006/customXml" ds:itemID="{D120E521-1155-4C12-963B-E5F1B15E10E4}">
  <ds:schemaRefs/>
</ds:datastoreItem>
</file>

<file path=customXml/itemProps4.xml><?xml version="1.0" encoding="utf-8"?>
<ds:datastoreItem xmlns:ds="http://schemas.openxmlformats.org/officeDocument/2006/customXml" ds:itemID="{03AF3FDC-ACD1-46F3-A43E-782322DF9816}">
  <ds:schemaRefs/>
</ds:datastoreItem>
</file>

<file path=customXml/itemProps40.xml><?xml version="1.0" encoding="utf-8"?>
<ds:datastoreItem xmlns:ds="http://schemas.openxmlformats.org/officeDocument/2006/customXml" ds:itemID="{5CEBE36B-30B4-45CF-9E32-D80F596098BD}">
  <ds:schemaRefs/>
</ds:datastoreItem>
</file>

<file path=customXml/itemProps41.xml><?xml version="1.0" encoding="utf-8"?>
<ds:datastoreItem xmlns:ds="http://schemas.openxmlformats.org/officeDocument/2006/customXml" ds:itemID="{2968DDEF-D35E-45EF-BBA3-02C81FF31161}">
  <ds:schemaRefs/>
</ds:datastoreItem>
</file>

<file path=customXml/itemProps42.xml><?xml version="1.0" encoding="utf-8"?>
<ds:datastoreItem xmlns:ds="http://schemas.openxmlformats.org/officeDocument/2006/customXml" ds:itemID="{5007F12F-13D7-4ABB-8EFA-54222101B03A}">
  <ds:schemaRefs/>
</ds:datastoreItem>
</file>

<file path=customXml/itemProps43.xml><?xml version="1.0" encoding="utf-8"?>
<ds:datastoreItem xmlns:ds="http://schemas.openxmlformats.org/officeDocument/2006/customXml" ds:itemID="{D92C3DF5-A179-4E2D-BD20-07044B39171F}">
  <ds:schemaRefs/>
</ds:datastoreItem>
</file>

<file path=customXml/itemProps44.xml><?xml version="1.0" encoding="utf-8"?>
<ds:datastoreItem xmlns:ds="http://schemas.openxmlformats.org/officeDocument/2006/customXml" ds:itemID="{37F42BB5-ADFA-4FC6-BFD5-9E1577435898}">
  <ds:schemaRefs/>
</ds:datastoreItem>
</file>

<file path=customXml/itemProps45.xml><?xml version="1.0" encoding="utf-8"?>
<ds:datastoreItem xmlns:ds="http://schemas.openxmlformats.org/officeDocument/2006/customXml" ds:itemID="{8647BAD8-9C0D-44D3-8F26-B35AB680ED0B}">
  <ds:schemaRefs/>
</ds:datastoreItem>
</file>

<file path=customXml/itemProps46.xml><?xml version="1.0" encoding="utf-8"?>
<ds:datastoreItem xmlns:ds="http://schemas.openxmlformats.org/officeDocument/2006/customXml" ds:itemID="{089FEF82-FF49-4304-ACE1-9CC99C3F3AD4}">
  <ds:schemaRefs/>
</ds:datastoreItem>
</file>

<file path=customXml/itemProps47.xml><?xml version="1.0" encoding="utf-8"?>
<ds:datastoreItem xmlns:ds="http://schemas.openxmlformats.org/officeDocument/2006/customXml" ds:itemID="{C9E57065-69F0-43E2-AADF-4C88E470BB8D}">
  <ds:schemaRefs/>
</ds:datastoreItem>
</file>

<file path=customXml/itemProps48.xml><?xml version="1.0" encoding="utf-8"?>
<ds:datastoreItem xmlns:ds="http://schemas.openxmlformats.org/officeDocument/2006/customXml" ds:itemID="{60674E46-5871-43B7-A6EA-907A403B767B}">
  <ds:schemaRefs/>
</ds:datastoreItem>
</file>

<file path=customXml/itemProps49.xml><?xml version="1.0" encoding="utf-8"?>
<ds:datastoreItem xmlns:ds="http://schemas.openxmlformats.org/officeDocument/2006/customXml" ds:itemID="{0C9D575C-12A6-4EAE-A1D0-E46E951025A8}">
  <ds:schemaRefs/>
</ds:datastoreItem>
</file>

<file path=customXml/itemProps5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50.xml><?xml version="1.0" encoding="utf-8"?>
<ds:datastoreItem xmlns:ds="http://schemas.openxmlformats.org/officeDocument/2006/customXml" ds:itemID="{7020B10D-9B30-421E-AB50-6B5B3E8895E5}">
  <ds:schemaRefs/>
</ds:datastoreItem>
</file>

<file path=customXml/itemProps51.xml><?xml version="1.0" encoding="utf-8"?>
<ds:datastoreItem xmlns:ds="http://schemas.openxmlformats.org/officeDocument/2006/customXml" ds:itemID="{FE716B1B-5E72-41FE-8634-288F88BBA8F9}">
  <ds:schemaRefs/>
</ds:datastoreItem>
</file>

<file path=customXml/itemProps52.xml><?xml version="1.0" encoding="utf-8"?>
<ds:datastoreItem xmlns:ds="http://schemas.openxmlformats.org/officeDocument/2006/customXml" ds:itemID="{27A29DE5-0540-481C-B6DF-CCFA5149D061}">
  <ds:schemaRefs/>
</ds:datastoreItem>
</file>

<file path=customXml/itemProps53.xml><?xml version="1.0" encoding="utf-8"?>
<ds:datastoreItem xmlns:ds="http://schemas.openxmlformats.org/officeDocument/2006/customXml" ds:itemID="{4CC300FD-F619-4F09-9E10-51D42657DF62}">
  <ds:schemaRefs/>
</ds:datastoreItem>
</file>

<file path=customXml/itemProps54.xml><?xml version="1.0" encoding="utf-8"?>
<ds:datastoreItem xmlns:ds="http://schemas.openxmlformats.org/officeDocument/2006/customXml" ds:itemID="{0754541E-29C6-4605-9F63-040C2F5D214E}">
  <ds:schemaRefs/>
</ds:datastoreItem>
</file>

<file path=customXml/itemProps55.xml><?xml version="1.0" encoding="utf-8"?>
<ds:datastoreItem xmlns:ds="http://schemas.openxmlformats.org/officeDocument/2006/customXml" ds:itemID="{5DD38227-4247-4A5E-B719-07A63591B2F2}">
  <ds:schemaRefs/>
</ds:datastoreItem>
</file>

<file path=customXml/itemProps56.xml><?xml version="1.0" encoding="utf-8"?>
<ds:datastoreItem xmlns:ds="http://schemas.openxmlformats.org/officeDocument/2006/customXml" ds:itemID="{C717A6FA-BCFD-46DC-BC27-953BA39B46E6}">
  <ds:schemaRefs/>
</ds:datastoreItem>
</file>

<file path=customXml/itemProps57.xml><?xml version="1.0" encoding="utf-8"?>
<ds:datastoreItem xmlns:ds="http://schemas.openxmlformats.org/officeDocument/2006/customXml" ds:itemID="{9C95E546-419F-44CA-98F6-6DE73C5C2AE6}">
  <ds:schemaRefs/>
</ds:datastoreItem>
</file>

<file path=customXml/itemProps6.xml><?xml version="1.0" encoding="utf-8"?>
<ds:datastoreItem xmlns:ds="http://schemas.openxmlformats.org/officeDocument/2006/customXml" ds:itemID="{4914A395-82D1-48FA-8CB8-12F347A6DC3D}">
  <ds:schemaRefs/>
</ds:datastoreItem>
</file>

<file path=customXml/itemProps7.xml><?xml version="1.0" encoding="utf-8"?>
<ds:datastoreItem xmlns:ds="http://schemas.openxmlformats.org/officeDocument/2006/customXml" ds:itemID="{56F2EE69-0CCA-4F48-BE22-EC4A886C57A7}">
  <ds:schemaRefs>
    <ds:schemaRef ds:uri="http://schemas.microsoft.com/office/2006/metadata/properties"/>
    <ds:schemaRef ds:uri="http://schemas.microsoft.com/office/2006/documentManagement/types"/>
    <ds:schemaRef ds:uri="92e1255f-bb7b-4dc9-b051-584cc104eb44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a6550eff-0fc9-443f-8e77-72cbcf778382"/>
    <ds:schemaRef ds:uri="http://www.w3.org/XML/1998/namespace"/>
    <ds:schemaRef ds:uri="http://purl.org/dc/terms/"/>
  </ds:schemaRefs>
</ds:datastoreItem>
</file>

<file path=customXml/itemProps8.xml><?xml version="1.0" encoding="utf-8"?>
<ds:datastoreItem xmlns:ds="http://schemas.openxmlformats.org/officeDocument/2006/customXml" ds:itemID="{58CC0B31-82B9-497A-9A2E-F3F72D0BBDAD}">
  <ds:schemaRefs/>
</ds:datastoreItem>
</file>

<file path=customXml/itemProps9.xml><?xml version="1.0" encoding="utf-8"?>
<ds:datastoreItem xmlns:ds="http://schemas.openxmlformats.org/officeDocument/2006/customXml" ds:itemID="{1EBE98CF-9ADD-4A89-9517-F0CBB3D48CF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5621</TotalTime>
  <Words>825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Ericsson Hilda Light</vt:lpstr>
      <vt:lpstr>Ericsson Hilda</vt:lpstr>
      <vt:lpstr>Ericsson Technical Icons</vt:lpstr>
      <vt:lpstr>Wingdings</vt:lpstr>
      <vt:lpstr>PresentationTemplate2017</vt:lpstr>
      <vt:lpstr>Business Case#1</vt:lpstr>
      <vt:lpstr>Functionality</vt:lpstr>
      <vt:lpstr>Solution Approach &amp; Technology</vt:lpstr>
      <vt:lpstr>Solution Overview</vt:lpstr>
      <vt:lpstr>Sequence Diagrams – Service 1 [Option 1]</vt:lpstr>
      <vt:lpstr>Sequence Diagrams – Service 1 [Option 2]</vt:lpstr>
      <vt:lpstr>Application Verification Steps</vt:lpstr>
      <vt:lpstr>Application Verification Results</vt:lpstr>
      <vt:lpstr>Application Verification Results</vt:lpstr>
      <vt:lpstr>Application Verification Results</vt:lpstr>
      <vt:lpstr>Application Verification Results</vt:lpstr>
      <vt:lpstr>Application Verification Results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Hiring Process EOC-ECM</dc:title>
  <dc:creator>EPRTSHE Prashant Shende</dc:creator>
  <cp:keywords/>
  <dc:description>Rev</dc:description>
  <cp:lastModifiedBy>Subhayu Mukherjee M</cp:lastModifiedBy>
  <cp:revision>359</cp:revision>
  <dcterms:created xsi:type="dcterms:W3CDTF">2019-04-23T15:12:54Z</dcterms:created>
  <dcterms:modified xsi:type="dcterms:W3CDTF">2019-12-21T11:41:00Z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2019-10-24T08:16:00.7579733Z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637037983894866703</vt:lpwstr>
  </property>
  <property fmtid="{D5CDD505-2E9C-101B-9397-08002B2CF9AE}" pid="11" name="TemplafyUserProfileId">
    <vt:lpwstr>637105089709613941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Ericsson Confidential</vt:lpwstr>
  </property>
  <property fmtid="{D5CDD505-2E9C-101B-9397-08002B2CF9AE}" pid="15" name="ExtConf">
    <vt:lpwstr/>
  </property>
  <property fmtid="{D5CDD505-2E9C-101B-9397-08002B2CF9AE}" pid="16" name="Prepared">
    <vt:lpwstr>EPRTSHE Prashant Shende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2019-12-08</vt:lpwstr>
  </property>
  <property fmtid="{D5CDD505-2E9C-101B-9397-08002B2CF9AE}" pid="21" name="Reference">
    <vt:lpwstr/>
  </property>
  <property fmtid="{D5CDD505-2E9C-101B-9397-08002B2CF9AE}" pid="22" name="Title">
    <vt:lpwstr>New Hiring Process EOC-ECM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true</vt:lpwstr>
  </property>
  <property fmtid="{D5CDD505-2E9C-101B-9397-08002B2CF9AE}" pid="30" name="IsPresentation">
    <vt:lpwstr>false</vt:lpwstr>
  </property>
  <property fmtid="{D5CDD505-2E9C-101B-9397-08002B2CF9AE}" pid="31" name="PageNumberVisible">
    <vt:lpwstr>PageXY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