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52"/>
  </p:normalViewPr>
  <p:slideViewPr>
    <p:cSldViewPr snapToGrid="0">
      <p:cViewPr>
        <p:scale>
          <a:sx n="400" d="100"/>
          <a:sy n="400" d="100"/>
        </p:scale>
        <p:origin x="-6088" y="-4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0C8D-270A-5D1D-7298-244A654A2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DCD6D-8743-99CD-E6D7-B3F98B146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9EDE-AC5E-DAAF-6B24-9D75BDD5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757-24F3-6E3D-A212-10FA1712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332E-A249-AE92-1698-105B8D85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4DA8-0DCC-5407-8EBC-B9786A62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A1F98-379A-C944-1AB2-B55169FC6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1FAC-57F8-59B4-F7CC-BE467BC9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EDE92-27A3-BF2F-F3E9-31CD732E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77F21-FA56-2DA8-D970-9F69EAB5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0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6FF5E-841C-EA1B-1062-D429BA739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92684-E97A-8D65-A863-2055D85A6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8C8F3-5974-18F9-3667-0754DD77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726D1-7ADB-34EA-BADE-DD768412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B943-601D-7A76-0F90-4AE408C6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0633-C359-CFAB-1AC1-0E52840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D6C9-09F9-41AC-C064-34F3F9A9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20BB-EE27-9E53-2AFB-D1F0DCD8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D023-D5CF-57E0-E983-F601387C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398D6-29DB-0D0C-4B34-1EFA9A5D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1B95-A0AD-6A8A-5B5C-87AEB88E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B348-1F62-6CF7-976D-DAEBFF8C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7905-4790-16BF-3F82-E0892644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B204-E596-CD94-5AA3-EE310436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22C5-1D3D-55CB-0629-FD2B9BE5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3B8F-75F8-23E4-AA5C-F5E09A49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0C96-DDC3-4E69-11E6-62D015BCB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2CD1-C205-1682-8F88-50BB8A932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BCB8-8710-AFFA-FF03-A58AD95E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54D90-F2DD-BE45-080E-8B7CAAAE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E5C2-527C-9DAB-2207-1A0775C1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ACDB-6CFB-6D7F-36FA-B63FBBBB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B2E6-0D70-832B-0C47-4223566E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6D595-D9C6-E127-8042-FA3D9ABE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10D40-C225-1C41-7469-6F579649B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6488B-04C1-8B71-CA71-23638ABCF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1F305-B290-5743-3C7F-1A103D08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30365-720D-AE73-1AC0-7F1E0343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E449F-961A-1B1F-4D4E-01D7BA4F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67F4-B41F-A076-B844-4A27A51A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A8F90-939D-A536-3239-01AF7427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574F-DFFE-CF58-166F-1EFBAEE1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C56F6-8A7D-C2E0-4303-C465C3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3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6232D-CC3C-FC44-2ED6-F1FD369B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01463-49AF-0522-2101-7A87FCAB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C2DD3-60AF-F4A6-87A5-D514D56A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0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D5E2-9C47-8BD4-96D5-EC310758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0D39-C1F7-B1BE-5C9A-FA4E4E933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EC921-2EB2-05A9-BB27-B4DBA108D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A2B44-28BD-AE91-937E-750EC1C3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1922B-5A12-27AE-45F0-C492BF33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6A13E-CB45-29DF-00BB-E1A914E7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C971-118A-AA09-8A6E-E9A521DE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77194-9231-11E7-096B-714053E24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FBAE-8567-F5EA-311D-FBE8D0A3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BCD4C-EB75-1B3A-4B48-F44DD1BF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755A-B1A6-3B6A-EC14-F81DF607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C9767-25AD-65A6-7A22-D6A5A3E4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6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7998-AE9F-232C-DFAC-8A55F3B6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BE26-C751-B569-5C22-8364B22B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4B7D-07C4-4D29-4375-AE2CAA249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466F-636A-3C47-8F10-167F59543140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97E8-D059-C350-0B7D-48B9D2799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5FBEF-7CDC-6CB9-9975-A97010722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77CAF-D1CA-C44F-8557-390A2F72F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circle with red dots&#10;&#10;Description automatically generated">
            <a:extLst>
              <a:ext uri="{FF2B5EF4-FFF2-40B4-BE49-F238E27FC236}">
                <a16:creationId xmlns:a16="http://schemas.microsoft.com/office/drawing/2014/main" id="{AB4A1003-3413-B34F-F167-687E32B0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76" y="3156122"/>
            <a:ext cx="3175000" cy="1905000"/>
          </a:xfrm>
          <a:prstGeom prst="rect">
            <a:avLst/>
          </a:prstGeom>
        </p:spPr>
      </p:pic>
      <p:sp>
        <p:nvSpPr>
          <p:cNvPr id="26" name="Trapezium 25">
            <a:extLst>
              <a:ext uri="{FF2B5EF4-FFF2-40B4-BE49-F238E27FC236}">
                <a16:creationId xmlns:a16="http://schemas.microsoft.com/office/drawing/2014/main" id="{3C0A1F8C-B740-1107-4C12-69F8C271458E}"/>
              </a:ext>
            </a:extLst>
          </p:cNvPr>
          <p:cNvSpPr/>
          <p:nvPr/>
        </p:nvSpPr>
        <p:spPr>
          <a:xfrm rot="6332185">
            <a:off x="4134995" y="4504698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ium 29">
            <a:extLst>
              <a:ext uri="{FF2B5EF4-FFF2-40B4-BE49-F238E27FC236}">
                <a16:creationId xmlns:a16="http://schemas.microsoft.com/office/drawing/2014/main" id="{A5F04AC0-01C0-5C07-2F52-981695D64A53}"/>
              </a:ext>
            </a:extLst>
          </p:cNvPr>
          <p:cNvSpPr/>
          <p:nvPr/>
        </p:nvSpPr>
        <p:spPr>
          <a:xfrm rot="6748048">
            <a:off x="4193010" y="4342406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ium 30">
            <a:extLst>
              <a:ext uri="{FF2B5EF4-FFF2-40B4-BE49-F238E27FC236}">
                <a16:creationId xmlns:a16="http://schemas.microsoft.com/office/drawing/2014/main" id="{8B847F6B-B7A8-4008-1649-FEE4D6ED4455}"/>
              </a:ext>
            </a:extLst>
          </p:cNvPr>
          <p:cNvSpPr/>
          <p:nvPr/>
        </p:nvSpPr>
        <p:spPr>
          <a:xfrm rot="7191008">
            <a:off x="4268242" y="4189817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zium 31">
            <a:extLst>
              <a:ext uri="{FF2B5EF4-FFF2-40B4-BE49-F238E27FC236}">
                <a16:creationId xmlns:a16="http://schemas.microsoft.com/office/drawing/2014/main" id="{9BD5DB3E-EEE8-D326-CD4A-AB4D6C1FE143}"/>
              </a:ext>
            </a:extLst>
          </p:cNvPr>
          <p:cNvSpPr/>
          <p:nvPr/>
        </p:nvSpPr>
        <p:spPr>
          <a:xfrm rot="7631836">
            <a:off x="4363717" y="4047867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ium 32">
            <a:extLst>
              <a:ext uri="{FF2B5EF4-FFF2-40B4-BE49-F238E27FC236}">
                <a16:creationId xmlns:a16="http://schemas.microsoft.com/office/drawing/2014/main" id="{7B2B882B-F8AB-90C4-8991-A7AB395FDE63}"/>
              </a:ext>
            </a:extLst>
          </p:cNvPr>
          <p:cNvSpPr/>
          <p:nvPr/>
        </p:nvSpPr>
        <p:spPr>
          <a:xfrm rot="8164936">
            <a:off x="4473708" y="3919004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ium 33">
            <a:extLst>
              <a:ext uri="{FF2B5EF4-FFF2-40B4-BE49-F238E27FC236}">
                <a16:creationId xmlns:a16="http://schemas.microsoft.com/office/drawing/2014/main" id="{C35F7237-50AD-8681-71B5-4517F25BABC9}"/>
              </a:ext>
            </a:extLst>
          </p:cNvPr>
          <p:cNvSpPr/>
          <p:nvPr/>
        </p:nvSpPr>
        <p:spPr>
          <a:xfrm rot="8634620">
            <a:off x="4604137" y="3802490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ium 34">
            <a:extLst>
              <a:ext uri="{FF2B5EF4-FFF2-40B4-BE49-F238E27FC236}">
                <a16:creationId xmlns:a16="http://schemas.microsoft.com/office/drawing/2014/main" id="{FDC481F2-A223-983F-B2AD-2321741E7B35}"/>
              </a:ext>
            </a:extLst>
          </p:cNvPr>
          <p:cNvSpPr/>
          <p:nvPr/>
        </p:nvSpPr>
        <p:spPr>
          <a:xfrm rot="9034524">
            <a:off x="4751478" y="3705180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apezium 35">
            <a:extLst>
              <a:ext uri="{FF2B5EF4-FFF2-40B4-BE49-F238E27FC236}">
                <a16:creationId xmlns:a16="http://schemas.microsoft.com/office/drawing/2014/main" id="{558DC87B-920D-D8D3-D0C6-5EA1FE637FA9}"/>
              </a:ext>
            </a:extLst>
          </p:cNvPr>
          <p:cNvSpPr/>
          <p:nvPr/>
        </p:nvSpPr>
        <p:spPr>
          <a:xfrm rot="9510683">
            <a:off x="4908667" y="3628254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ium 36">
            <a:extLst>
              <a:ext uri="{FF2B5EF4-FFF2-40B4-BE49-F238E27FC236}">
                <a16:creationId xmlns:a16="http://schemas.microsoft.com/office/drawing/2014/main" id="{300482D6-1DA0-868E-939D-A2E84CBEB29F}"/>
              </a:ext>
            </a:extLst>
          </p:cNvPr>
          <p:cNvSpPr/>
          <p:nvPr/>
        </p:nvSpPr>
        <p:spPr>
          <a:xfrm rot="9977126">
            <a:off x="5074853" y="3575248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apezium 37">
            <a:extLst>
              <a:ext uri="{FF2B5EF4-FFF2-40B4-BE49-F238E27FC236}">
                <a16:creationId xmlns:a16="http://schemas.microsoft.com/office/drawing/2014/main" id="{B14C137F-5EA1-B072-3170-105BE5F9F0DF}"/>
              </a:ext>
            </a:extLst>
          </p:cNvPr>
          <p:cNvSpPr/>
          <p:nvPr/>
        </p:nvSpPr>
        <p:spPr>
          <a:xfrm rot="10357612">
            <a:off x="5246294" y="3540095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apezium 38">
            <a:extLst>
              <a:ext uri="{FF2B5EF4-FFF2-40B4-BE49-F238E27FC236}">
                <a16:creationId xmlns:a16="http://schemas.microsoft.com/office/drawing/2014/main" id="{FFDC76D0-68F5-6394-6A69-E4190FEB7BAD}"/>
              </a:ext>
            </a:extLst>
          </p:cNvPr>
          <p:cNvSpPr/>
          <p:nvPr/>
        </p:nvSpPr>
        <p:spPr>
          <a:xfrm rot="15267815" flipH="1">
            <a:off x="6692231" y="4495682"/>
            <a:ext cx="188539" cy="459370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ium 39">
            <a:extLst>
              <a:ext uri="{FF2B5EF4-FFF2-40B4-BE49-F238E27FC236}">
                <a16:creationId xmlns:a16="http://schemas.microsoft.com/office/drawing/2014/main" id="{6520D152-8207-A06D-82A8-F4968ABA1963}"/>
              </a:ext>
            </a:extLst>
          </p:cNvPr>
          <p:cNvSpPr/>
          <p:nvPr/>
        </p:nvSpPr>
        <p:spPr>
          <a:xfrm rot="14851952" flipH="1">
            <a:off x="6632695" y="4333390"/>
            <a:ext cx="188539" cy="459370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ium 40">
            <a:extLst>
              <a:ext uri="{FF2B5EF4-FFF2-40B4-BE49-F238E27FC236}">
                <a16:creationId xmlns:a16="http://schemas.microsoft.com/office/drawing/2014/main" id="{193B2BCE-D72E-DC44-FDC6-34E1509EACAC}"/>
              </a:ext>
            </a:extLst>
          </p:cNvPr>
          <p:cNvSpPr/>
          <p:nvPr/>
        </p:nvSpPr>
        <p:spPr>
          <a:xfrm rot="14408992" flipH="1">
            <a:off x="6555491" y="4180801"/>
            <a:ext cx="188539" cy="459370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apezium 41">
            <a:extLst>
              <a:ext uri="{FF2B5EF4-FFF2-40B4-BE49-F238E27FC236}">
                <a16:creationId xmlns:a16="http://schemas.microsoft.com/office/drawing/2014/main" id="{DE098FAB-B8E4-F6AF-1C03-F4D98499CF9E}"/>
              </a:ext>
            </a:extLst>
          </p:cNvPr>
          <p:cNvSpPr/>
          <p:nvPr/>
        </p:nvSpPr>
        <p:spPr>
          <a:xfrm rot="13968164" flipH="1">
            <a:off x="6457513" y="4038851"/>
            <a:ext cx="188539" cy="459370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ium 42">
            <a:extLst>
              <a:ext uri="{FF2B5EF4-FFF2-40B4-BE49-F238E27FC236}">
                <a16:creationId xmlns:a16="http://schemas.microsoft.com/office/drawing/2014/main" id="{D6B7D1A5-F61A-DD29-DABE-C3AE2D2A7968}"/>
              </a:ext>
            </a:extLst>
          </p:cNvPr>
          <p:cNvSpPr/>
          <p:nvPr/>
        </p:nvSpPr>
        <p:spPr>
          <a:xfrm rot="13435064" flipH="1">
            <a:off x="6342168" y="3915855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ium 43">
            <a:extLst>
              <a:ext uri="{FF2B5EF4-FFF2-40B4-BE49-F238E27FC236}">
                <a16:creationId xmlns:a16="http://schemas.microsoft.com/office/drawing/2014/main" id="{F4484187-CB44-1F1B-9920-081CD20B2547}"/>
              </a:ext>
            </a:extLst>
          </p:cNvPr>
          <p:cNvSpPr/>
          <p:nvPr/>
        </p:nvSpPr>
        <p:spPr>
          <a:xfrm rot="12965380" flipH="1">
            <a:off x="6208320" y="3799341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apezium 44">
            <a:extLst>
              <a:ext uri="{FF2B5EF4-FFF2-40B4-BE49-F238E27FC236}">
                <a16:creationId xmlns:a16="http://schemas.microsoft.com/office/drawing/2014/main" id="{39FC868D-C1AB-3708-C910-8FC6241231EC}"/>
              </a:ext>
            </a:extLst>
          </p:cNvPr>
          <p:cNvSpPr/>
          <p:nvPr/>
        </p:nvSpPr>
        <p:spPr>
          <a:xfrm rot="12565476" flipH="1">
            <a:off x="6057116" y="3702031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ium 45">
            <a:extLst>
              <a:ext uri="{FF2B5EF4-FFF2-40B4-BE49-F238E27FC236}">
                <a16:creationId xmlns:a16="http://schemas.microsoft.com/office/drawing/2014/main" id="{0F8533D5-6172-05AC-BF50-21522949D96D}"/>
              </a:ext>
            </a:extLst>
          </p:cNvPr>
          <p:cNvSpPr/>
          <p:nvPr/>
        </p:nvSpPr>
        <p:spPr>
          <a:xfrm rot="12089317" flipH="1">
            <a:off x="5895807" y="3625105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ium 46">
            <a:extLst>
              <a:ext uri="{FF2B5EF4-FFF2-40B4-BE49-F238E27FC236}">
                <a16:creationId xmlns:a16="http://schemas.microsoft.com/office/drawing/2014/main" id="{F525950F-82AA-37ED-ADAB-97BA0A08EF13}"/>
              </a:ext>
            </a:extLst>
          </p:cNvPr>
          <p:cNvSpPr/>
          <p:nvPr/>
        </p:nvSpPr>
        <p:spPr>
          <a:xfrm rot="11622874" flipH="1">
            <a:off x="5725264" y="3572099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ium 47">
            <a:extLst>
              <a:ext uri="{FF2B5EF4-FFF2-40B4-BE49-F238E27FC236}">
                <a16:creationId xmlns:a16="http://schemas.microsoft.com/office/drawing/2014/main" id="{3FFC2C24-ED83-A0CD-BA7A-CF1A77F863F2}"/>
              </a:ext>
            </a:extLst>
          </p:cNvPr>
          <p:cNvSpPr/>
          <p:nvPr/>
        </p:nvSpPr>
        <p:spPr>
          <a:xfrm rot="11242388" flipH="1">
            <a:off x="5555583" y="3537349"/>
            <a:ext cx="187200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apezium 49">
            <a:extLst>
              <a:ext uri="{FF2B5EF4-FFF2-40B4-BE49-F238E27FC236}">
                <a16:creationId xmlns:a16="http://schemas.microsoft.com/office/drawing/2014/main" id="{57A0D933-72AB-256E-FA3F-AA25F7D849B7}"/>
              </a:ext>
            </a:extLst>
          </p:cNvPr>
          <p:cNvSpPr/>
          <p:nvPr/>
        </p:nvSpPr>
        <p:spPr>
          <a:xfrm rot="10800000">
            <a:off x="5424270" y="3526238"/>
            <a:ext cx="138312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circle with red dots&#10;&#10;Description automatically generated">
            <a:extLst>
              <a:ext uri="{FF2B5EF4-FFF2-40B4-BE49-F238E27FC236}">
                <a16:creationId xmlns:a16="http://schemas.microsoft.com/office/drawing/2014/main" id="{AB4A1003-3413-B34F-F167-687E32B0E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76" y="3156122"/>
            <a:ext cx="3175000" cy="1905000"/>
          </a:xfrm>
          <a:prstGeom prst="rect">
            <a:avLst/>
          </a:prstGeom>
        </p:spPr>
      </p:pic>
      <p:sp>
        <p:nvSpPr>
          <p:cNvPr id="26" name="Trapezium 25">
            <a:extLst>
              <a:ext uri="{FF2B5EF4-FFF2-40B4-BE49-F238E27FC236}">
                <a16:creationId xmlns:a16="http://schemas.microsoft.com/office/drawing/2014/main" id="{3C0A1F8C-B740-1107-4C12-69F8C271458E}"/>
              </a:ext>
            </a:extLst>
          </p:cNvPr>
          <p:cNvSpPr/>
          <p:nvPr/>
        </p:nvSpPr>
        <p:spPr>
          <a:xfrm rot="6332185">
            <a:off x="4134995" y="4504698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ium 29">
            <a:extLst>
              <a:ext uri="{FF2B5EF4-FFF2-40B4-BE49-F238E27FC236}">
                <a16:creationId xmlns:a16="http://schemas.microsoft.com/office/drawing/2014/main" id="{A5F04AC0-01C0-5C07-2F52-981695D64A53}"/>
              </a:ext>
            </a:extLst>
          </p:cNvPr>
          <p:cNvSpPr/>
          <p:nvPr/>
        </p:nvSpPr>
        <p:spPr>
          <a:xfrm rot="6748048">
            <a:off x="4193010" y="4342406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ium 30">
            <a:extLst>
              <a:ext uri="{FF2B5EF4-FFF2-40B4-BE49-F238E27FC236}">
                <a16:creationId xmlns:a16="http://schemas.microsoft.com/office/drawing/2014/main" id="{8B847F6B-B7A8-4008-1649-FEE4D6ED4455}"/>
              </a:ext>
            </a:extLst>
          </p:cNvPr>
          <p:cNvSpPr/>
          <p:nvPr/>
        </p:nvSpPr>
        <p:spPr>
          <a:xfrm rot="7191008">
            <a:off x="4268242" y="4189817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zium 31">
            <a:extLst>
              <a:ext uri="{FF2B5EF4-FFF2-40B4-BE49-F238E27FC236}">
                <a16:creationId xmlns:a16="http://schemas.microsoft.com/office/drawing/2014/main" id="{9BD5DB3E-EEE8-D326-CD4A-AB4D6C1FE143}"/>
              </a:ext>
            </a:extLst>
          </p:cNvPr>
          <p:cNvSpPr/>
          <p:nvPr/>
        </p:nvSpPr>
        <p:spPr>
          <a:xfrm rot="7631836">
            <a:off x="4363717" y="4047867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ium 32">
            <a:extLst>
              <a:ext uri="{FF2B5EF4-FFF2-40B4-BE49-F238E27FC236}">
                <a16:creationId xmlns:a16="http://schemas.microsoft.com/office/drawing/2014/main" id="{7B2B882B-F8AB-90C4-8991-A7AB395FDE63}"/>
              </a:ext>
            </a:extLst>
          </p:cNvPr>
          <p:cNvSpPr/>
          <p:nvPr/>
        </p:nvSpPr>
        <p:spPr>
          <a:xfrm rot="8164936">
            <a:off x="4473708" y="3919004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ium 33">
            <a:extLst>
              <a:ext uri="{FF2B5EF4-FFF2-40B4-BE49-F238E27FC236}">
                <a16:creationId xmlns:a16="http://schemas.microsoft.com/office/drawing/2014/main" id="{C35F7237-50AD-8681-71B5-4517F25BABC9}"/>
              </a:ext>
            </a:extLst>
          </p:cNvPr>
          <p:cNvSpPr/>
          <p:nvPr/>
        </p:nvSpPr>
        <p:spPr>
          <a:xfrm rot="8634620">
            <a:off x="4604137" y="3802490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rapezium 34">
            <a:extLst>
              <a:ext uri="{FF2B5EF4-FFF2-40B4-BE49-F238E27FC236}">
                <a16:creationId xmlns:a16="http://schemas.microsoft.com/office/drawing/2014/main" id="{FDC481F2-A223-983F-B2AD-2321741E7B35}"/>
              </a:ext>
            </a:extLst>
          </p:cNvPr>
          <p:cNvSpPr/>
          <p:nvPr/>
        </p:nvSpPr>
        <p:spPr>
          <a:xfrm rot="9034524">
            <a:off x="4751478" y="3705180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rapezium 35">
            <a:extLst>
              <a:ext uri="{FF2B5EF4-FFF2-40B4-BE49-F238E27FC236}">
                <a16:creationId xmlns:a16="http://schemas.microsoft.com/office/drawing/2014/main" id="{558DC87B-920D-D8D3-D0C6-5EA1FE637FA9}"/>
              </a:ext>
            </a:extLst>
          </p:cNvPr>
          <p:cNvSpPr/>
          <p:nvPr/>
        </p:nvSpPr>
        <p:spPr>
          <a:xfrm rot="9510683">
            <a:off x="4908667" y="3628254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ium 36">
            <a:extLst>
              <a:ext uri="{FF2B5EF4-FFF2-40B4-BE49-F238E27FC236}">
                <a16:creationId xmlns:a16="http://schemas.microsoft.com/office/drawing/2014/main" id="{300482D6-1DA0-868E-939D-A2E84CBEB29F}"/>
              </a:ext>
            </a:extLst>
          </p:cNvPr>
          <p:cNvSpPr/>
          <p:nvPr/>
        </p:nvSpPr>
        <p:spPr>
          <a:xfrm rot="9977126">
            <a:off x="5074853" y="3575248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apezium 37">
            <a:extLst>
              <a:ext uri="{FF2B5EF4-FFF2-40B4-BE49-F238E27FC236}">
                <a16:creationId xmlns:a16="http://schemas.microsoft.com/office/drawing/2014/main" id="{B14C137F-5EA1-B072-3170-105BE5F9F0DF}"/>
              </a:ext>
            </a:extLst>
          </p:cNvPr>
          <p:cNvSpPr/>
          <p:nvPr/>
        </p:nvSpPr>
        <p:spPr>
          <a:xfrm rot="10357612">
            <a:off x="5246294" y="3540095"/>
            <a:ext cx="188539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apezium 38">
            <a:extLst>
              <a:ext uri="{FF2B5EF4-FFF2-40B4-BE49-F238E27FC236}">
                <a16:creationId xmlns:a16="http://schemas.microsoft.com/office/drawing/2014/main" id="{FFDC76D0-68F5-6394-6A69-E4190FEB7BAD}"/>
              </a:ext>
            </a:extLst>
          </p:cNvPr>
          <p:cNvSpPr/>
          <p:nvPr/>
        </p:nvSpPr>
        <p:spPr>
          <a:xfrm rot="15267815" flipH="1">
            <a:off x="6692231" y="4495682"/>
            <a:ext cx="188539" cy="459370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apezium 39">
            <a:extLst>
              <a:ext uri="{FF2B5EF4-FFF2-40B4-BE49-F238E27FC236}">
                <a16:creationId xmlns:a16="http://schemas.microsoft.com/office/drawing/2014/main" id="{6520D152-8207-A06D-82A8-F4968ABA1963}"/>
              </a:ext>
            </a:extLst>
          </p:cNvPr>
          <p:cNvSpPr/>
          <p:nvPr/>
        </p:nvSpPr>
        <p:spPr>
          <a:xfrm rot="14851952" flipH="1">
            <a:off x="6632695" y="4333390"/>
            <a:ext cx="188539" cy="459370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rapezium 40">
            <a:extLst>
              <a:ext uri="{FF2B5EF4-FFF2-40B4-BE49-F238E27FC236}">
                <a16:creationId xmlns:a16="http://schemas.microsoft.com/office/drawing/2014/main" id="{193B2BCE-D72E-DC44-FDC6-34E1509EACAC}"/>
              </a:ext>
            </a:extLst>
          </p:cNvPr>
          <p:cNvSpPr/>
          <p:nvPr/>
        </p:nvSpPr>
        <p:spPr>
          <a:xfrm rot="14408992" flipH="1">
            <a:off x="6555491" y="4180801"/>
            <a:ext cx="188539" cy="459370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apezium 41">
            <a:extLst>
              <a:ext uri="{FF2B5EF4-FFF2-40B4-BE49-F238E27FC236}">
                <a16:creationId xmlns:a16="http://schemas.microsoft.com/office/drawing/2014/main" id="{DE098FAB-B8E4-F6AF-1C03-F4D98499CF9E}"/>
              </a:ext>
            </a:extLst>
          </p:cNvPr>
          <p:cNvSpPr/>
          <p:nvPr/>
        </p:nvSpPr>
        <p:spPr>
          <a:xfrm rot="13968164" flipH="1">
            <a:off x="6457513" y="4038851"/>
            <a:ext cx="188539" cy="459370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ium 42">
            <a:extLst>
              <a:ext uri="{FF2B5EF4-FFF2-40B4-BE49-F238E27FC236}">
                <a16:creationId xmlns:a16="http://schemas.microsoft.com/office/drawing/2014/main" id="{D6B7D1A5-F61A-DD29-DABE-C3AE2D2A7968}"/>
              </a:ext>
            </a:extLst>
          </p:cNvPr>
          <p:cNvSpPr/>
          <p:nvPr/>
        </p:nvSpPr>
        <p:spPr>
          <a:xfrm rot="13435064" flipH="1">
            <a:off x="6342168" y="3915855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ium 43">
            <a:extLst>
              <a:ext uri="{FF2B5EF4-FFF2-40B4-BE49-F238E27FC236}">
                <a16:creationId xmlns:a16="http://schemas.microsoft.com/office/drawing/2014/main" id="{F4484187-CB44-1F1B-9920-081CD20B2547}"/>
              </a:ext>
            </a:extLst>
          </p:cNvPr>
          <p:cNvSpPr/>
          <p:nvPr/>
        </p:nvSpPr>
        <p:spPr>
          <a:xfrm rot="12965380" flipH="1">
            <a:off x="6208320" y="3799341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apezium 44">
            <a:extLst>
              <a:ext uri="{FF2B5EF4-FFF2-40B4-BE49-F238E27FC236}">
                <a16:creationId xmlns:a16="http://schemas.microsoft.com/office/drawing/2014/main" id="{39FC868D-C1AB-3708-C910-8FC6241231EC}"/>
              </a:ext>
            </a:extLst>
          </p:cNvPr>
          <p:cNvSpPr/>
          <p:nvPr/>
        </p:nvSpPr>
        <p:spPr>
          <a:xfrm rot="12565476" flipH="1">
            <a:off x="6057116" y="3702031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rapezium 45">
            <a:extLst>
              <a:ext uri="{FF2B5EF4-FFF2-40B4-BE49-F238E27FC236}">
                <a16:creationId xmlns:a16="http://schemas.microsoft.com/office/drawing/2014/main" id="{0F8533D5-6172-05AC-BF50-21522949D96D}"/>
              </a:ext>
            </a:extLst>
          </p:cNvPr>
          <p:cNvSpPr/>
          <p:nvPr/>
        </p:nvSpPr>
        <p:spPr>
          <a:xfrm rot="12089317" flipH="1">
            <a:off x="5895807" y="3625105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apezium 46">
            <a:extLst>
              <a:ext uri="{FF2B5EF4-FFF2-40B4-BE49-F238E27FC236}">
                <a16:creationId xmlns:a16="http://schemas.microsoft.com/office/drawing/2014/main" id="{F525950F-82AA-37ED-ADAB-97BA0A08EF13}"/>
              </a:ext>
            </a:extLst>
          </p:cNvPr>
          <p:cNvSpPr/>
          <p:nvPr/>
        </p:nvSpPr>
        <p:spPr>
          <a:xfrm rot="11622874" flipH="1">
            <a:off x="5725264" y="3572099"/>
            <a:ext cx="193481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apezium 47">
            <a:extLst>
              <a:ext uri="{FF2B5EF4-FFF2-40B4-BE49-F238E27FC236}">
                <a16:creationId xmlns:a16="http://schemas.microsoft.com/office/drawing/2014/main" id="{3FFC2C24-ED83-A0CD-BA7A-CF1A77F863F2}"/>
              </a:ext>
            </a:extLst>
          </p:cNvPr>
          <p:cNvSpPr/>
          <p:nvPr/>
        </p:nvSpPr>
        <p:spPr>
          <a:xfrm rot="11242388" flipH="1">
            <a:off x="5555583" y="3537349"/>
            <a:ext cx="187200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apezium 49">
            <a:extLst>
              <a:ext uri="{FF2B5EF4-FFF2-40B4-BE49-F238E27FC236}">
                <a16:creationId xmlns:a16="http://schemas.microsoft.com/office/drawing/2014/main" id="{57A0D933-72AB-256E-FA3F-AA25F7D849B7}"/>
              </a:ext>
            </a:extLst>
          </p:cNvPr>
          <p:cNvSpPr/>
          <p:nvPr/>
        </p:nvSpPr>
        <p:spPr>
          <a:xfrm rot="10800000">
            <a:off x="5424270" y="3526238"/>
            <a:ext cx="138312" cy="447636"/>
          </a:xfrm>
          <a:prstGeom prst="trapezoid">
            <a:avLst>
              <a:gd name="adj" fmla="val 1852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f9b3751-29cf-4dc6-aeb8-8c5392695401}" enabled="1" method="Privileged" siteId="{49dfc6a3-5fb7-49f4-adea-c54e725bb85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Page, Johnathon</dc:creator>
  <cp:lastModifiedBy>Page, Johnathon</cp:lastModifiedBy>
  <cp:revision>4</cp:revision>
  <dcterms:created xsi:type="dcterms:W3CDTF">2023-10-16T02:43:27Z</dcterms:created>
  <dcterms:modified xsi:type="dcterms:W3CDTF">2023-10-16T03:06:55Z</dcterms:modified>
</cp:coreProperties>
</file>