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60" r:id="rId3"/>
    <p:sldId id="262" r:id="rId4"/>
    <p:sldId id="265" r:id="rId5"/>
    <p:sldId id="264" r:id="rId6"/>
    <p:sldId id="263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90" autoAdjust="0"/>
    <p:restoredTop sz="94660"/>
  </p:normalViewPr>
  <p:slideViewPr>
    <p:cSldViewPr snapToGrid="0">
      <p:cViewPr varScale="1">
        <p:scale>
          <a:sx n="43" d="100"/>
          <a:sy n="43" d="100"/>
        </p:scale>
        <p:origin x="726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0114" y="885371"/>
            <a:ext cx="71555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Why Inking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Introduction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POC app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Ink tool bar and Ruler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Demo of Ink tool bar and Ruler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Inking Future Video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34113" y="562205"/>
            <a:ext cx="1567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Inking</a:t>
            </a:r>
          </a:p>
        </p:txBody>
      </p:sp>
    </p:spTree>
    <p:extLst>
      <p:ext uri="{BB962C8B-B14F-4D97-AF65-F5344CB8AC3E}">
        <p14:creationId xmlns:p14="http://schemas.microsoft.com/office/powerpoint/2010/main" val="3136529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57942" y="812800"/>
            <a:ext cx="1567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Why Inking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1199" y="1632857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Video</a:t>
            </a:r>
          </a:p>
        </p:txBody>
      </p:sp>
    </p:spTree>
    <p:extLst>
      <p:ext uri="{BB962C8B-B14F-4D97-AF65-F5344CB8AC3E}">
        <p14:creationId xmlns:p14="http://schemas.microsoft.com/office/powerpoint/2010/main" val="3262404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57942" y="812800"/>
            <a:ext cx="1567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Introduction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743" y="1228527"/>
            <a:ext cx="7431314" cy="473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808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57941" y="812800"/>
            <a:ext cx="4461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Inking API POC App demo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1199" y="1632857"/>
            <a:ext cx="3003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 the Code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7941" y="2426010"/>
            <a:ext cx="4461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Inking API Real time Usage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22448" y="3496162"/>
            <a:ext cx="3003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 Charting + Inking  app</a:t>
            </a:r>
          </a:p>
        </p:txBody>
      </p:sp>
    </p:spTree>
    <p:extLst>
      <p:ext uri="{BB962C8B-B14F-4D97-AF65-F5344CB8AC3E}">
        <p14:creationId xmlns:p14="http://schemas.microsoft.com/office/powerpoint/2010/main" val="2012249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57942" y="8128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Ink tool bar and Ruler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828" y="1182132"/>
            <a:ext cx="8634235" cy="487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146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57942" y="812800"/>
            <a:ext cx="6241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Demo of Ink tool bar and Ruler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7942" y="2764972"/>
            <a:ext cx="6241144" cy="562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Inking Future Video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199" y="1632857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Videos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1198" y="3952780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Video</a:t>
            </a:r>
          </a:p>
        </p:txBody>
      </p:sp>
    </p:spTree>
    <p:extLst>
      <p:ext uri="{BB962C8B-B14F-4D97-AF65-F5344CB8AC3E}">
        <p14:creationId xmlns:p14="http://schemas.microsoft.com/office/powerpoint/2010/main" val="111582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78513" y="2293257"/>
            <a:ext cx="51090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6">
                    <a:lumMod val="75000"/>
                  </a:schemeClr>
                </a:solidFill>
              </a:rPr>
              <a:t>Thank you.!! </a:t>
            </a:r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54617220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505</TotalTime>
  <Words>66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 Pokkuluri (Inviso Corporation)</dc:creator>
  <cp:lastModifiedBy>Suresh Pokkuluri (Inviso Corporation)</cp:lastModifiedBy>
  <cp:revision>7</cp:revision>
  <dcterms:created xsi:type="dcterms:W3CDTF">2016-07-22T18:57:53Z</dcterms:created>
  <dcterms:modified xsi:type="dcterms:W3CDTF">2016-08-10T21:51:59Z</dcterms:modified>
</cp:coreProperties>
</file>