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6" r:id="rId3"/>
    <p:sldId id="262" r:id="rId4"/>
    <p:sldId id="274" r:id="rId5"/>
  </p:sldIdLst>
  <p:sldSz cx="32400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82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11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1060529"/>
            <a:ext cx="2754075" cy="225606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3403592"/>
            <a:ext cx="2430066" cy="1564542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1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345009"/>
            <a:ext cx="698644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345009"/>
            <a:ext cx="2055431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7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6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615546"/>
            <a:ext cx="2794576" cy="2695572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4336619"/>
            <a:ext cx="2794576" cy="1417538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75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725046"/>
            <a:ext cx="1377037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725046"/>
            <a:ext cx="1377037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45011"/>
            <a:ext cx="2794576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1588543"/>
            <a:ext cx="1370709" cy="778521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2367064"/>
            <a:ext cx="1370709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1588543"/>
            <a:ext cx="1377459" cy="778521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2367064"/>
            <a:ext cx="1377459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20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5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6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432012"/>
            <a:ext cx="1045013" cy="151204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933027"/>
            <a:ext cx="1640295" cy="4605124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944052"/>
            <a:ext cx="1045013" cy="3601598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432012"/>
            <a:ext cx="1045013" cy="1512041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933027"/>
            <a:ext cx="1640295" cy="4605124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944052"/>
            <a:ext cx="1045013" cy="3601598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8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345011"/>
            <a:ext cx="279457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725046"/>
            <a:ext cx="279457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6006164"/>
            <a:ext cx="7290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7429-D3C5-46CD-9354-50198AEE2C39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6006164"/>
            <a:ext cx="109353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6006164"/>
            <a:ext cx="7290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E63F-05DF-437C-BCA8-ABF764222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8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8">
            <a:extLst>
              <a:ext uri="{FF2B5EF4-FFF2-40B4-BE49-F238E27FC236}">
                <a16:creationId xmlns:a16="http://schemas.microsoft.com/office/drawing/2014/main" id="{6897D62D-BF33-4F71-B945-F2C664DD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" y="-1"/>
            <a:ext cx="3127905" cy="648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DCA93-5926-5D4E-8314-BA35736F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3" y="214013"/>
            <a:ext cx="264358" cy="100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4699D0-B2CA-2E49-9438-ACF5B184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84" y="221719"/>
            <a:ext cx="417260" cy="919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99422C-17A5-644F-A73F-02EBF57557C8}"/>
              </a:ext>
            </a:extLst>
          </p:cNvPr>
          <p:cNvSpPr/>
          <p:nvPr/>
        </p:nvSpPr>
        <p:spPr>
          <a:xfrm>
            <a:off x="1407940" y="5921499"/>
            <a:ext cx="405880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b="0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Cooking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5F1EA-1CE0-5040-9D5D-6CB980ABDE8D}"/>
              </a:ext>
            </a:extLst>
          </p:cNvPr>
          <p:cNvSpPr/>
          <p:nvPr/>
        </p:nvSpPr>
        <p:spPr>
          <a:xfrm>
            <a:off x="228989" y="5924882"/>
            <a:ext cx="68383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algn="ctr"/>
            <a:endParaRPr lang="en-GB" sz="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B9C32-E156-2246-A2FE-BC6D843DD035}"/>
              </a:ext>
            </a:extLst>
          </p:cNvPr>
          <p:cNvSpPr/>
          <p:nvPr/>
        </p:nvSpPr>
        <p:spPr>
          <a:xfrm>
            <a:off x="775140" y="5929624"/>
            <a:ext cx="63831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pPr algn="ctr"/>
            <a:endParaRPr lang="en-GB" sz="5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906F0-CD85-634B-95B6-26D63AD33932}"/>
              </a:ext>
            </a:extLst>
          </p:cNvPr>
          <p:cNvSpPr/>
          <p:nvPr/>
        </p:nvSpPr>
        <p:spPr>
          <a:xfrm>
            <a:off x="2067894" y="5924882"/>
            <a:ext cx="309700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b="0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0A7B30-9430-48E1-9A7B-F78B04A2C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777" y="5762585"/>
            <a:ext cx="173461" cy="1931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AA6349-3303-440C-8AC9-63A0B0442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488" y="5770955"/>
            <a:ext cx="156121" cy="1912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66B1C6-5DC6-43D6-921A-4E36D5C58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46" y="5764828"/>
            <a:ext cx="212545" cy="203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B896A8-CE79-46E9-81FB-7AA610379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008" y="5791980"/>
            <a:ext cx="180200" cy="169278"/>
          </a:xfrm>
          <a:prstGeom prst="rect">
            <a:avLst/>
          </a:prstGeom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4CA5D416-0C1D-447C-8248-F05BE5779AE3}"/>
              </a:ext>
            </a:extLst>
          </p:cNvPr>
          <p:cNvSpPr/>
          <p:nvPr/>
        </p:nvSpPr>
        <p:spPr>
          <a:xfrm>
            <a:off x="2642664" y="5925022"/>
            <a:ext cx="271228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dirty="0">
                <a:ln w="0"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377EA8B-AEE9-4DA3-8F16-F489684518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394" y="6175666"/>
            <a:ext cx="1257300" cy="16066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A60734D-441E-495A-A28F-C4C149BE646F}"/>
              </a:ext>
            </a:extLst>
          </p:cNvPr>
          <p:cNvGrpSpPr/>
          <p:nvPr/>
        </p:nvGrpSpPr>
        <p:grpSpPr>
          <a:xfrm>
            <a:off x="1225770" y="1010284"/>
            <a:ext cx="498146" cy="307777"/>
            <a:chOff x="521784" y="1344079"/>
            <a:chExt cx="498146" cy="307777"/>
          </a:xfrm>
        </p:grpSpPr>
        <p:sp>
          <p:nvSpPr>
            <p:cNvPr id="5" name="星形: 五角 4">
              <a:extLst>
                <a:ext uri="{FF2B5EF4-FFF2-40B4-BE49-F238E27FC236}">
                  <a16:creationId xmlns:a16="http://schemas.microsoft.com/office/drawing/2014/main" id="{2A6E0D6B-113F-4AB1-969F-C00F4F7870A3}"/>
                </a:ext>
              </a:extLst>
            </p:cNvPr>
            <p:cNvSpPr/>
            <p:nvPr/>
          </p:nvSpPr>
          <p:spPr>
            <a:xfrm>
              <a:off x="521784" y="1436414"/>
              <a:ext cx="140307" cy="126979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342A81-1BFE-4B52-9BD1-F4D18EA726D6}"/>
                </a:ext>
              </a:extLst>
            </p:cNvPr>
            <p:cNvSpPr/>
            <p:nvPr/>
          </p:nvSpPr>
          <p:spPr>
            <a:xfrm>
              <a:off x="642904" y="1344079"/>
              <a:ext cx="377026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4.7/5</a:t>
              </a:r>
            </a:p>
            <a:p>
              <a:pPr algn="ctr"/>
              <a:r>
                <a:rPr lang="en-US" altLang="zh-CN" sz="7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5.7k</a:t>
              </a:r>
              <a:endParaRPr lang="zh-CN" altLang="en-US" sz="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DD709F95-A64D-47BF-991B-04E184D1FE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198" y="5756612"/>
            <a:ext cx="178969" cy="20810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B072517-EEDA-45B7-A05E-FED815AF75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3071" y="5762710"/>
            <a:ext cx="156122" cy="199056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7622175-DE57-440E-A402-3211862C1AB1}"/>
              </a:ext>
            </a:extLst>
          </p:cNvPr>
          <p:cNvGrpSpPr/>
          <p:nvPr/>
        </p:nvGrpSpPr>
        <p:grpSpPr>
          <a:xfrm>
            <a:off x="197364" y="505141"/>
            <a:ext cx="2844080" cy="213995"/>
            <a:chOff x="197364" y="505141"/>
            <a:chExt cx="2844080" cy="213995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F20C8B7-AF7A-4995-8A02-3551BBBEA983}"/>
                </a:ext>
              </a:extLst>
            </p:cNvPr>
            <p:cNvCxnSpPr/>
            <p:nvPr/>
          </p:nvCxnSpPr>
          <p:spPr>
            <a:xfrm>
              <a:off x="198644" y="719136"/>
              <a:ext cx="2842800" cy="0"/>
            </a:xfrm>
            <a:prstGeom prst="line">
              <a:avLst/>
            </a:prstGeom>
            <a:ln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6053C27-F334-4FE6-8D13-5C0AC8983FB9}"/>
                </a:ext>
              </a:extLst>
            </p:cNvPr>
            <p:cNvCxnSpPr/>
            <p:nvPr/>
          </p:nvCxnSpPr>
          <p:spPr>
            <a:xfrm>
              <a:off x="197364" y="505141"/>
              <a:ext cx="2842800" cy="0"/>
            </a:xfrm>
            <a:prstGeom prst="line">
              <a:avLst/>
            </a:prstGeom>
            <a:ln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8032AE4-0656-43C0-852C-ED26236A6E22}"/>
              </a:ext>
            </a:extLst>
          </p:cNvPr>
          <p:cNvCxnSpPr/>
          <p:nvPr/>
        </p:nvCxnSpPr>
        <p:spPr>
          <a:xfrm>
            <a:off x="198644" y="1855842"/>
            <a:ext cx="2842800" cy="0"/>
          </a:xfrm>
          <a:prstGeom prst="line">
            <a:avLst/>
          </a:prstGeom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CC87F0F3-FD61-4E4E-BD5A-C07F596C71F7}"/>
              </a:ext>
            </a:extLst>
          </p:cNvPr>
          <p:cNvSpPr txBox="1"/>
          <p:nvPr/>
        </p:nvSpPr>
        <p:spPr>
          <a:xfrm>
            <a:off x="1813820" y="849603"/>
            <a:ext cx="133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 Grade</a:t>
            </a:r>
          </a:p>
          <a:p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Jsgrate-gmail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Your Account</a:t>
            </a:r>
          </a:p>
          <a:p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7D698D9F-D880-44ED-81FD-0287D7128815}"/>
              </a:ext>
            </a:extLst>
          </p:cNvPr>
          <p:cNvCxnSpPr/>
          <p:nvPr/>
        </p:nvCxnSpPr>
        <p:spPr>
          <a:xfrm>
            <a:off x="199924" y="5659777"/>
            <a:ext cx="2842800" cy="0"/>
          </a:xfrm>
          <a:prstGeom prst="line">
            <a:avLst/>
          </a:prstGeom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加号 79">
            <a:extLst>
              <a:ext uri="{FF2B5EF4-FFF2-40B4-BE49-F238E27FC236}">
                <a16:creationId xmlns:a16="http://schemas.microsoft.com/office/drawing/2014/main" id="{D7A64562-5B88-4852-B930-D05EE7886EE6}"/>
              </a:ext>
            </a:extLst>
          </p:cNvPr>
          <p:cNvSpPr/>
          <p:nvPr/>
        </p:nvSpPr>
        <p:spPr>
          <a:xfrm>
            <a:off x="2767766" y="511383"/>
            <a:ext cx="209555" cy="220103"/>
          </a:xfrm>
          <a:prstGeom prst="mathPlus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12" descr="Image result for dish image">
            <a:extLst>
              <a:ext uri="{FF2B5EF4-FFF2-40B4-BE49-F238E27FC236}">
                <a16:creationId xmlns:a16="http://schemas.microsoft.com/office/drawing/2014/main" id="{8A89E009-8B06-413E-B5FF-5A521A1CE960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" y="3263071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1">
            <a:extLst>
              <a:ext uri="{FF2B5EF4-FFF2-40B4-BE49-F238E27FC236}">
                <a16:creationId xmlns:a16="http://schemas.microsoft.com/office/drawing/2014/main" id="{C89ACEA5-71AA-421E-8CDB-A7EF511CA0EC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50880" y="2006826"/>
            <a:ext cx="1260000" cy="1260000"/>
          </a:xfrm>
          <a:prstGeom prst="rect">
            <a:avLst/>
          </a:prstGeom>
        </p:spPr>
      </p:pic>
      <p:sp>
        <p:nvSpPr>
          <p:cNvPr id="105" name="Rounded Rectangle 34">
            <a:extLst>
              <a:ext uri="{FF2B5EF4-FFF2-40B4-BE49-F238E27FC236}">
                <a16:creationId xmlns:a16="http://schemas.microsoft.com/office/drawing/2014/main" id="{B7ED6496-9E6E-4643-8F3A-AEF7CD82444C}"/>
              </a:ext>
            </a:extLst>
          </p:cNvPr>
          <p:cNvSpPr/>
          <p:nvPr/>
        </p:nvSpPr>
        <p:spPr>
          <a:xfrm>
            <a:off x="345888" y="1620360"/>
            <a:ext cx="632405" cy="1726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Followers</a:t>
            </a:r>
          </a:p>
        </p:txBody>
      </p:sp>
      <p:sp>
        <p:nvSpPr>
          <p:cNvPr id="140" name="Rounded Rectangle 37">
            <a:extLst>
              <a:ext uri="{FF2B5EF4-FFF2-40B4-BE49-F238E27FC236}">
                <a16:creationId xmlns:a16="http://schemas.microsoft.com/office/drawing/2014/main" id="{B41A186B-C9A2-4FB6-ADF8-2CE83BD239C7}"/>
              </a:ext>
            </a:extLst>
          </p:cNvPr>
          <p:cNvSpPr/>
          <p:nvPr/>
        </p:nvSpPr>
        <p:spPr>
          <a:xfrm>
            <a:off x="2306238" y="1600522"/>
            <a:ext cx="632405" cy="1726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All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1" name="Rounded Rectangle 34">
            <a:extLst>
              <a:ext uri="{FF2B5EF4-FFF2-40B4-BE49-F238E27FC236}">
                <a16:creationId xmlns:a16="http://schemas.microsoft.com/office/drawing/2014/main" id="{24FE341C-FB0D-4D33-9968-0FC7F375ED1D}"/>
              </a:ext>
            </a:extLst>
          </p:cNvPr>
          <p:cNvSpPr/>
          <p:nvPr/>
        </p:nvSpPr>
        <p:spPr>
          <a:xfrm>
            <a:off x="1302561" y="1608804"/>
            <a:ext cx="632405" cy="1726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Followers</a:t>
            </a:r>
          </a:p>
        </p:txBody>
      </p:sp>
      <p:pic>
        <p:nvPicPr>
          <p:cNvPr id="143" name="Picture 27">
            <a:extLst>
              <a:ext uri="{FF2B5EF4-FFF2-40B4-BE49-F238E27FC236}">
                <a16:creationId xmlns:a16="http://schemas.microsoft.com/office/drawing/2014/main" id="{AF830756-CCBA-4DFE-9AF2-9F21AE9DDDA2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l="24660" r="26295" b="42980"/>
          <a:stretch/>
        </p:blipFill>
        <p:spPr>
          <a:xfrm>
            <a:off x="289093" y="749148"/>
            <a:ext cx="720000" cy="720000"/>
          </a:xfrm>
          <a:prstGeom prst="rect">
            <a:avLst/>
          </a:prstGeom>
        </p:spPr>
      </p:pic>
      <p:pic>
        <p:nvPicPr>
          <p:cNvPr id="102" name="Picture 8" descr="Image result for dish image">
            <a:extLst>
              <a:ext uri="{FF2B5EF4-FFF2-40B4-BE49-F238E27FC236}">
                <a16:creationId xmlns:a16="http://schemas.microsoft.com/office/drawing/2014/main" id="{00904C81-9DB4-4B07-80A0-5F043993AADA}"/>
              </a:ext>
            </a:extLst>
          </p:cNvPr>
          <p:cNvPicPr>
            <a:picLocks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3" r="26858"/>
          <a:stretch/>
        </p:blipFill>
        <p:spPr bwMode="auto">
          <a:xfrm>
            <a:off x="1612543" y="2027503"/>
            <a:ext cx="126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63">
            <a:extLst>
              <a:ext uri="{FF2B5EF4-FFF2-40B4-BE49-F238E27FC236}">
                <a16:creationId xmlns:a16="http://schemas.microsoft.com/office/drawing/2014/main" id="{9D67FD06-F097-4B97-B434-0B9578BD0D01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b="58952"/>
          <a:stretch/>
        </p:blipFill>
        <p:spPr>
          <a:xfrm>
            <a:off x="366431" y="4528527"/>
            <a:ext cx="2520000" cy="10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4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8">
            <a:extLst>
              <a:ext uri="{FF2B5EF4-FFF2-40B4-BE49-F238E27FC236}">
                <a16:creationId xmlns:a16="http://schemas.microsoft.com/office/drawing/2014/main" id="{8D47E573-8D56-4C63-8553-7CF758FC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" y="-1"/>
            <a:ext cx="3127905" cy="648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DCA93-5926-5D4E-8314-BA35736F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3" y="214013"/>
            <a:ext cx="264358" cy="100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4699D0-B2CA-2E49-9438-ACF5B184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84" y="221719"/>
            <a:ext cx="417260" cy="919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99422C-17A5-644F-A73F-02EBF57557C8}"/>
              </a:ext>
            </a:extLst>
          </p:cNvPr>
          <p:cNvSpPr/>
          <p:nvPr/>
        </p:nvSpPr>
        <p:spPr>
          <a:xfrm>
            <a:off x="1407940" y="5921499"/>
            <a:ext cx="405880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b="0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Cooking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5F1EA-1CE0-5040-9D5D-6CB980ABDE8D}"/>
              </a:ext>
            </a:extLst>
          </p:cNvPr>
          <p:cNvSpPr/>
          <p:nvPr/>
        </p:nvSpPr>
        <p:spPr>
          <a:xfrm>
            <a:off x="228989" y="5924882"/>
            <a:ext cx="68383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algn="ctr"/>
            <a:endParaRPr lang="en-GB" sz="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B9C32-E156-2246-A2FE-BC6D843DD035}"/>
              </a:ext>
            </a:extLst>
          </p:cNvPr>
          <p:cNvSpPr/>
          <p:nvPr/>
        </p:nvSpPr>
        <p:spPr>
          <a:xfrm>
            <a:off x="775140" y="5929624"/>
            <a:ext cx="63831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pPr algn="ctr"/>
            <a:endParaRPr lang="en-GB" sz="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906F0-CD85-634B-95B6-26D63AD33932}"/>
              </a:ext>
            </a:extLst>
          </p:cNvPr>
          <p:cNvSpPr/>
          <p:nvPr/>
        </p:nvSpPr>
        <p:spPr>
          <a:xfrm>
            <a:off x="2067894" y="5924882"/>
            <a:ext cx="309700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0A7B30-9430-48E1-9A7B-F78B04A2C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777" y="5762585"/>
            <a:ext cx="173461" cy="1931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AA6349-3303-440C-8AC9-63A0B0442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488" y="5770955"/>
            <a:ext cx="156121" cy="1912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66B1C6-5DC6-43D6-921A-4E36D5C58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46" y="5764828"/>
            <a:ext cx="212545" cy="203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B896A8-CE79-46E9-81FB-7AA610379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008" y="5791980"/>
            <a:ext cx="180200" cy="169278"/>
          </a:xfrm>
          <a:prstGeom prst="rect">
            <a:avLst/>
          </a:prstGeom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4CA5D416-0C1D-447C-8248-F05BE5779AE3}"/>
              </a:ext>
            </a:extLst>
          </p:cNvPr>
          <p:cNvSpPr/>
          <p:nvPr/>
        </p:nvSpPr>
        <p:spPr>
          <a:xfrm>
            <a:off x="2642664" y="5925022"/>
            <a:ext cx="271228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377EA8B-AEE9-4DA3-8F16-F489684518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394" y="6175666"/>
            <a:ext cx="1257300" cy="16066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D709F95-A64D-47BF-991B-04E184D1FE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198" y="5756612"/>
            <a:ext cx="178969" cy="2081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F545780-9CB9-4A86-8435-F079777BEF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853" y="5750979"/>
            <a:ext cx="222088" cy="2126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C4BCCB-A89D-491D-8D2B-D47DC5485D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9491" y="450685"/>
            <a:ext cx="357574" cy="313273"/>
          </a:xfrm>
          <a:prstGeom prst="rect">
            <a:avLst/>
          </a:prstGeom>
        </p:spPr>
      </p:pic>
      <p:grpSp>
        <p:nvGrpSpPr>
          <p:cNvPr id="67" name="组合 66">
            <a:extLst>
              <a:ext uri="{FF2B5EF4-FFF2-40B4-BE49-F238E27FC236}">
                <a16:creationId xmlns:a16="http://schemas.microsoft.com/office/drawing/2014/main" id="{4F703640-BA43-467F-B428-BB7E3DB91883}"/>
              </a:ext>
            </a:extLst>
          </p:cNvPr>
          <p:cNvGrpSpPr/>
          <p:nvPr/>
        </p:nvGrpSpPr>
        <p:grpSpPr>
          <a:xfrm>
            <a:off x="197364" y="505141"/>
            <a:ext cx="2844080" cy="213995"/>
            <a:chOff x="197364" y="505141"/>
            <a:chExt cx="2844080" cy="213995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B401084-CE08-4B26-8046-743319C5645E}"/>
                </a:ext>
              </a:extLst>
            </p:cNvPr>
            <p:cNvCxnSpPr/>
            <p:nvPr/>
          </p:nvCxnSpPr>
          <p:spPr>
            <a:xfrm>
              <a:off x="198644" y="719136"/>
              <a:ext cx="2842800" cy="0"/>
            </a:xfrm>
            <a:prstGeom prst="line">
              <a:avLst/>
            </a:prstGeom>
            <a:ln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78FD20E-2804-4E4D-96A9-D8AED34EA522}"/>
                </a:ext>
              </a:extLst>
            </p:cNvPr>
            <p:cNvCxnSpPr/>
            <p:nvPr/>
          </p:nvCxnSpPr>
          <p:spPr>
            <a:xfrm>
              <a:off x="197364" y="505141"/>
              <a:ext cx="2842800" cy="0"/>
            </a:xfrm>
            <a:prstGeom prst="line">
              <a:avLst/>
            </a:prstGeom>
            <a:ln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999120B-70F2-48CF-98E5-6A61F962F40B}"/>
              </a:ext>
            </a:extLst>
          </p:cNvPr>
          <p:cNvCxnSpPr/>
          <p:nvPr/>
        </p:nvCxnSpPr>
        <p:spPr>
          <a:xfrm>
            <a:off x="199924" y="5659777"/>
            <a:ext cx="2842800" cy="0"/>
          </a:xfrm>
          <a:prstGeom prst="line">
            <a:avLst/>
          </a:prstGeom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3DF714C-7A30-49E9-AD16-EF89BCE20C0D}"/>
              </a:ext>
            </a:extLst>
          </p:cNvPr>
          <p:cNvGrpSpPr/>
          <p:nvPr/>
        </p:nvGrpSpPr>
        <p:grpSpPr>
          <a:xfrm>
            <a:off x="241677" y="796103"/>
            <a:ext cx="2740730" cy="1875190"/>
            <a:chOff x="241677" y="796103"/>
            <a:chExt cx="2740730" cy="1875190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089E912-1436-4416-A19C-C2E8BB64B02F}"/>
                </a:ext>
              </a:extLst>
            </p:cNvPr>
            <p:cNvSpPr txBox="1"/>
            <p:nvPr/>
          </p:nvSpPr>
          <p:spPr>
            <a:xfrm>
              <a:off x="241677" y="2271183"/>
              <a:ext cx="650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Fired Chicken</a:t>
              </a: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Spicy-5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B876285-FFE0-4368-AA08-3C1E2DFD309D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9076" y="796103"/>
              <a:ext cx="2700000" cy="1350000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56B57A1-0065-48D6-8481-76939174478A}"/>
                </a:ext>
              </a:extLst>
            </p:cNvPr>
            <p:cNvGrpSpPr/>
            <p:nvPr/>
          </p:nvGrpSpPr>
          <p:grpSpPr>
            <a:xfrm>
              <a:off x="711693" y="2296079"/>
              <a:ext cx="802645" cy="307777"/>
              <a:chOff x="298463" y="2291574"/>
              <a:chExt cx="802645" cy="307777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DC25AE58-45A2-40CA-BB17-D09A407FA7E8}"/>
                  </a:ext>
                </a:extLst>
              </p:cNvPr>
              <p:cNvGrpSpPr/>
              <p:nvPr/>
            </p:nvGrpSpPr>
            <p:grpSpPr>
              <a:xfrm>
                <a:off x="298463" y="2291574"/>
                <a:ext cx="498146" cy="307777"/>
                <a:chOff x="199547" y="-177810"/>
                <a:chExt cx="498146" cy="307777"/>
              </a:xfrm>
            </p:grpSpPr>
            <p:sp>
              <p:nvSpPr>
                <p:cNvPr id="102" name="星形: 五角 101">
                  <a:extLst>
                    <a:ext uri="{FF2B5EF4-FFF2-40B4-BE49-F238E27FC236}">
                      <a16:creationId xmlns:a16="http://schemas.microsoft.com/office/drawing/2014/main" id="{A93502CA-B596-40D9-89F2-A406E22FAA77}"/>
                    </a:ext>
                  </a:extLst>
                </p:cNvPr>
                <p:cNvSpPr/>
                <p:nvPr/>
              </p:nvSpPr>
              <p:spPr>
                <a:xfrm>
                  <a:off x="199547" y="-85475"/>
                  <a:ext cx="140307" cy="126979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DEA4708-1663-4E12-BC9D-A7169DF4B9E7}"/>
                    </a:ext>
                  </a:extLst>
                </p:cNvPr>
                <p:cNvSpPr/>
                <p:nvPr/>
              </p:nvSpPr>
              <p:spPr>
                <a:xfrm>
                  <a:off x="320667" y="-177810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7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4.5/5</a:t>
                  </a:r>
                </a:p>
                <a:p>
                  <a:pPr algn="ctr"/>
                  <a:r>
                    <a:rPr lang="en-US" altLang="zh-CN" sz="7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8.7k</a:t>
                  </a:r>
                  <a:endParaRPr lang="zh-CN" altLang="en-US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215D6053-CA68-4E1E-88B1-D1020EE9D5F8}"/>
                  </a:ext>
                </a:extLst>
              </p:cNvPr>
              <p:cNvSpPr/>
              <p:nvPr/>
            </p:nvSpPr>
            <p:spPr>
              <a:xfrm>
                <a:off x="676349" y="2291574"/>
                <a:ext cx="424759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4.8/5</a:t>
                </a:r>
                <a:endPara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13.5K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2BAAB56-848A-407D-A170-E037E5276F61}"/>
                </a:ext>
              </a:extLst>
            </p:cNvPr>
            <p:cNvSpPr txBox="1"/>
            <p:nvPr/>
          </p:nvSpPr>
          <p:spPr>
            <a:xfrm>
              <a:off x="1492543" y="2242627"/>
              <a:ext cx="336633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Spicy</a:t>
              </a:r>
              <a:endParaRPr lang="zh-CN" altLang="en-US" sz="500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1CD4998-B5E5-41C7-A642-76952ECBED52}"/>
                </a:ext>
              </a:extLst>
            </p:cNvPr>
            <p:cNvSpPr txBox="1"/>
            <p:nvPr/>
          </p:nvSpPr>
          <p:spPr>
            <a:xfrm>
              <a:off x="1870597" y="2240227"/>
              <a:ext cx="561885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A5A8A9CE-FAAE-41FA-847B-71F34B954661}"/>
                </a:ext>
              </a:extLst>
            </p:cNvPr>
            <p:cNvSpPr txBox="1"/>
            <p:nvPr/>
          </p:nvSpPr>
          <p:spPr>
            <a:xfrm>
              <a:off x="2460416" y="2240227"/>
              <a:ext cx="516496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0F8D8C89-9A7B-4EBE-9578-5349036F1A06}"/>
                </a:ext>
              </a:extLst>
            </p:cNvPr>
            <p:cNvSpPr txBox="1"/>
            <p:nvPr/>
          </p:nvSpPr>
          <p:spPr>
            <a:xfrm>
              <a:off x="1502360" y="2459370"/>
              <a:ext cx="336633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Spicy</a:t>
              </a:r>
              <a:endParaRPr lang="zh-CN" altLang="en-US" sz="500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7A61202-C3D8-4705-A286-02C2442CB275}"/>
                </a:ext>
              </a:extLst>
            </p:cNvPr>
            <p:cNvSpPr txBox="1"/>
            <p:nvPr/>
          </p:nvSpPr>
          <p:spPr>
            <a:xfrm>
              <a:off x="1866941" y="2455726"/>
              <a:ext cx="561885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259D562-A801-4C36-9461-E2CBD0FA45C1}"/>
                </a:ext>
              </a:extLst>
            </p:cNvPr>
            <p:cNvSpPr txBox="1"/>
            <p:nvPr/>
          </p:nvSpPr>
          <p:spPr>
            <a:xfrm>
              <a:off x="2465911" y="2463734"/>
              <a:ext cx="516496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830AB81-D8A1-4A32-A386-ABBE85F73C35}"/>
              </a:ext>
            </a:extLst>
          </p:cNvPr>
          <p:cNvGrpSpPr/>
          <p:nvPr/>
        </p:nvGrpSpPr>
        <p:grpSpPr>
          <a:xfrm>
            <a:off x="236182" y="2737762"/>
            <a:ext cx="2740730" cy="1875190"/>
            <a:chOff x="241677" y="796103"/>
            <a:chExt cx="2740730" cy="1875190"/>
          </a:xfrm>
        </p:grpSpPr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C858CC32-58DF-429F-946E-8DB456196007}"/>
                </a:ext>
              </a:extLst>
            </p:cNvPr>
            <p:cNvSpPr txBox="1"/>
            <p:nvPr/>
          </p:nvSpPr>
          <p:spPr>
            <a:xfrm>
              <a:off x="241677" y="2271183"/>
              <a:ext cx="650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Fired Chicken</a:t>
              </a: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Spicy-5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6" name="图片 125">
              <a:extLst>
                <a:ext uri="{FF2B5EF4-FFF2-40B4-BE49-F238E27FC236}">
                  <a16:creationId xmlns:a16="http://schemas.microsoft.com/office/drawing/2014/main" id="{D2566DAF-D14F-4AFD-AD54-A487CF508DF5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9076" y="796103"/>
              <a:ext cx="2700000" cy="1350000"/>
            </a:xfrm>
            <a:prstGeom prst="rect">
              <a:avLst/>
            </a:prstGeom>
          </p:spPr>
        </p:pic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451107BB-2480-4F2B-9B32-4E071DB02F57}"/>
                </a:ext>
              </a:extLst>
            </p:cNvPr>
            <p:cNvGrpSpPr/>
            <p:nvPr/>
          </p:nvGrpSpPr>
          <p:grpSpPr>
            <a:xfrm>
              <a:off x="711693" y="2296079"/>
              <a:ext cx="802645" cy="307777"/>
              <a:chOff x="298463" y="2291574"/>
              <a:chExt cx="802645" cy="30777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7E585EAF-B777-44DA-B4C2-B72496C65A63}"/>
                  </a:ext>
                </a:extLst>
              </p:cNvPr>
              <p:cNvGrpSpPr/>
              <p:nvPr/>
            </p:nvGrpSpPr>
            <p:grpSpPr>
              <a:xfrm>
                <a:off x="298463" y="2291574"/>
                <a:ext cx="498146" cy="307777"/>
                <a:chOff x="199547" y="-177810"/>
                <a:chExt cx="498146" cy="307777"/>
              </a:xfrm>
            </p:grpSpPr>
            <p:sp>
              <p:nvSpPr>
                <p:cNvPr id="136" name="星形: 五角 135">
                  <a:extLst>
                    <a:ext uri="{FF2B5EF4-FFF2-40B4-BE49-F238E27FC236}">
                      <a16:creationId xmlns:a16="http://schemas.microsoft.com/office/drawing/2014/main" id="{C09CB866-ADDB-4C25-8A84-5BD135981FEE}"/>
                    </a:ext>
                  </a:extLst>
                </p:cNvPr>
                <p:cNvSpPr/>
                <p:nvPr/>
              </p:nvSpPr>
              <p:spPr>
                <a:xfrm>
                  <a:off x="199547" y="-85475"/>
                  <a:ext cx="140307" cy="126979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E4123708-5D4B-420C-B03B-82A34DF6041D}"/>
                    </a:ext>
                  </a:extLst>
                </p:cNvPr>
                <p:cNvSpPr/>
                <p:nvPr/>
              </p:nvSpPr>
              <p:spPr>
                <a:xfrm>
                  <a:off x="320667" y="-177810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7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4.5/5</a:t>
                  </a:r>
                </a:p>
                <a:p>
                  <a:pPr algn="ctr"/>
                  <a:r>
                    <a:rPr lang="en-US" altLang="zh-CN" sz="7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8.7k</a:t>
                  </a:r>
                  <a:endParaRPr lang="zh-CN" altLang="en-US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CB29D76D-3850-4E12-A9CB-8AAC5FCE85CF}"/>
                  </a:ext>
                </a:extLst>
              </p:cNvPr>
              <p:cNvSpPr/>
              <p:nvPr/>
            </p:nvSpPr>
            <p:spPr>
              <a:xfrm>
                <a:off x="676349" y="2291574"/>
                <a:ext cx="424759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4.8/5</a:t>
                </a:r>
                <a:endPara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13.5K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0B601D0-F57F-44D6-AB03-97F511D67618}"/>
                </a:ext>
              </a:extLst>
            </p:cNvPr>
            <p:cNvSpPr txBox="1"/>
            <p:nvPr/>
          </p:nvSpPr>
          <p:spPr>
            <a:xfrm>
              <a:off x="1492543" y="2242627"/>
              <a:ext cx="336633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Spicy</a:t>
              </a:r>
              <a:endParaRPr lang="zh-CN" altLang="en-US" sz="500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0E4836D-52A9-4397-A35D-A62F77B02508}"/>
                </a:ext>
              </a:extLst>
            </p:cNvPr>
            <p:cNvSpPr txBox="1"/>
            <p:nvPr/>
          </p:nvSpPr>
          <p:spPr>
            <a:xfrm>
              <a:off x="1870597" y="2240227"/>
              <a:ext cx="561885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DD93846-9883-4B6F-A0F3-EDAAB6AEAFAC}"/>
                </a:ext>
              </a:extLst>
            </p:cNvPr>
            <p:cNvSpPr txBox="1"/>
            <p:nvPr/>
          </p:nvSpPr>
          <p:spPr>
            <a:xfrm>
              <a:off x="2460416" y="2240227"/>
              <a:ext cx="516496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F66EF27-96F8-4941-AD42-0AA780D603D3}"/>
                </a:ext>
              </a:extLst>
            </p:cNvPr>
            <p:cNvSpPr txBox="1"/>
            <p:nvPr/>
          </p:nvSpPr>
          <p:spPr>
            <a:xfrm>
              <a:off x="1502360" y="2459370"/>
              <a:ext cx="336633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Spicy</a:t>
              </a:r>
              <a:endParaRPr lang="zh-CN" altLang="en-US" sz="5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43ED34C4-ADDF-4294-8DF5-596AE7577243}"/>
                </a:ext>
              </a:extLst>
            </p:cNvPr>
            <p:cNvSpPr txBox="1"/>
            <p:nvPr/>
          </p:nvSpPr>
          <p:spPr>
            <a:xfrm>
              <a:off x="1866941" y="2455726"/>
              <a:ext cx="561885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B101E2F-0FC7-48FC-B118-3FA7C3B1B406}"/>
                </a:ext>
              </a:extLst>
            </p:cNvPr>
            <p:cNvSpPr txBox="1"/>
            <p:nvPr/>
          </p:nvSpPr>
          <p:spPr>
            <a:xfrm>
              <a:off x="2465911" y="2463734"/>
              <a:ext cx="516496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</p:grpSp>
      <p:pic>
        <p:nvPicPr>
          <p:cNvPr id="140" name="图片 139">
            <a:extLst>
              <a:ext uri="{FF2B5EF4-FFF2-40B4-BE49-F238E27FC236}">
                <a16:creationId xmlns:a16="http://schemas.microsoft.com/office/drawing/2014/main" id="{2E65CBA6-C848-4664-856D-05AC6555DECA}"/>
              </a:ext>
            </a:extLst>
          </p:cNvPr>
          <p:cNvPicPr>
            <a:picLocks/>
          </p:cNvPicPr>
          <p:nvPr/>
        </p:nvPicPr>
        <p:blipFill rotWithShape="1">
          <a:blip r:embed="rId13"/>
          <a:srcRect b="37480"/>
          <a:stretch/>
        </p:blipFill>
        <p:spPr>
          <a:xfrm>
            <a:off x="284015" y="4746477"/>
            <a:ext cx="2700000" cy="8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6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DEF731-44F4-1A45-AEA0-B09F61F8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" y="-1"/>
            <a:ext cx="3127905" cy="648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DCA93-5926-5D4E-8314-BA35736F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3" y="214013"/>
            <a:ext cx="264358" cy="100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4699D0-B2CA-2E49-9438-ACF5B184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84" y="221719"/>
            <a:ext cx="417260" cy="919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99422C-17A5-644F-A73F-02EBF57557C8}"/>
              </a:ext>
            </a:extLst>
          </p:cNvPr>
          <p:cNvSpPr/>
          <p:nvPr/>
        </p:nvSpPr>
        <p:spPr>
          <a:xfrm>
            <a:off x="1407940" y="5921499"/>
            <a:ext cx="405880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b="0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Cooking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5F1EA-1CE0-5040-9D5D-6CB980ABDE8D}"/>
              </a:ext>
            </a:extLst>
          </p:cNvPr>
          <p:cNvSpPr/>
          <p:nvPr/>
        </p:nvSpPr>
        <p:spPr>
          <a:xfrm>
            <a:off x="228989" y="5924882"/>
            <a:ext cx="68383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algn="ctr"/>
            <a:endParaRPr lang="en-GB" sz="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B9C32-E156-2246-A2FE-BC6D843DD035}"/>
              </a:ext>
            </a:extLst>
          </p:cNvPr>
          <p:cNvSpPr/>
          <p:nvPr/>
        </p:nvSpPr>
        <p:spPr>
          <a:xfrm>
            <a:off x="775140" y="5929624"/>
            <a:ext cx="63831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pPr algn="ctr"/>
            <a:endParaRPr lang="en-GB" sz="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906F0-CD85-634B-95B6-26D63AD33932}"/>
              </a:ext>
            </a:extLst>
          </p:cNvPr>
          <p:cNvSpPr/>
          <p:nvPr/>
        </p:nvSpPr>
        <p:spPr>
          <a:xfrm>
            <a:off x="2067894" y="5924882"/>
            <a:ext cx="309700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0A7B30-9430-48E1-9A7B-F78B04A2C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777" y="5762585"/>
            <a:ext cx="173461" cy="1931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AA6349-3303-440C-8AC9-63A0B0442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488" y="5770955"/>
            <a:ext cx="156121" cy="1912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66B1C6-5DC6-43D6-921A-4E36D5C58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46" y="5764828"/>
            <a:ext cx="212545" cy="203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B896A8-CE79-46E9-81FB-7AA610379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008" y="5791980"/>
            <a:ext cx="180200" cy="169278"/>
          </a:xfrm>
          <a:prstGeom prst="rect">
            <a:avLst/>
          </a:prstGeom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4CA5D416-0C1D-447C-8248-F05BE5779AE3}"/>
              </a:ext>
            </a:extLst>
          </p:cNvPr>
          <p:cNvSpPr/>
          <p:nvPr/>
        </p:nvSpPr>
        <p:spPr>
          <a:xfrm>
            <a:off x="2642664" y="5925022"/>
            <a:ext cx="271228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377EA8B-AEE9-4DA3-8F16-F489684518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394" y="6175666"/>
            <a:ext cx="1257300" cy="16066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D709F95-A64D-47BF-991B-04E184D1FE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198" y="5756612"/>
            <a:ext cx="178969" cy="2081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F545780-9CB9-4A86-8435-F079777BEF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853" y="5750979"/>
            <a:ext cx="222088" cy="2126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C4BCCB-A89D-491D-8D2B-D47DC5485D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99491" y="450685"/>
            <a:ext cx="357574" cy="313273"/>
          </a:xfrm>
          <a:prstGeom prst="rect">
            <a:avLst/>
          </a:prstGeom>
        </p:spPr>
      </p:pic>
      <p:grpSp>
        <p:nvGrpSpPr>
          <p:cNvPr id="67" name="组合 66">
            <a:extLst>
              <a:ext uri="{FF2B5EF4-FFF2-40B4-BE49-F238E27FC236}">
                <a16:creationId xmlns:a16="http://schemas.microsoft.com/office/drawing/2014/main" id="{4F703640-BA43-467F-B428-BB7E3DB91883}"/>
              </a:ext>
            </a:extLst>
          </p:cNvPr>
          <p:cNvGrpSpPr/>
          <p:nvPr/>
        </p:nvGrpSpPr>
        <p:grpSpPr>
          <a:xfrm>
            <a:off x="197364" y="505141"/>
            <a:ext cx="2844080" cy="213995"/>
            <a:chOff x="197364" y="505141"/>
            <a:chExt cx="2844080" cy="213995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B401084-CE08-4B26-8046-743319C5645E}"/>
                </a:ext>
              </a:extLst>
            </p:cNvPr>
            <p:cNvCxnSpPr/>
            <p:nvPr/>
          </p:nvCxnSpPr>
          <p:spPr>
            <a:xfrm>
              <a:off x="198644" y="719136"/>
              <a:ext cx="2842800" cy="0"/>
            </a:xfrm>
            <a:prstGeom prst="line">
              <a:avLst/>
            </a:prstGeom>
            <a:ln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78FD20E-2804-4E4D-96A9-D8AED34EA522}"/>
                </a:ext>
              </a:extLst>
            </p:cNvPr>
            <p:cNvCxnSpPr/>
            <p:nvPr/>
          </p:nvCxnSpPr>
          <p:spPr>
            <a:xfrm>
              <a:off x="197364" y="505141"/>
              <a:ext cx="2842800" cy="0"/>
            </a:xfrm>
            <a:prstGeom prst="line">
              <a:avLst/>
            </a:prstGeom>
            <a:ln>
              <a:solidFill>
                <a:srgbClr val="606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4DCFA0F-F271-4469-9011-BEA9DA820AC6}"/>
              </a:ext>
            </a:extLst>
          </p:cNvPr>
          <p:cNvGrpSpPr/>
          <p:nvPr/>
        </p:nvGrpSpPr>
        <p:grpSpPr>
          <a:xfrm>
            <a:off x="231669" y="4280864"/>
            <a:ext cx="2693005" cy="1002304"/>
            <a:chOff x="231669" y="4280864"/>
            <a:chExt cx="2693005" cy="1002304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EE38018-80EB-4D1A-BC24-5A777107550D}"/>
                </a:ext>
              </a:extLst>
            </p:cNvPr>
            <p:cNvSpPr txBox="1"/>
            <p:nvPr/>
          </p:nvSpPr>
          <p:spPr>
            <a:xfrm>
              <a:off x="758623" y="4360693"/>
              <a:ext cx="65031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Johnson Grade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 err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Jsgrate-gmail</a:t>
              </a:r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71210F13-934C-4A47-9470-D8C0C055750F}"/>
                </a:ext>
              </a:extLst>
            </p:cNvPr>
            <p:cNvGrpSpPr/>
            <p:nvPr/>
          </p:nvGrpSpPr>
          <p:grpSpPr>
            <a:xfrm>
              <a:off x="617890" y="4975391"/>
              <a:ext cx="498146" cy="307777"/>
              <a:chOff x="521784" y="1344079"/>
              <a:chExt cx="498146" cy="307777"/>
            </a:xfrm>
          </p:grpSpPr>
          <p:sp>
            <p:nvSpPr>
              <p:cNvPr id="113" name="星形: 五角 112">
                <a:extLst>
                  <a:ext uri="{FF2B5EF4-FFF2-40B4-BE49-F238E27FC236}">
                    <a16:creationId xmlns:a16="http://schemas.microsoft.com/office/drawing/2014/main" id="{778FC835-EB8C-44F0-88B3-75A8C3D6B3DC}"/>
                  </a:ext>
                </a:extLst>
              </p:cNvPr>
              <p:cNvSpPr/>
              <p:nvPr/>
            </p:nvSpPr>
            <p:spPr>
              <a:xfrm>
                <a:off x="521784" y="1436414"/>
                <a:ext cx="140307" cy="126979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A5571EE0-1D2B-4128-BE9E-4166D95BEC66}"/>
                  </a:ext>
                </a:extLst>
              </p:cNvPr>
              <p:cNvSpPr/>
              <p:nvPr/>
            </p:nvSpPr>
            <p:spPr>
              <a:xfrm>
                <a:off x="642904" y="1344079"/>
                <a:ext cx="37702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4.2/5</a:t>
                </a:r>
              </a:p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5.9k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C00A66-3B87-4B94-8322-67FDEC841533}"/>
                </a:ext>
              </a:extLst>
            </p:cNvPr>
            <p:cNvSpPr txBox="1"/>
            <p:nvPr/>
          </p:nvSpPr>
          <p:spPr>
            <a:xfrm>
              <a:off x="2274363" y="4356824"/>
              <a:ext cx="65031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Fired Chicken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Spicy-5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B6E014DB-0DCC-4FBD-B8F5-5D60BEEDDBF2}"/>
                </a:ext>
              </a:extLst>
            </p:cNvPr>
            <p:cNvGrpSpPr/>
            <p:nvPr/>
          </p:nvGrpSpPr>
          <p:grpSpPr>
            <a:xfrm>
              <a:off x="2234268" y="4975390"/>
              <a:ext cx="498146" cy="307777"/>
              <a:chOff x="521784" y="1344079"/>
              <a:chExt cx="498146" cy="307777"/>
            </a:xfrm>
          </p:grpSpPr>
          <p:sp>
            <p:nvSpPr>
              <p:cNvPr id="111" name="星形: 五角 110">
                <a:extLst>
                  <a:ext uri="{FF2B5EF4-FFF2-40B4-BE49-F238E27FC236}">
                    <a16:creationId xmlns:a16="http://schemas.microsoft.com/office/drawing/2014/main" id="{E70CE002-3DDC-4C15-B2DF-D25057E2C11B}"/>
                  </a:ext>
                </a:extLst>
              </p:cNvPr>
              <p:cNvSpPr/>
              <p:nvPr/>
            </p:nvSpPr>
            <p:spPr>
              <a:xfrm>
                <a:off x="521784" y="1436414"/>
                <a:ext cx="140307" cy="126979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7976C59-B407-477F-841F-BE15E332D290}"/>
                  </a:ext>
                </a:extLst>
              </p:cNvPr>
              <p:cNvSpPr/>
              <p:nvPr/>
            </p:nvSpPr>
            <p:spPr>
              <a:xfrm>
                <a:off x="642904" y="1344079"/>
                <a:ext cx="37702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4.5/5</a:t>
                </a:r>
                <a:endPara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293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9" name="Picture 6" descr="Image result for user image">
              <a:extLst>
                <a:ext uri="{FF2B5EF4-FFF2-40B4-BE49-F238E27FC236}">
                  <a16:creationId xmlns:a16="http://schemas.microsoft.com/office/drawing/2014/main" id="{6C26B6C1-B8D1-4871-A24F-E3E8B30F3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69" y="4280864"/>
              <a:ext cx="617561" cy="617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2" descr="Image result for dish image">
              <a:extLst>
                <a:ext uri="{FF2B5EF4-FFF2-40B4-BE49-F238E27FC236}">
                  <a16:creationId xmlns:a16="http://schemas.microsoft.com/office/drawing/2014/main" id="{F494A0F4-0C61-4072-9CBC-39D37CDAE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363" y="4337436"/>
              <a:ext cx="502894" cy="520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0999120B-70F2-48CF-98E5-6A61F962F40B}"/>
              </a:ext>
            </a:extLst>
          </p:cNvPr>
          <p:cNvCxnSpPr/>
          <p:nvPr/>
        </p:nvCxnSpPr>
        <p:spPr>
          <a:xfrm>
            <a:off x="199924" y="5659777"/>
            <a:ext cx="2842800" cy="0"/>
          </a:xfrm>
          <a:prstGeom prst="line">
            <a:avLst/>
          </a:prstGeom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手杖形 65">
            <a:extLst>
              <a:ext uri="{FF2B5EF4-FFF2-40B4-BE49-F238E27FC236}">
                <a16:creationId xmlns:a16="http://schemas.microsoft.com/office/drawing/2014/main" id="{64A3876F-F448-4259-934D-42FBC503E5EA}"/>
              </a:ext>
            </a:extLst>
          </p:cNvPr>
          <p:cNvSpPr/>
          <p:nvPr/>
        </p:nvSpPr>
        <p:spPr>
          <a:xfrm rot="5400000">
            <a:off x="349517" y="526811"/>
            <a:ext cx="140130" cy="184869"/>
          </a:xfrm>
          <a:prstGeom prst="uturnArrow">
            <a:avLst/>
          </a:prstGeom>
          <a:solidFill>
            <a:srgbClr val="60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22EB202-BB35-472A-B653-8072583EF453}"/>
              </a:ext>
            </a:extLst>
          </p:cNvPr>
          <p:cNvCxnSpPr/>
          <p:nvPr/>
        </p:nvCxnSpPr>
        <p:spPr>
          <a:xfrm>
            <a:off x="638175" y="549180"/>
            <a:ext cx="0" cy="1401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6F68D0A-12D4-4D1E-B40C-7CEFDA0B9EF3}"/>
              </a:ext>
            </a:extLst>
          </p:cNvPr>
          <p:cNvGrpSpPr/>
          <p:nvPr/>
        </p:nvGrpSpPr>
        <p:grpSpPr>
          <a:xfrm>
            <a:off x="241677" y="796103"/>
            <a:ext cx="2740730" cy="1875190"/>
            <a:chOff x="241677" y="796103"/>
            <a:chExt cx="2740730" cy="1875190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6CAEDE0-C0A0-4C00-80E0-4B3ABDDDB94B}"/>
                </a:ext>
              </a:extLst>
            </p:cNvPr>
            <p:cNvSpPr txBox="1"/>
            <p:nvPr/>
          </p:nvSpPr>
          <p:spPr>
            <a:xfrm>
              <a:off x="241677" y="2271183"/>
              <a:ext cx="650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Fired Chicken</a:t>
              </a: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Spicy-5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40FE0857-2708-46EA-88F4-F46D4D8EBEB9}"/>
                </a:ext>
              </a:extLst>
            </p:cNvPr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9076" y="796103"/>
              <a:ext cx="2700000" cy="1350000"/>
            </a:xfrm>
            <a:prstGeom prst="rect">
              <a:avLst/>
            </a:prstGeom>
          </p:spPr>
        </p:pic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D1AD6658-DD44-4CFF-8315-795EBDAC1731}"/>
                </a:ext>
              </a:extLst>
            </p:cNvPr>
            <p:cNvGrpSpPr/>
            <p:nvPr/>
          </p:nvGrpSpPr>
          <p:grpSpPr>
            <a:xfrm>
              <a:off x="711693" y="2296079"/>
              <a:ext cx="802645" cy="307777"/>
              <a:chOff x="298463" y="2291574"/>
              <a:chExt cx="802645" cy="307777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A8033F42-E515-4D94-94E6-8AD587784A8D}"/>
                  </a:ext>
                </a:extLst>
              </p:cNvPr>
              <p:cNvGrpSpPr/>
              <p:nvPr/>
            </p:nvGrpSpPr>
            <p:grpSpPr>
              <a:xfrm>
                <a:off x="298463" y="2291574"/>
                <a:ext cx="498146" cy="307777"/>
                <a:chOff x="199547" y="-177810"/>
                <a:chExt cx="498146" cy="307777"/>
              </a:xfrm>
            </p:grpSpPr>
            <p:sp>
              <p:nvSpPr>
                <p:cNvPr id="127" name="星形: 五角 126">
                  <a:extLst>
                    <a:ext uri="{FF2B5EF4-FFF2-40B4-BE49-F238E27FC236}">
                      <a16:creationId xmlns:a16="http://schemas.microsoft.com/office/drawing/2014/main" id="{613D7B36-2D38-4B9D-B908-5B5732559B88}"/>
                    </a:ext>
                  </a:extLst>
                </p:cNvPr>
                <p:cNvSpPr/>
                <p:nvPr/>
              </p:nvSpPr>
              <p:spPr>
                <a:xfrm>
                  <a:off x="199547" y="-85475"/>
                  <a:ext cx="140307" cy="126979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1373FBB9-2E7D-4C62-A29F-FC6E1569F96B}"/>
                    </a:ext>
                  </a:extLst>
                </p:cNvPr>
                <p:cNvSpPr/>
                <p:nvPr/>
              </p:nvSpPr>
              <p:spPr>
                <a:xfrm>
                  <a:off x="320667" y="-177810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7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4.5/5</a:t>
                  </a:r>
                </a:p>
                <a:p>
                  <a:pPr algn="ctr"/>
                  <a:r>
                    <a:rPr lang="en-US" altLang="zh-CN" sz="7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8.7k</a:t>
                  </a:r>
                  <a:endParaRPr lang="zh-CN" altLang="en-US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536B0229-19F6-49F3-94A5-681ABADFA40D}"/>
                  </a:ext>
                </a:extLst>
              </p:cNvPr>
              <p:cNvSpPr/>
              <p:nvPr/>
            </p:nvSpPr>
            <p:spPr>
              <a:xfrm>
                <a:off x="676349" y="2291574"/>
                <a:ext cx="424759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4.8/5</a:t>
                </a:r>
                <a:endPara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13.5K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7F95B91-1F9E-4E6A-8D87-835F0F3ADDC1}"/>
                </a:ext>
              </a:extLst>
            </p:cNvPr>
            <p:cNvSpPr txBox="1"/>
            <p:nvPr/>
          </p:nvSpPr>
          <p:spPr>
            <a:xfrm>
              <a:off x="1492543" y="2242627"/>
              <a:ext cx="336633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Spicy</a:t>
              </a:r>
              <a:endParaRPr lang="zh-CN" altLang="en-US" sz="5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23A0B38-88CB-40DB-A3BD-4030BEE9EF53}"/>
                </a:ext>
              </a:extLst>
            </p:cNvPr>
            <p:cNvSpPr txBox="1"/>
            <p:nvPr/>
          </p:nvSpPr>
          <p:spPr>
            <a:xfrm>
              <a:off x="1870597" y="2240227"/>
              <a:ext cx="561885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4C86084E-7ABA-40E9-A03C-2FE4504EC554}"/>
                </a:ext>
              </a:extLst>
            </p:cNvPr>
            <p:cNvSpPr txBox="1"/>
            <p:nvPr/>
          </p:nvSpPr>
          <p:spPr>
            <a:xfrm>
              <a:off x="2460416" y="2240227"/>
              <a:ext cx="516496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BC6FF182-4DB9-4519-8C3F-DBDFD551FFE9}"/>
                </a:ext>
              </a:extLst>
            </p:cNvPr>
            <p:cNvSpPr txBox="1"/>
            <p:nvPr/>
          </p:nvSpPr>
          <p:spPr>
            <a:xfrm>
              <a:off x="1502360" y="2459370"/>
              <a:ext cx="336633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Spicy</a:t>
              </a:r>
              <a:endParaRPr lang="zh-CN" altLang="en-US" sz="500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480B7C4-7601-46D2-9A26-CFF723C1B8A0}"/>
                </a:ext>
              </a:extLst>
            </p:cNvPr>
            <p:cNvSpPr txBox="1"/>
            <p:nvPr/>
          </p:nvSpPr>
          <p:spPr>
            <a:xfrm>
              <a:off x="1866941" y="2455726"/>
              <a:ext cx="561885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A4482890-ADC3-41E2-8334-DB62EDA804B0}"/>
                </a:ext>
              </a:extLst>
            </p:cNvPr>
            <p:cNvSpPr txBox="1"/>
            <p:nvPr/>
          </p:nvSpPr>
          <p:spPr>
            <a:xfrm>
              <a:off x="2465911" y="2463734"/>
              <a:ext cx="516496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D42B9152-FB3F-47CE-90E1-589D28CC9DF0}"/>
              </a:ext>
            </a:extLst>
          </p:cNvPr>
          <p:cNvGrpSpPr/>
          <p:nvPr/>
        </p:nvGrpSpPr>
        <p:grpSpPr>
          <a:xfrm>
            <a:off x="236182" y="2737762"/>
            <a:ext cx="2740730" cy="1875190"/>
            <a:chOff x="241677" y="796103"/>
            <a:chExt cx="2740730" cy="1875190"/>
          </a:xfrm>
        </p:grpSpPr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8C7B32EB-9B46-431C-A548-D835EDEB66A9}"/>
                </a:ext>
              </a:extLst>
            </p:cNvPr>
            <p:cNvSpPr txBox="1"/>
            <p:nvPr/>
          </p:nvSpPr>
          <p:spPr>
            <a:xfrm>
              <a:off x="241677" y="2271183"/>
              <a:ext cx="650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Fired Chicken</a:t>
              </a: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Spicy-5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23881967-6E3B-4E5F-931D-C8C9F4C9243F}"/>
                </a:ext>
              </a:extLst>
            </p:cNvPr>
            <p:cNvPicPr>
              <a:picLocks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9076" y="796103"/>
              <a:ext cx="2700000" cy="1350000"/>
            </a:xfrm>
            <a:prstGeom prst="rect">
              <a:avLst/>
            </a:prstGeom>
          </p:spPr>
        </p:pic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67ED4D00-4037-4B5D-94F2-A57734C0BF02}"/>
                </a:ext>
              </a:extLst>
            </p:cNvPr>
            <p:cNvGrpSpPr/>
            <p:nvPr/>
          </p:nvGrpSpPr>
          <p:grpSpPr>
            <a:xfrm>
              <a:off x="711693" y="2296079"/>
              <a:ext cx="802645" cy="307777"/>
              <a:chOff x="298463" y="2291574"/>
              <a:chExt cx="802645" cy="30777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1426792-493F-45F9-A9D9-043202B90A99}"/>
                  </a:ext>
                </a:extLst>
              </p:cNvPr>
              <p:cNvGrpSpPr/>
              <p:nvPr/>
            </p:nvGrpSpPr>
            <p:grpSpPr>
              <a:xfrm>
                <a:off x="298463" y="2291574"/>
                <a:ext cx="498146" cy="307777"/>
                <a:chOff x="199547" y="-177810"/>
                <a:chExt cx="498146" cy="307777"/>
              </a:xfrm>
            </p:grpSpPr>
            <p:sp>
              <p:nvSpPr>
                <p:cNvPr id="141" name="星形: 五角 140">
                  <a:extLst>
                    <a:ext uri="{FF2B5EF4-FFF2-40B4-BE49-F238E27FC236}">
                      <a16:creationId xmlns:a16="http://schemas.microsoft.com/office/drawing/2014/main" id="{9B869A0C-98BE-4796-A209-68490EF9B23C}"/>
                    </a:ext>
                  </a:extLst>
                </p:cNvPr>
                <p:cNvSpPr/>
                <p:nvPr/>
              </p:nvSpPr>
              <p:spPr>
                <a:xfrm>
                  <a:off x="199547" y="-85475"/>
                  <a:ext cx="140307" cy="126979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83511A0F-7644-4385-9FC9-95908F20D91D}"/>
                    </a:ext>
                  </a:extLst>
                </p:cNvPr>
                <p:cNvSpPr/>
                <p:nvPr/>
              </p:nvSpPr>
              <p:spPr>
                <a:xfrm>
                  <a:off x="320667" y="-177810"/>
                  <a:ext cx="377026" cy="30777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7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4.5/5</a:t>
                  </a:r>
                </a:p>
                <a:p>
                  <a:pPr algn="ctr"/>
                  <a:r>
                    <a:rPr lang="en-US" altLang="zh-CN" sz="7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8.7k</a:t>
                  </a:r>
                  <a:endParaRPr lang="zh-CN" altLang="en-US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1983312-2FD8-47AF-9BDF-7B0C9219EF2A}"/>
                  </a:ext>
                </a:extLst>
              </p:cNvPr>
              <p:cNvSpPr/>
              <p:nvPr/>
            </p:nvSpPr>
            <p:spPr>
              <a:xfrm>
                <a:off x="676349" y="2291574"/>
                <a:ext cx="424759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4.8/5</a:t>
                </a:r>
                <a:endPara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13.5K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8222B22-4EA8-411A-9D9B-C987B7E57098}"/>
                </a:ext>
              </a:extLst>
            </p:cNvPr>
            <p:cNvSpPr txBox="1"/>
            <p:nvPr/>
          </p:nvSpPr>
          <p:spPr>
            <a:xfrm>
              <a:off x="1492543" y="2242627"/>
              <a:ext cx="336633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Spicy</a:t>
              </a:r>
              <a:endParaRPr lang="zh-CN" altLang="en-US" sz="500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4EEAB65-3642-4AE2-A599-696DF58EEB49}"/>
                </a:ext>
              </a:extLst>
            </p:cNvPr>
            <p:cNvSpPr txBox="1"/>
            <p:nvPr/>
          </p:nvSpPr>
          <p:spPr>
            <a:xfrm>
              <a:off x="1870597" y="2240227"/>
              <a:ext cx="561885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0C90570-62B9-4790-B21F-2905995A9FA4}"/>
                </a:ext>
              </a:extLst>
            </p:cNvPr>
            <p:cNvSpPr txBox="1"/>
            <p:nvPr/>
          </p:nvSpPr>
          <p:spPr>
            <a:xfrm>
              <a:off x="2460416" y="2240227"/>
              <a:ext cx="516496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C797908-F2FF-4F39-867A-F0E2D25B11F8}"/>
                </a:ext>
              </a:extLst>
            </p:cNvPr>
            <p:cNvSpPr txBox="1"/>
            <p:nvPr/>
          </p:nvSpPr>
          <p:spPr>
            <a:xfrm>
              <a:off x="1502360" y="2459370"/>
              <a:ext cx="336633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Spicy</a:t>
              </a:r>
              <a:endParaRPr lang="zh-CN" altLang="en-US" sz="5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C1D1271A-6A5B-4E3B-9CA3-94A86E5182BB}"/>
                </a:ext>
              </a:extLst>
            </p:cNvPr>
            <p:cNvSpPr txBox="1"/>
            <p:nvPr/>
          </p:nvSpPr>
          <p:spPr>
            <a:xfrm>
              <a:off x="1866941" y="2455726"/>
              <a:ext cx="561885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120EC80-3462-41B1-8407-4220D6A32F4B}"/>
                </a:ext>
              </a:extLst>
            </p:cNvPr>
            <p:cNvSpPr txBox="1"/>
            <p:nvPr/>
          </p:nvSpPr>
          <p:spPr>
            <a:xfrm>
              <a:off x="2465911" y="2463734"/>
              <a:ext cx="516496" cy="1692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Easy to cook</a:t>
              </a:r>
              <a:endParaRPr lang="zh-CN" altLang="en-US" sz="500" dirty="0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C269953-E8F7-406A-B8CC-89C778FF56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091" y="4274593"/>
            <a:ext cx="3133774" cy="21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">
            <a:extLst>
              <a:ext uri="{FF2B5EF4-FFF2-40B4-BE49-F238E27FC236}">
                <a16:creationId xmlns:a16="http://schemas.microsoft.com/office/drawing/2014/main" id="{D9EB72D7-695B-41DF-BAB2-A0434E14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" y="-1"/>
            <a:ext cx="3127905" cy="6480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DCA93-5926-5D4E-8314-BA35736F8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83" y="214013"/>
            <a:ext cx="264358" cy="100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4699D0-B2CA-2E49-9438-ACF5B1849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84" y="221719"/>
            <a:ext cx="417260" cy="919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99422C-17A5-644F-A73F-02EBF57557C8}"/>
              </a:ext>
            </a:extLst>
          </p:cNvPr>
          <p:cNvSpPr/>
          <p:nvPr/>
        </p:nvSpPr>
        <p:spPr>
          <a:xfrm>
            <a:off x="1407940" y="5921499"/>
            <a:ext cx="405880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b="0" cap="none" spc="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Cooking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5F1EA-1CE0-5040-9D5D-6CB980ABDE8D}"/>
              </a:ext>
            </a:extLst>
          </p:cNvPr>
          <p:cNvSpPr/>
          <p:nvPr/>
        </p:nvSpPr>
        <p:spPr>
          <a:xfrm>
            <a:off x="228989" y="5924882"/>
            <a:ext cx="683838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algn="ctr"/>
            <a:endParaRPr lang="en-GB" sz="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B9C32-E156-2246-A2FE-BC6D843DD035}"/>
              </a:ext>
            </a:extLst>
          </p:cNvPr>
          <p:cNvSpPr/>
          <p:nvPr/>
        </p:nvSpPr>
        <p:spPr>
          <a:xfrm>
            <a:off x="775140" y="5929624"/>
            <a:ext cx="638316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pPr algn="ctr"/>
            <a:endParaRPr lang="en-GB" sz="5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7906F0-CD85-634B-95B6-26D63AD33932}"/>
              </a:ext>
            </a:extLst>
          </p:cNvPr>
          <p:cNvSpPr/>
          <p:nvPr/>
        </p:nvSpPr>
        <p:spPr>
          <a:xfrm>
            <a:off x="2067894" y="5924882"/>
            <a:ext cx="309700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0A7B30-9430-48E1-9A7B-F78B04A2C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777" y="5762585"/>
            <a:ext cx="173461" cy="1931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AA6349-3303-440C-8AC9-63A0B0442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488" y="5770955"/>
            <a:ext cx="156121" cy="1912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66B1C6-5DC6-43D6-921A-4E36D5C58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46" y="5764828"/>
            <a:ext cx="212545" cy="203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B896A8-CE79-46E9-81FB-7AA610379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008" y="5791980"/>
            <a:ext cx="180200" cy="169278"/>
          </a:xfrm>
          <a:prstGeom prst="rect">
            <a:avLst/>
          </a:prstGeom>
        </p:spPr>
      </p:pic>
      <p:sp>
        <p:nvSpPr>
          <p:cNvPr id="25" name="Rectangle 23">
            <a:extLst>
              <a:ext uri="{FF2B5EF4-FFF2-40B4-BE49-F238E27FC236}">
                <a16:creationId xmlns:a16="http://schemas.microsoft.com/office/drawing/2014/main" id="{4CA5D416-0C1D-447C-8248-F05BE5779AE3}"/>
              </a:ext>
            </a:extLst>
          </p:cNvPr>
          <p:cNvSpPr/>
          <p:nvPr/>
        </p:nvSpPr>
        <p:spPr>
          <a:xfrm>
            <a:off x="2642664" y="5925022"/>
            <a:ext cx="271228" cy="1692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377EA8B-AEE9-4DA3-8F16-F489684518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394" y="6175666"/>
            <a:ext cx="1257300" cy="16066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D709F95-A64D-47BF-991B-04E184D1FE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6198" y="5756612"/>
            <a:ext cx="178969" cy="20810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0767D477-0154-4D33-85C5-65320E8618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5083" y="5801396"/>
            <a:ext cx="178970" cy="162700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E77CC62-189E-4881-BD06-AB24BB235503}"/>
              </a:ext>
            </a:extLst>
          </p:cNvPr>
          <p:cNvGrpSpPr/>
          <p:nvPr/>
        </p:nvGrpSpPr>
        <p:grpSpPr>
          <a:xfrm>
            <a:off x="198644" y="502282"/>
            <a:ext cx="2862138" cy="217594"/>
            <a:chOff x="198644" y="475551"/>
            <a:chExt cx="2862138" cy="21759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EE3BFF6-1408-42AA-B62D-F1E6A8D5B3FE}"/>
                </a:ext>
              </a:extLst>
            </p:cNvPr>
            <p:cNvGrpSpPr/>
            <p:nvPr/>
          </p:nvGrpSpPr>
          <p:grpSpPr>
            <a:xfrm>
              <a:off x="198644" y="477079"/>
              <a:ext cx="2842800" cy="216066"/>
              <a:chOff x="198644" y="477079"/>
              <a:chExt cx="2842800" cy="152400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00E26FF-1306-483D-8E7C-DF86A62361D9}"/>
                  </a:ext>
                </a:extLst>
              </p:cNvPr>
              <p:cNvCxnSpPr/>
              <p:nvPr/>
            </p:nvCxnSpPr>
            <p:spPr>
              <a:xfrm>
                <a:off x="198644" y="477079"/>
                <a:ext cx="2842800" cy="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4D267FA8-B66C-42B7-9C19-30AE4ABD1451}"/>
                  </a:ext>
                </a:extLst>
              </p:cNvPr>
              <p:cNvCxnSpPr/>
              <p:nvPr/>
            </p:nvCxnSpPr>
            <p:spPr>
              <a:xfrm>
                <a:off x="198644" y="629479"/>
                <a:ext cx="2842800" cy="0"/>
              </a:xfrm>
              <a:prstGeom prst="line">
                <a:avLst/>
              </a:prstGeom>
              <a:ln>
                <a:solidFill>
                  <a:srgbClr val="606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D5D596A-48B8-4499-87C3-37DA88A4AE6A}"/>
                </a:ext>
              </a:extLst>
            </p:cNvPr>
            <p:cNvSpPr txBox="1"/>
            <p:nvPr/>
          </p:nvSpPr>
          <p:spPr>
            <a:xfrm>
              <a:off x="217982" y="475551"/>
              <a:ext cx="2842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606060"/>
                  </a:solidFill>
                </a:rPr>
                <a:t>Common  |   Spicy  |   </a:t>
              </a:r>
              <a:r>
                <a:rPr lang="en-US" altLang="zh-CN" sz="800" dirty="0">
                  <a:solidFill>
                    <a:srgbClr val="FF0000"/>
                  </a:solidFill>
                </a:rPr>
                <a:t>Sour</a:t>
              </a:r>
              <a:r>
                <a:rPr lang="en-US" altLang="zh-CN" sz="800" dirty="0">
                  <a:solidFill>
                    <a:srgbClr val="606060"/>
                  </a:solidFill>
                </a:rPr>
                <a:t>  |   Fish   |   Chicken   |    Beef</a:t>
              </a:r>
              <a:endParaRPr lang="zh-CN" altLang="en-US" sz="800" dirty="0">
                <a:solidFill>
                  <a:srgbClr val="606060"/>
                </a:solidFill>
              </a:endParaRPr>
            </a:p>
          </p:txBody>
        </p:sp>
      </p:grp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7BB92815-0377-4466-B236-1BACFB140E52}"/>
              </a:ext>
            </a:extLst>
          </p:cNvPr>
          <p:cNvCxnSpPr/>
          <p:nvPr/>
        </p:nvCxnSpPr>
        <p:spPr>
          <a:xfrm>
            <a:off x="199924" y="5659777"/>
            <a:ext cx="2842800" cy="0"/>
          </a:xfrm>
          <a:prstGeom prst="line">
            <a:avLst/>
          </a:prstGeom>
          <a:ln>
            <a:solidFill>
              <a:srgbClr val="606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4" descr="Image result for dish image">
            <a:extLst>
              <a:ext uri="{FF2B5EF4-FFF2-40B4-BE49-F238E27FC236}">
                <a16:creationId xmlns:a16="http://schemas.microsoft.com/office/drawing/2014/main" id="{B2A5DB9F-E392-4FC2-9CD2-C8DDA6CB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29" y="780366"/>
            <a:ext cx="1300403" cy="153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D40887BB-ED0D-4105-8F0D-171CEF0F7E38}"/>
              </a:ext>
            </a:extLst>
          </p:cNvPr>
          <p:cNvGrpSpPr/>
          <p:nvPr/>
        </p:nvGrpSpPr>
        <p:grpSpPr>
          <a:xfrm>
            <a:off x="438731" y="2346709"/>
            <a:ext cx="882078" cy="477054"/>
            <a:chOff x="309010" y="1679308"/>
            <a:chExt cx="882078" cy="477054"/>
          </a:xfrm>
        </p:grpSpPr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60C68CB-1E3A-4829-99AA-D73339FD7820}"/>
                </a:ext>
              </a:extLst>
            </p:cNvPr>
            <p:cNvSpPr txBox="1"/>
            <p:nvPr/>
          </p:nvSpPr>
          <p:spPr>
            <a:xfrm>
              <a:off x="309010" y="1679308"/>
              <a:ext cx="65031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Fired Chicken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Spicy-5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5F78723F-E104-4821-AF7D-4AA560C8319D}"/>
                </a:ext>
              </a:extLst>
            </p:cNvPr>
            <p:cNvGrpSpPr/>
            <p:nvPr/>
          </p:nvGrpSpPr>
          <p:grpSpPr>
            <a:xfrm>
              <a:off x="742908" y="1765391"/>
              <a:ext cx="448180" cy="307777"/>
              <a:chOff x="250858" y="1568785"/>
              <a:chExt cx="448180" cy="307777"/>
            </a:xfrm>
          </p:grpSpPr>
          <p:sp>
            <p:nvSpPr>
              <p:cNvPr id="121" name="星形: 五角 120">
                <a:extLst>
                  <a:ext uri="{FF2B5EF4-FFF2-40B4-BE49-F238E27FC236}">
                    <a16:creationId xmlns:a16="http://schemas.microsoft.com/office/drawing/2014/main" id="{013DC34E-2C53-483F-8CDC-87316412DE1E}"/>
                  </a:ext>
                </a:extLst>
              </p:cNvPr>
              <p:cNvSpPr/>
              <p:nvPr/>
            </p:nvSpPr>
            <p:spPr>
              <a:xfrm>
                <a:off x="250858" y="1659185"/>
                <a:ext cx="140307" cy="126979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676BEB2-3C1B-47F0-ABC9-1EF6455F82B7}"/>
                  </a:ext>
                </a:extLst>
              </p:cNvPr>
              <p:cNvSpPr/>
              <p:nvPr/>
            </p:nvSpPr>
            <p:spPr>
              <a:xfrm>
                <a:off x="322012" y="1568785"/>
                <a:ext cx="37702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4.5/5</a:t>
                </a:r>
                <a:endPara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2938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97" name="Picture 4" descr="Image result for dish image">
            <a:extLst>
              <a:ext uri="{FF2B5EF4-FFF2-40B4-BE49-F238E27FC236}">
                <a16:creationId xmlns:a16="http://schemas.microsoft.com/office/drawing/2014/main" id="{993534A4-97F9-456B-9AF3-68AE6574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87" y="775662"/>
            <a:ext cx="1300403" cy="152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Picture 4" descr="Image result for dish image">
            <a:extLst>
              <a:ext uri="{FF2B5EF4-FFF2-40B4-BE49-F238E27FC236}">
                <a16:creationId xmlns:a16="http://schemas.microsoft.com/office/drawing/2014/main" id="{34A11C10-0284-48B5-9B43-E33954460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0"/>
          <a:stretch/>
        </p:blipFill>
        <p:spPr bwMode="auto">
          <a:xfrm>
            <a:off x="276371" y="4778854"/>
            <a:ext cx="1300403" cy="86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E033C0DA-464C-400D-B8FE-3D5724188D6C}"/>
              </a:ext>
            </a:extLst>
          </p:cNvPr>
          <p:cNvGrpSpPr/>
          <p:nvPr/>
        </p:nvGrpSpPr>
        <p:grpSpPr>
          <a:xfrm>
            <a:off x="1817804" y="2365534"/>
            <a:ext cx="882078" cy="477054"/>
            <a:chOff x="309010" y="1679308"/>
            <a:chExt cx="882078" cy="477054"/>
          </a:xfrm>
        </p:grpSpPr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1708E8C6-7A21-4666-A64D-A747695F786C}"/>
                </a:ext>
              </a:extLst>
            </p:cNvPr>
            <p:cNvSpPr txBox="1"/>
            <p:nvPr/>
          </p:nvSpPr>
          <p:spPr>
            <a:xfrm>
              <a:off x="309010" y="1679308"/>
              <a:ext cx="65031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Fired Chicken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Spicy-5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479FD0C2-E639-4CE5-9AF1-AB5D41F1DF56}"/>
                </a:ext>
              </a:extLst>
            </p:cNvPr>
            <p:cNvGrpSpPr/>
            <p:nvPr/>
          </p:nvGrpSpPr>
          <p:grpSpPr>
            <a:xfrm>
              <a:off x="742908" y="1765391"/>
              <a:ext cx="448180" cy="307777"/>
              <a:chOff x="250858" y="1568785"/>
              <a:chExt cx="448180" cy="307777"/>
            </a:xfrm>
          </p:grpSpPr>
          <p:sp>
            <p:nvSpPr>
              <p:cNvPr id="201" name="星形: 五角 200">
                <a:extLst>
                  <a:ext uri="{FF2B5EF4-FFF2-40B4-BE49-F238E27FC236}">
                    <a16:creationId xmlns:a16="http://schemas.microsoft.com/office/drawing/2014/main" id="{217DDF3A-677F-45E4-8011-1B798CB24A18}"/>
                  </a:ext>
                </a:extLst>
              </p:cNvPr>
              <p:cNvSpPr/>
              <p:nvPr/>
            </p:nvSpPr>
            <p:spPr>
              <a:xfrm>
                <a:off x="250858" y="1659185"/>
                <a:ext cx="140307" cy="126979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AADB943B-7F51-40AE-A899-06F5E453FCF6}"/>
                  </a:ext>
                </a:extLst>
              </p:cNvPr>
              <p:cNvSpPr/>
              <p:nvPr/>
            </p:nvSpPr>
            <p:spPr>
              <a:xfrm>
                <a:off x="322012" y="1568785"/>
                <a:ext cx="37702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4.5/5</a:t>
                </a:r>
                <a:endPara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2938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03" name="Picture 4" descr="Image result for dish image">
            <a:extLst>
              <a:ext uri="{FF2B5EF4-FFF2-40B4-BE49-F238E27FC236}">
                <a16:creationId xmlns:a16="http://schemas.microsoft.com/office/drawing/2014/main" id="{BC145ABD-EA91-42C6-B140-0A4BDA51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78" y="2779686"/>
            <a:ext cx="1374252" cy="161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94A06923-07AF-494A-AB18-D9BEDD6411B4}"/>
              </a:ext>
            </a:extLst>
          </p:cNvPr>
          <p:cNvGrpSpPr/>
          <p:nvPr/>
        </p:nvGrpSpPr>
        <p:grpSpPr>
          <a:xfrm>
            <a:off x="510720" y="4412839"/>
            <a:ext cx="882078" cy="477054"/>
            <a:chOff x="309010" y="1679308"/>
            <a:chExt cx="882078" cy="477054"/>
          </a:xfrm>
        </p:grpSpPr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904B24CB-BC48-4545-9EFA-A163E8401F6F}"/>
                </a:ext>
              </a:extLst>
            </p:cNvPr>
            <p:cNvSpPr txBox="1"/>
            <p:nvPr/>
          </p:nvSpPr>
          <p:spPr>
            <a:xfrm>
              <a:off x="309010" y="1679308"/>
              <a:ext cx="65031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Fired Chicken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Spicy-5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D44A07C7-7605-45A0-92AA-04874115D2CD}"/>
                </a:ext>
              </a:extLst>
            </p:cNvPr>
            <p:cNvGrpSpPr/>
            <p:nvPr/>
          </p:nvGrpSpPr>
          <p:grpSpPr>
            <a:xfrm>
              <a:off x="742908" y="1765391"/>
              <a:ext cx="448180" cy="307777"/>
              <a:chOff x="250858" y="1568785"/>
              <a:chExt cx="448180" cy="307777"/>
            </a:xfrm>
          </p:grpSpPr>
          <p:sp>
            <p:nvSpPr>
              <p:cNvPr id="207" name="星形: 五角 206">
                <a:extLst>
                  <a:ext uri="{FF2B5EF4-FFF2-40B4-BE49-F238E27FC236}">
                    <a16:creationId xmlns:a16="http://schemas.microsoft.com/office/drawing/2014/main" id="{032BED65-F643-46C2-A471-E1F567648776}"/>
                  </a:ext>
                </a:extLst>
              </p:cNvPr>
              <p:cNvSpPr/>
              <p:nvPr/>
            </p:nvSpPr>
            <p:spPr>
              <a:xfrm>
                <a:off x="250858" y="1659185"/>
                <a:ext cx="140307" cy="126979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8E59D32D-B7AD-4223-B43E-0A1B3DE94741}"/>
                  </a:ext>
                </a:extLst>
              </p:cNvPr>
              <p:cNvSpPr/>
              <p:nvPr/>
            </p:nvSpPr>
            <p:spPr>
              <a:xfrm>
                <a:off x="322012" y="1568785"/>
                <a:ext cx="37702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4.5/5</a:t>
                </a:r>
                <a:endPara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2938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09" name="Picture 4" descr="Image result for dish image">
            <a:extLst>
              <a:ext uri="{FF2B5EF4-FFF2-40B4-BE49-F238E27FC236}">
                <a16:creationId xmlns:a16="http://schemas.microsoft.com/office/drawing/2014/main" id="{9361D8B9-1CC3-42A6-8873-CF0ECFD9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492" y="2802731"/>
            <a:ext cx="1397381" cy="16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6BE0E54D-CAEE-42F9-BB41-7C69C016A54A}"/>
              </a:ext>
            </a:extLst>
          </p:cNvPr>
          <p:cNvGrpSpPr/>
          <p:nvPr/>
        </p:nvGrpSpPr>
        <p:grpSpPr>
          <a:xfrm>
            <a:off x="1783107" y="4410065"/>
            <a:ext cx="882078" cy="477054"/>
            <a:chOff x="309010" y="1679308"/>
            <a:chExt cx="882078" cy="477054"/>
          </a:xfrm>
        </p:grpSpPr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8E391962-9EA1-4E54-AEDE-79310086274D}"/>
                </a:ext>
              </a:extLst>
            </p:cNvPr>
            <p:cNvSpPr txBox="1"/>
            <p:nvPr/>
          </p:nvSpPr>
          <p:spPr>
            <a:xfrm>
              <a:off x="309010" y="1679308"/>
              <a:ext cx="65031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Fired Chicken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5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Spicy-5</a:t>
              </a:r>
            </a:p>
            <a:p>
              <a:endPara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FA1E77F5-6834-4C0D-916E-90AD8D30E78C}"/>
                </a:ext>
              </a:extLst>
            </p:cNvPr>
            <p:cNvGrpSpPr/>
            <p:nvPr/>
          </p:nvGrpSpPr>
          <p:grpSpPr>
            <a:xfrm>
              <a:off x="742908" y="1765391"/>
              <a:ext cx="448180" cy="307777"/>
              <a:chOff x="250858" y="1568785"/>
              <a:chExt cx="448180" cy="307777"/>
            </a:xfrm>
          </p:grpSpPr>
          <p:sp>
            <p:nvSpPr>
              <p:cNvPr id="213" name="星形: 五角 212">
                <a:extLst>
                  <a:ext uri="{FF2B5EF4-FFF2-40B4-BE49-F238E27FC236}">
                    <a16:creationId xmlns:a16="http://schemas.microsoft.com/office/drawing/2014/main" id="{09ED6B5E-E3A4-4F5A-825F-FE32423D9E80}"/>
                  </a:ext>
                </a:extLst>
              </p:cNvPr>
              <p:cNvSpPr/>
              <p:nvPr/>
            </p:nvSpPr>
            <p:spPr>
              <a:xfrm>
                <a:off x="250858" y="1659185"/>
                <a:ext cx="140307" cy="126979"/>
              </a:xfrm>
              <a:prstGeom prst="star5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57EF221-48A8-40CA-9ED9-981BDBDD819E}"/>
                  </a:ext>
                </a:extLst>
              </p:cNvPr>
              <p:cNvSpPr/>
              <p:nvPr/>
            </p:nvSpPr>
            <p:spPr>
              <a:xfrm>
                <a:off x="322012" y="1568785"/>
                <a:ext cx="377026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4.5/5</a:t>
                </a:r>
                <a:endParaRPr lang="en-US" altLang="zh-CN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7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2938</a:t>
                </a:r>
                <a:endParaRPr lang="zh-CN" altLang="en-US" sz="7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241" name="Picture 4" descr="Image result for dish image">
            <a:extLst>
              <a:ext uri="{FF2B5EF4-FFF2-40B4-BE49-F238E27FC236}">
                <a16:creationId xmlns:a16="http://schemas.microsoft.com/office/drawing/2014/main" id="{4D9DD8E1-530C-4904-A543-1C2E8A3DF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0"/>
          <a:stretch/>
        </p:blipFill>
        <p:spPr bwMode="auto">
          <a:xfrm>
            <a:off x="1655764" y="4778476"/>
            <a:ext cx="1300403" cy="86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0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156</Words>
  <Application>Microsoft Office PowerPoint</Application>
  <PresentationFormat>自定义</PresentationFormat>
  <Paragraphs>117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weikai jia</dc:creator>
  <cp:lastModifiedBy>weikai jia</cp:lastModifiedBy>
  <cp:revision>1</cp:revision>
  <dcterms:created xsi:type="dcterms:W3CDTF">2019-11-15T20:20:01Z</dcterms:created>
  <dcterms:modified xsi:type="dcterms:W3CDTF">2019-11-15T20:22:24Z</dcterms:modified>
</cp:coreProperties>
</file>