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9"/>
  </p:notesMasterIdLst>
  <p:sldIdLst>
    <p:sldId id="274" r:id="rId2"/>
    <p:sldId id="271" r:id="rId3"/>
    <p:sldId id="269" r:id="rId4"/>
    <p:sldId id="268" r:id="rId5"/>
    <p:sldId id="270" r:id="rId6"/>
    <p:sldId id="273" r:id="rId7"/>
    <p:sldId id="263" r:id="rId8"/>
  </p:sldIdLst>
  <p:sldSz cx="3240088" cy="6480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183"/>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13" autoAdjust="0"/>
    <p:restoredTop sz="94686"/>
  </p:normalViewPr>
  <p:slideViewPr>
    <p:cSldViewPr snapToGrid="0" snapToObjects="1">
      <p:cViewPr varScale="1">
        <p:scale>
          <a:sx n="168" d="100"/>
          <a:sy n="168" d="100"/>
        </p:scale>
        <p:origin x="409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14BC2-4D33-E940-9154-D644EEFDFE19}" type="datetimeFigureOut">
              <a:rPr lang="en-US" smtClean="0"/>
              <a:t>11/15/2019</a:t>
            </a:fld>
            <a:endParaRPr lang="en-US"/>
          </a:p>
        </p:txBody>
      </p:sp>
      <p:sp>
        <p:nvSpPr>
          <p:cNvPr id="4" name="Slide Image Placeholder 3"/>
          <p:cNvSpPr>
            <a:spLocks noGrp="1" noRot="1" noChangeAspect="1"/>
          </p:cNvSpPr>
          <p:nvPr>
            <p:ph type="sldImg" idx="2"/>
          </p:nvPr>
        </p:nvSpPr>
        <p:spPr>
          <a:xfrm>
            <a:off x="2657475" y="1143000"/>
            <a:ext cx="15430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F2769-DC75-7E4A-A4DA-9C6E1F05376C}" type="slidenum">
              <a:rPr lang="en-US" smtClean="0"/>
              <a:t>‹#›</a:t>
            </a:fld>
            <a:endParaRPr lang="en-US"/>
          </a:p>
        </p:txBody>
      </p:sp>
    </p:spTree>
    <p:extLst>
      <p:ext uri="{BB962C8B-B14F-4D97-AF65-F5344CB8AC3E}">
        <p14:creationId xmlns:p14="http://schemas.microsoft.com/office/powerpoint/2010/main" val="1468176780"/>
      </p:ext>
    </p:extLst>
  </p:cSld>
  <p:clrMap bg1="lt1" tx1="dk1" bg2="lt2" tx2="dk2" accent1="accent1" accent2="accent2" accent3="accent3" accent4="accent4" accent5="accent5" accent6="accent6" hlink="hlink" folHlink="folHlink"/>
  <p:notesStyle>
    <a:lvl1pPr marL="0" algn="l" defTabSz="466458" rtl="0" eaLnBrk="1" latinLnBrk="0" hangingPunct="1">
      <a:defRPr sz="612" kern="1200">
        <a:solidFill>
          <a:schemeClr val="tx1"/>
        </a:solidFill>
        <a:latin typeface="+mn-lt"/>
        <a:ea typeface="+mn-ea"/>
        <a:cs typeface="+mn-cs"/>
      </a:defRPr>
    </a:lvl1pPr>
    <a:lvl2pPr marL="233228" algn="l" defTabSz="466458" rtl="0" eaLnBrk="1" latinLnBrk="0" hangingPunct="1">
      <a:defRPr sz="612" kern="1200">
        <a:solidFill>
          <a:schemeClr val="tx1"/>
        </a:solidFill>
        <a:latin typeface="+mn-lt"/>
        <a:ea typeface="+mn-ea"/>
        <a:cs typeface="+mn-cs"/>
      </a:defRPr>
    </a:lvl2pPr>
    <a:lvl3pPr marL="466458" algn="l" defTabSz="466458" rtl="0" eaLnBrk="1" latinLnBrk="0" hangingPunct="1">
      <a:defRPr sz="612" kern="1200">
        <a:solidFill>
          <a:schemeClr val="tx1"/>
        </a:solidFill>
        <a:latin typeface="+mn-lt"/>
        <a:ea typeface="+mn-ea"/>
        <a:cs typeface="+mn-cs"/>
      </a:defRPr>
    </a:lvl3pPr>
    <a:lvl4pPr marL="699687" algn="l" defTabSz="466458" rtl="0" eaLnBrk="1" latinLnBrk="0" hangingPunct="1">
      <a:defRPr sz="612" kern="1200">
        <a:solidFill>
          <a:schemeClr val="tx1"/>
        </a:solidFill>
        <a:latin typeface="+mn-lt"/>
        <a:ea typeface="+mn-ea"/>
        <a:cs typeface="+mn-cs"/>
      </a:defRPr>
    </a:lvl4pPr>
    <a:lvl5pPr marL="932915" algn="l" defTabSz="466458" rtl="0" eaLnBrk="1" latinLnBrk="0" hangingPunct="1">
      <a:defRPr sz="612" kern="1200">
        <a:solidFill>
          <a:schemeClr val="tx1"/>
        </a:solidFill>
        <a:latin typeface="+mn-lt"/>
        <a:ea typeface="+mn-ea"/>
        <a:cs typeface="+mn-cs"/>
      </a:defRPr>
    </a:lvl5pPr>
    <a:lvl6pPr marL="1166144" algn="l" defTabSz="466458" rtl="0" eaLnBrk="1" latinLnBrk="0" hangingPunct="1">
      <a:defRPr sz="612" kern="1200">
        <a:solidFill>
          <a:schemeClr val="tx1"/>
        </a:solidFill>
        <a:latin typeface="+mn-lt"/>
        <a:ea typeface="+mn-ea"/>
        <a:cs typeface="+mn-cs"/>
      </a:defRPr>
    </a:lvl6pPr>
    <a:lvl7pPr marL="1399373" algn="l" defTabSz="466458" rtl="0" eaLnBrk="1" latinLnBrk="0" hangingPunct="1">
      <a:defRPr sz="612" kern="1200">
        <a:solidFill>
          <a:schemeClr val="tx1"/>
        </a:solidFill>
        <a:latin typeface="+mn-lt"/>
        <a:ea typeface="+mn-ea"/>
        <a:cs typeface="+mn-cs"/>
      </a:defRPr>
    </a:lvl7pPr>
    <a:lvl8pPr marL="1632603" algn="l" defTabSz="466458" rtl="0" eaLnBrk="1" latinLnBrk="0" hangingPunct="1">
      <a:defRPr sz="612" kern="1200">
        <a:solidFill>
          <a:schemeClr val="tx1"/>
        </a:solidFill>
        <a:latin typeface="+mn-lt"/>
        <a:ea typeface="+mn-ea"/>
        <a:cs typeface="+mn-cs"/>
      </a:defRPr>
    </a:lvl8pPr>
    <a:lvl9pPr marL="1865831" algn="l" defTabSz="466458" rtl="0" eaLnBrk="1" latinLnBrk="0" hangingPunct="1">
      <a:defRPr sz="61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07" y="1060529"/>
            <a:ext cx="2754075" cy="2256061"/>
          </a:xfrm>
        </p:spPr>
        <p:txBody>
          <a:bodyPr anchor="b"/>
          <a:lstStyle>
            <a:lvl1pPr algn="ctr">
              <a:defRPr sz="2126"/>
            </a:lvl1pPr>
          </a:lstStyle>
          <a:p>
            <a:r>
              <a:rPr lang="en-GB"/>
              <a:t>Click to edit Master title style</a:t>
            </a:r>
            <a:endParaRPr lang="en-US" dirty="0"/>
          </a:p>
        </p:txBody>
      </p:sp>
      <p:sp>
        <p:nvSpPr>
          <p:cNvPr id="3" name="Subtitle 2"/>
          <p:cNvSpPr>
            <a:spLocks noGrp="1"/>
          </p:cNvSpPr>
          <p:nvPr>
            <p:ph type="subTitle" idx="1"/>
          </p:nvPr>
        </p:nvSpPr>
        <p:spPr>
          <a:xfrm>
            <a:off x="405011" y="3403592"/>
            <a:ext cx="2430066" cy="1564542"/>
          </a:xfrm>
        </p:spPr>
        <p:txBody>
          <a:bodyPr/>
          <a:lstStyle>
            <a:lvl1pPr marL="0" indent="0" algn="ctr">
              <a:buNone/>
              <a:defRPr sz="850"/>
            </a:lvl1pPr>
            <a:lvl2pPr marL="161986" indent="0" algn="ctr">
              <a:buNone/>
              <a:defRPr sz="709"/>
            </a:lvl2pPr>
            <a:lvl3pPr marL="323972" indent="0" algn="ctr">
              <a:buNone/>
              <a:defRPr sz="638"/>
            </a:lvl3pPr>
            <a:lvl4pPr marL="485958" indent="0" algn="ctr">
              <a:buNone/>
              <a:defRPr sz="567"/>
            </a:lvl4pPr>
            <a:lvl5pPr marL="647944" indent="0" algn="ctr">
              <a:buNone/>
              <a:defRPr sz="567"/>
            </a:lvl5pPr>
            <a:lvl6pPr marL="809930" indent="0" algn="ctr">
              <a:buNone/>
              <a:defRPr sz="567"/>
            </a:lvl6pPr>
            <a:lvl7pPr marL="971916" indent="0" algn="ctr">
              <a:buNone/>
              <a:defRPr sz="567"/>
            </a:lvl7pPr>
            <a:lvl8pPr marL="1133902" indent="0" algn="ctr">
              <a:buNone/>
              <a:defRPr sz="567"/>
            </a:lvl8pPr>
            <a:lvl9pPr marL="1295888" indent="0" algn="ctr">
              <a:buNone/>
              <a:defRPr sz="567"/>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CA37626-CA92-524F-B8DA-E2FFC073E2DE}"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256451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A37626-CA92-524F-B8DA-E2FFC073E2DE}"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446161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688" y="345009"/>
            <a:ext cx="698644" cy="5491649"/>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2756" y="345009"/>
            <a:ext cx="2055431" cy="549164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A37626-CA92-524F-B8DA-E2FFC073E2DE}"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352817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A37626-CA92-524F-B8DA-E2FFC073E2DE}"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78963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1069" y="1615546"/>
            <a:ext cx="2794576" cy="2695572"/>
          </a:xfrm>
        </p:spPr>
        <p:txBody>
          <a:bodyPr anchor="b"/>
          <a:lstStyle>
            <a:lvl1pPr>
              <a:defRPr sz="2126"/>
            </a:lvl1pPr>
          </a:lstStyle>
          <a:p>
            <a:r>
              <a:rPr lang="en-GB"/>
              <a:t>Click to edit Master title style</a:t>
            </a:r>
            <a:endParaRPr lang="en-US" dirty="0"/>
          </a:p>
        </p:txBody>
      </p:sp>
      <p:sp>
        <p:nvSpPr>
          <p:cNvPr id="3" name="Text Placeholder 2"/>
          <p:cNvSpPr>
            <a:spLocks noGrp="1"/>
          </p:cNvSpPr>
          <p:nvPr>
            <p:ph type="body" idx="1"/>
          </p:nvPr>
        </p:nvSpPr>
        <p:spPr>
          <a:xfrm>
            <a:off x="221069" y="4336619"/>
            <a:ext cx="2794576" cy="1417538"/>
          </a:xfrm>
        </p:spPr>
        <p:txBody>
          <a:bodyPr/>
          <a:lstStyle>
            <a:lvl1pPr marL="0" indent="0">
              <a:buNone/>
              <a:defRPr sz="850">
                <a:solidFill>
                  <a:schemeClr val="tx1"/>
                </a:solidFill>
              </a:defRPr>
            </a:lvl1pPr>
            <a:lvl2pPr marL="161986" indent="0">
              <a:buNone/>
              <a:defRPr sz="709">
                <a:solidFill>
                  <a:schemeClr val="tx1">
                    <a:tint val="75000"/>
                  </a:schemeClr>
                </a:solidFill>
              </a:defRPr>
            </a:lvl2pPr>
            <a:lvl3pPr marL="323972" indent="0">
              <a:buNone/>
              <a:defRPr sz="638">
                <a:solidFill>
                  <a:schemeClr val="tx1">
                    <a:tint val="75000"/>
                  </a:schemeClr>
                </a:solidFill>
              </a:defRPr>
            </a:lvl3pPr>
            <a:lvl4pPr marL="485958" indent="0">
              <a:buNone/>
              <a:defRPr sz="567">
                <a:solidFill>
                  <a:schemeClr val="tx1">
                    <a:tint val="75000"/>
                  </a:schemeClr>
                </a:solidFill>
              </a:defRPr>
            </a:lvl4pPr>
            <a:lvl5pPr marL="647944" indent="0">
              <a:buNone/>
              <a:defRPr sz="567">
                <a:solidFill>
                  <a:schemeClr val="tx1">
                    <a:tint val="75000"/>
                  </a:schemeClr>
                </a:solidFill>
              </a:defRPr>
            </a:lvl5pPr>
            <a:lvl6pPr marL="809930" indent="0">
              <a:buNone/>
              <a:defRPr sz="567">
                <a:solidFill>
                  <a:schemeClr val="tx1">
                    <a:tint val="75000"/>
                  </a:schemeClr>
                </a:solidFill>
              </a:defRPr>
            </a:lvl6pPr>
            <a:lvl7pPr marL="971916" indent="0">
              <a:buNone/>
              <a:defRPr sz="567">
                <a:solidFill>
                  <a:schemeClr val="tx1">
                    <a:tint val="75000"/>
                  </a:schemeClr>
                </a:solidFill>
              </a:defRPr>
            </a:lvl7pPr>
            <a:lvl8pPr marL="1133902" indent="0">
              <a:buNone/>
              <a:defRPr sz="567">
                <a:solidFill>
                  <a:schemeClr val="tx1">
                    <a:tint val="75000"/>
                  </a:schemeClr>
                </a:solidFill>
              </a:defRPr>
            </a:lvl8pPr>
            <a:lvl9pPr marL="1295888" indent="0">
              <a:buNone/>
              <a:defRPr sz="567">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A37626-CA92-524F-B8DA-E2FFC073E2DE}"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92760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22756" y="1725046"/>
            <a:ext cx="1377037" cy="41116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640295" y="1725046"/>
            <a:ext cx="1377037" cy="41116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CA37626-CA92-524F-B8DA-E2FFC073E2DE}" type="datetimeFigureOut">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24991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3178" y="345011"/>
            <a:ext cx="2794576" cy="1252534"/>
          </a:xfrm>
        </p:spPr>
        <p:txBody>
          <a:bodyPr/>
          <a:lstStyle/>
          <a:p>
            <a:r>
              <a:rPr lang="en-GB"/>
              <a:t>Click to edit Master title style</a:t>
            </a:r>
            <a:endParaRPr lang="en-US" dirty="0"/>
          </a:p>
        </p:txBody>
      </p:sp>
      <p:sp>
        <p:nvSpPr>
          <p:cNvPr id="3" name="Text Placeholder 2"/>
          <p:cNvSpPr>
            <a:spLocks noGrp="1"/>
          </p:cNvSpPr>
          <p:nvPr>
            <p:ph type="body" idx="1"/>
          </p:nvPr>
        </p:nvSpPr>
        <p:spPr>
          <a:xfrm>
            <a:off x="223178" y="1588543"/>
            <a:ext cx="1370709" cy="778521"/>
          </a:xfrm>
        </p:spPr>
        <p:txBody>
          <a:bodyPr anchor="b"/>
          <a:lstStyle>
            <a:lvl1pPr marL="0" indent="0">
              <a:buNone/>
              <a:defRPr sz="850" b="1"/>
            </a:lvl1pPr>
            <a:lvl2pPr marL="161986" indent="0">
              <a:buNone/>
              <a:defRPr sz="709" b="1"/>
            </a:lvl2pPr>
            <a:lvl3pPr marL="323972" indent="0">
              <a:buNone/>
              <a:defRPr sz="638" b="1"/>
            </a:lvl3pPr>
            <a:lvl4pPr marL="485958" indent="0">
              <a:buNone/>
              <a:defRPr sz="567" b="1"/>
            </a:lvl4pPr>
            <a:lvl5pPr marL="647944" indent="0">
              <a:buNone/>
              <a:defRPr sz="567" b="1"/>
            </a:lvl5pPr>
            <a:lvl6pPr marL="809930" indent="0">
              <a:buNone/>
              <a:defRPr sz="567" b="1"/>
            </a:lvl6pPr>
            <a:lvl7pPr marL="971916" indent="0">
              <a:buNone/>
              <a:defRPr sz="567" b="1"/>
            </a:lvl7pPr>
            <a:lvl8pPr marL="1133902" indent="0">
              <a:buNone/>
              <a:defRPr sz="567" b="1"/>
            </a:lvl8pPr>
            <a:lvl9pPr marL="1295888" indent="0">
              <a:buNone/>
              <a:defRPr sz="567" b="1"/>
            </a:lvl9pPr>
          </a:lstStyle>
          <a:p>
            <a:pPr lvl="0"/>
            <a:r>
              <a:rPr lang="en-GB"/>
              <a:t>Click to edit Master text styles</a:t>
            </a:r>
          </a:p>
        </p:txBody>
      </p:sp>
      <p:sp>
        <p:nvSpPr>
          <p:cNvPr id="4" name="Content Placeholder 3"/>
          <p:cNvSpPr>
            <a:spLocks noGrp="1"/>
          </p:cNvSpPr>
          <p:nvPr>
            <p:ph sz="half" idx="2"/>
          </p:nvPr>
        </p:nvSpPr>
        <p:spPr>
          <a:xfrm>
            <a:off x="223178" y="2367064"/>
            <a:ext cx="1370709" cy="34815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640295" y="1588543"/>
            <a:ext cx="1377459" cy="778521"/>
          </a:xfrm>
        </p:spPr>
        <p:txBody>
          <a:bodyPr anchor="b"/>
          <a:lstStyle>
            <a:lvl1pPr marL="0" indent="0">
              <a:buNone/>
              <a:defRPr sz="850" b="1"/>
            </a:lvl1pPr>
            <a:lvl2pPr marL="161986" indent="0">
              <a:buNone/>
              <a:defRPr sz="709" b="1"/>
            </a:lvl2pPr>
            <a:lvl3pPr marL="323972" indent="0">
              <a:buNone/>
              <a:defRPr sz="638" b="1"/>
            </a:lvl3pPr>
            <a:lvl4pPr marL="485958" indent="0">
              <a:buNone/>
              <a:defRPr sz="567" b="1"/>
            </a:lvl4pPr>
            <a:lvl5pPr marL="647944" indent="0">
              <a:buNone/>
              <a:defRPr sz="567" b="1"/>
            </a:lvl5pPr>
            <a:lvl6pPr marL="809930" indent="0">
              <a:buNone/>
              <a:defRPr sz="567" b="1"/>
            </a:lvl6pPr>
            <a:lvl7pPr marL="971916" indent="0">
              <a:buNone/>
              <a:defRPr sz="567" b="1"/>
            </a:lvl7pPr>
            <a:lvl8pPr marL="1133902" indent="0">
              <a:buNone/>
              <a:defRPr sz="567" b="1"/>
            </a:lvl8pPr>
            <a:lvl9pPr marL="1295888" indent="0">
              <a:buNone/>
              <a:defRPr sz="567" b="1"/>
            </a:lvl9pPr>
          </a:lstStyle>
          <a:p>
            <a:pPr lvl="0"/>
            <a:r>
              <a:rPr lang="en-GB"/>
              <a:t>Click to edit Master text styles</a:t>
            </a:r>
          </a:p>
        </p:txBody>
      </p:sp>
      <p:sp>
        <p:nvSpPr>
          <p:cNvPr id="6" name="Content Placeholder 5"/>
          <p:cNvSpPr>
            <a:spLocks noGrp="1"/>
          </p:cNvSpPr>
          <p:nvPr>
            <p:ph sz="quarter" idx="4"/>
          </p:nvPr>
        </p:nvSpPr>
        <p:spPr>
          <a:xfrm>
            <a:off x="1640295" y="2367064"/>
            <a:ext cx="1377459" cy="34815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CA37626-CA92-524F-B8DA-E2FFC073E2DE}" type="datetimeFigureOut">
              <a:rPr lang="en-US" smtClean="0"/>
              <a:t>11/15/2019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2385079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CA37626-CA92-524F-B8DA-E2FFC073E2DE}" type="datetimeFigureOut">
              <a:rPr lang="en-US" smtClean="0"/>
              <a:t>11/15/2019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264308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37626-CA92-524F-B8DA-E2FFC073E2DE}" type="datetimeFigureOut">
              <a:rPr lang="en-US" smtClean="0"/>
              <a:t>11/15/2019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203790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78" y="432012"/>
            <a:ext cx="1045013" cy="1512041"/>
          </a:xfrm>
        </p:spPr>
        <p:txBody>
          <a:bodyPr anchor="b"/>
          <a:lstStyle>
            <a:lvl1pPr>
              <a:defRPr sz="1134"/>
            </a:lvl1pPr>
          </a:lstStyle>
          <a:p>
            <a:r>
              <a:rPr lang="en-GB"/>
              <a:t>Click to edit Master title style</a:t>
            </a:r>
            <a:endParaRPr lang="en-US" dirty="0"/>
          </a:p>
        </p:txBody>
      </p:sp>
      <p:sp>
        <p:nvSpPr>
          <p:cNvPr id="3" name="Content Placeholder 2"/>
          <p:cNvSpPr>
            <a:spLocks noGrp="1"/>
          </p:cNvSpPr>
          <p:nvPr>
            <p:ph idx="1"/>
          </p:nvPr>
        </p:nvSpPr>
        <p:spPr>
          <a:xfrm>
            <a:off x="1377459" y="933027"/>
            <a:ext cx="1640295" cy="4605124"/>
          </a:xfrm>
        </p:spPr>
        <p:txBody>
          <a:bodyPr/>
          <a:lstStyle>
            <a:lvl1pPr>
              <a:defRPr sz="1134"/>
            </a:lvl1pPr>
            <a:lvl2pPr>
              <a:defRPr sz="992"/>
            </a:lvl2pPr>
            <a:lvl3pPr>
              <a:defRPr sz="850"/>
            </a:lvl3pPr>
            <a:lvl4pPr>
              <a:defRPr sz="709"/>
            </a:lvl4pPr>
            <a:lvl5pPr>
              <a:defRPr sz="709"/>
            </a:lvl5pPr>
            <a:lvl6pPr>
              <a:defRPr sz="709"/>
            </a:lvl6pPr>
            <a:lvl7pPr>
              <a:defRPr sz="709"/>
            </a:lvl7pPr>
            <a:lvl8pPr>
              <a:defRPr sz="709"/>
            </a:lvl8pPr>
            <a:lvl9pPr>
              <a:defRPr sz="70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23178" y="1944052"/>
            <a:ext cx="1045013" cy="3601598"/>
          </a:xfrm>
        </p:spPr>
        <p:txBody>
          <a:bodyPr/>
          <a:lstStyle>
            <a:lvl1pPr marL="0" indent="0">
              <a:buNone/>
              <a:defRPr sz="567"/>
            </a:lvl1pPr>
            <a:lvl2pPr marL="161986" indent="0">
              <a:buNone/>
              <a:defRPr sz="496"/>
            </a:lvl2pPr>
            <a:lvl3pPr marL="323972" indent="0">
              <a:buNone/>
              <a:defRPr sz="425"/>
            </a:lvl3pPr>
            <a:lvl4pPr marL="485958" indent="0">
              <a:buNone/>
              <a:defRPr sz="354"/>
            </a:lvl4pPr>
            <a:lvl5pPr marL="647944" indent="0">
              <a:buNone/>
              <a:defRPr sz="354"/>
            </a:lvl5pPr>
            <a:lvl6pPr marL="809930" indent="0">
              <a:buNone/>
              <a:defRPr sz="354"/>
            </a:lvl6pPr>
            <a:lvl7pPr marL="971916" indent="0">
              <a:buNone/>
              <a:defRPr sz="354"/>
            </a:lvl7pPr>
            <a:lvl8pPr marL="1133902" indent="0">
              <a:buNone/>
              <a:defRPr sz="354"/>
            </a:lvl8pPr>
            <a:lvl9pPr marL="1295888" indent="0">
              <a:buNone/>
              <a:defRPr sz="354"/>
            </a:lvl9pPr>
          </a:lstStyle>
          <a:p>
            <a:pPr lvl="0"/>
            <a:r>
              <a:rPr lang="en-GB"/>
              <a:t>Click to edit Master text styles</a:t>
            </a:r>
          </a:p>
        </p:txBody>
      </p:sp>
      <p:sp>
        <p:nvSpPr>
          <p:cNvPr id="5" name="Date Placeholder 4"/>
          <p:cNvSpPr>
            <a:spLocks noGrp="1"/>
          </p:cNvSpPr>
          <p:nvPr>
            <p:ph type="dt" sz="half" idx="10"/>
          </p:nvPr>
        </p:nvSpPr>
        <p:spPr/>
        <p:txBody>
          <a:bodyPr/>
          <a:lstStyle/>
          <a:p>
            <a:fld id="{3CA37626-CA92-524F-B8DA-E2FFC073E2DE}" type="datetimeFigureOut">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390950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78" y="432012"/>
            <a:ext cx="1045013" cy="1512041"/>
          </a:xfrm>
        </p:spPr>
        <p:txBody>
          <a:bodyPr anchor="b"/>
          <a:lstStyle>
            <a:lvl1pPr>
              <a:defRPr sz="1134"/>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7459" y="933027"/>
            <a:ext cx="1640295" cy="4605124"/>
          </a:xfrm>
        </p:spPr>
        <p:txBody>
          <a:bodyPr anchor="t"/>
          <a:lstStyle>
            <a:lvl1pPr marL="0" indent="0">
              <a:buNone/>
              <a:defRPr sz="1134"/>
            </a:lvl1pPr>
            <a:lvl2pPr marL="161986" indent="0">
              <a:buNone/>
              <a:defRPr sz="992"/>
            </a:lvl2pPr>
            <a:lvl3pPr marL="323972" indent="0">
              <a:buNone/>
              <a:defRPr sz="850"/>
            </a:lvl3pPr>
            <a:lvl4pPr marL="485958" indent="0">
              <a:buNone/>
              <a:defRPr sz="709"/>
            </a:lvl4pPr>
            <a:lvl5pPr marL="647944" indent="0">
              <a:buNone/>
              <a:defRPr sz="709"/>
            </a:lvl5pPr>
            <a:lvl6pPr marL="809930" indent="0">
              <a:buNone/>
              <a:defRPr sz="709"/>
            </a:lvl6pPr>
            <a:lvl7pPr marL="971916" indent="0">
              <a:buNone/>
              <a:defRPr sz="709"/>
            </a:lvl7pPr>
            <a:lvl8pPr marL="1133902" indent="0">
              <a:buNone/>
              <a:defRPr sz="709"/>
            </a:lvl8pPr>
            <a:lvl9pPr marL="1295888" indent="0">
              <a:buNone/>
              <a:defRPr sz="709"/>
            </a:lvl9pPr>
          </a:lstStyle>
          <a:p>
            <a:r>
              <a:rPr lang="en-GB"/>
              <a:t>Click icon to add picture</a:t>
            </a:r>
            <a:endParaRPr lang="en-US" dirty="0"/>
          </a:p>
        </p:txBody>
      </p:sp>
      <p:sp>
        <p:nvSpPr>
          <p:cNvPr id="4" name="Text Placeholder 3"/>
          <p:cNvSpPr>
            <a:spLocks noGrp="1"/>
          </p:cNvSpPr>
          <p:nvPr>
            <p:ph type="body" sz="half" idx="2"/>
          </p:nvPr>
        </p:nvSpPr>
        <p:spPr>
          <a:xfrm>
            <a:off x="223178" y="1944052"/>
            <a:ext cx="1045013" cy="3601598"/>
          </a:xfrm>
        </p:spPr>
        <p:txBody>
          <a:bodyPr/>
          <a:lstStyle>
            <a:lvl1pPr marL="0" indent="0">
              <a:buNone/>
              <a:defRPr sz="567"/>
            </a:lvl1pPr>
            <a:lvl2pPr marL="161986" indent="0">
              <a:buNone/>
              <a:defRPr sz="496"/>
            </a:lvl2pPr>
            <a:lvl3pPr marL="323972" indent="0">
              <a:buNone/>
              <a:defRPr sz="425"/>
            </a:lvl3pPr>
            <a:lvl4pPr marL="485958" indent="0">
              <a:buNone/>
              <a:defRPr sz="354"/>
            </a:lvl4pPr>
            <a:lvl5pPr marL="647944" indent="0">
              <a:buNone/>
              <a:defRPr sz="354"/>
            </a:lvl5pPr>
            <a:lvl6pPr marL="809930" indent="0">
              <a:buNone/>
              <a:defRPr sz="354"/>
            </a:lvl6pPr>
            <a:lvl7pPr marL="971916" indent="0">
              <a:buNone/>
              <a:defRPr sz="354"/>
            </a:lvl7pPr>
            <a:lvl8pPr marL="1133902" indent="0">
              <a:buNone/>
              <a:defRPr sz="354"/>
            </a:lvl8pPr>
            <a:lvl9pPr marL="1295888" indent="0">
              <a:buNone/>
              <a:defRPr sz="354"/>
            </a:lvl9pPr>
          </a:lstStyle>
          <a:p>
            <a:pPr lvl="0"/>
            <a:r>
              <a:rPr lang="en-GB"/>
              <a:t>Click to edit Master text styles</a:t>
            </a:r>
          </a:p>
        </p:txBody>
      </p:sp>
      <p:sp>
        <p:nvSpPr>
          <p:cNvPr id="5" name="Date Placeholder 4"/>
          <p:cNvSpPr>
            <a:spLocks noGrp="1"/>
          </p:cNvSpPr>
          <p:nvPr>
            <p:ph type="dt" sz="half" idx="10"/>
          </p:nvPr>
        </p:nvSpPr>
        <p:spPr/>
        <p:txBody>
          <a:bodyPr/>
          <a:lstStyle/>
          <a:p>
            <a:fld id="{3CA37626-CA92-524F-B8DA-E2FFC073E2DE}" type="datetimeFigureOut">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245503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56" y="345011"/>
            <a:ext cx="2794576" cy="125253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2756" y="1725046"/>
            <a:ext cx="2794576" cy="411161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22756" y="6006164"/>
            <a:ext cx="729020" cy="345009"/>
          </a:xfrm>
          <a:prstGeom prst="rect">
            <a:avLst/>
          </a:prstGeom>
        </p:spPr>
        <p:txBody>
          <a:bodyPr vert="horz" lIns="91440" tIns="45720" rIns="91440" bIns="45720" rtlCol="0" anchor="ctr"/>
          <a:lstStyle>
            <a:lvl1pPr algn="l">
              <a:defRPr sz="425">
                <a:solidFill>
                  <a:schemeClr val="tx1">
                    <a:tint val="75000"/>
                  </a:schemeClr>
                </a:solidFill>
              </a:defRPr>
            </a:lvl1pPr>
          </a:lstStyle>
          <a:p>
            <a:fld id="{3CA37626-CA92-524F-B8DA-E2FFC073E2DE}" type="datetimeFigureOut">
              <a:rPr lang="en-US" smtClean="0"/>
              <a:t>11/15/2019</a:t>
            </a:fld>
            <a:endParaRPr lang="en-US"/>
          </a:p>
        </p:txBody>
      </p:sp>
      <p:sp>
        <p:nvSpPr>
          <p:cNvPr id="5" name="Footer Placeholder 4"/>
          <p:cNvSpPr>
            <a:spLocks noGrp="1"/>
          </p:cNvSpPr>
          <p:nvPr>
            <p:ph type="ftr" sz="quarter" idx="3"/>
          </p:nvPr>
        </p:nvSpPr>
        <p:spPr>
          <a:xfrm>
            <a:off x="1073279" y="6006164"/>
            <a:ext cx="1093530" cy="345009"/>
          </a:xfrm>
          <a:prstGeom prst="rect">
            <a:avLst/>
          </a:prstGeom>
        </p:spPr>
        <p:txBody>
          <a:bodyPr vert="horz" lIns="91440" tIns="45720" rIns="91440" bIns="45720" rtlCol="0" anchor="ctr"/>
          <a:lstStyle>
            <a:lvl1pPr algn="ctr">
              <a:defRPr sz="42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88312" y="6006164"/>
            <a:ext cx="729020" cy="345009"/>
          </a:xfrm>
          <a:prstGeom prst="rect">
            <a:avLst/>
          </a:prstGeom>
        </p:spPr>
        <p:txBody>
          <a:bodyPr vert="horz" lIns="91440" tIns="45720" rIns="91440" bIns="45720" rtlCol="0" anchor="ctr"/>
          <a:lstStyle>
            <a:lvl1pPr algn="r">
              <a:defRPr sz="425">
                <a:solidFill>
                  <a:schemeClr val="tx1">
                    <a:tint val="75000"/>
                  </a:schemeClr>
                </a:solidFill>
              </a:defRPr>
            </a:lvl1pPr>
          </a:lstStyle>
          <a:p>
            <a:fld id="{2CAD8D5D-DFA2-ED43-AF4D-1F77AC7A1834}" type="slidenum">
              <a:rPr lang="en-US" smtClean="0"/>
              <a:t>‹#›</a:t>
            </a:fld>
            <a:endParaRPr lang="en-US"/>
          </a:p>
        </p:txBody>
      </p:sp>
    </p:spTree>
    <p:extLst>
      <p:ext uri="{BB962C8B-B14F-4D97-AF65-F5344CB8AC3E}">
        <p14:creationId xmlns:p14="http://schemas.microsoft.com/office/powerpoint/2010/main" val="28228279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23972" rtl="0" eaLnBrk="1" latinLnBrk="0" hangingPunct="1">
        <a:lnSpc>
          <a:spcPct val="90000"/>
        </a:lnSpc>
        <a:spcBef>
          <a:spcPct val="0"/>
        </a:spcBef>
        <a:buNone/>
        <a:defRPr sz="1559" kern="1200">
          <a:solidFill>
            <a:schemeClr val="tx1"/>
          </a:solidFill>
          <a:latin typeface="+mj-lt"/>
          <a:ea typeface="+mj-ea"/>
          <a:cs typeface="+mj-cs"/>
        </a:defRPr>
      </a:lvl1pPr>
    </p:titleStyle>
    <p:bodyStyle>
      <a:lvl1pPr marL="80993" indent="-80993" algn="l" defTabSz="323972" rtl="0" eaLnBrk="1" latinLnBrk="0" hangingPunct="1">
        <a:lnSpc>
          <a:spcPct val="90000"/>
        </a:lnSpc>
        <a:spcBef>
          <a:spcPts val="354"/>
        </a:spcBef>
        <a:buFont typeface="Arial" panose="020B0604020202020204" pitchFamily="34" charset="0"/>
        <a:buChar char="•"/>
        <a:defRPr sz="992" kern="1200">
          <a:solidFill>
            <a:schemeClr val="tx1"/>
          </a:solidFill>
          <a:latin typeface="+mn-lt"/>
          <a:ea typeface="+mn-ea"/>
          <a:cs typeface="+mn-cs"/>
        </a:defRPr>
      </a:lvl1pPr>
      <a:lvl2pPr marL="242979" indent="-80993" algn="l" defTabSz="323972" rtl="0" eaLnBrk="1" latinLnBrk="0" hangingPunct="1">
        <a:lnSpc>
          <a:spcPct val="90000"/>
        </a:lnSpc>
        <a:spcBef>
          <a:spcPts val="177"/>
        </a:spcBef>
        <a:buFont typeface="Arial" panose="020B0604020202020204" pitchFamily="34" charset="0"/>
        <a:buChar char="•"/>
        <a:defRPr sz="850" kern="1200">
          <a:solidFill>
            <a:schemeClr val="tx1"/>
          </a:solidFill>
          <a:latin typeface="+mn-lt"/>
          <a:ea typeface="+mn-ea"/>
          <a:cs typeface="+mn-cs"/>
        </a:defRPr>
      </a:lvl2pPr>
      <a:lvl3pPr marL="404965" indent="-80993" algn="l" defTabSz="323972" rtl="0" eaLnBrk="1" latinLnBrk="0" hangingPunct="1">
        <a:lnSpc>
          <a:spcPct val="90000"/>
        </a:lnSpc>
        <a:spcBef>
          <a:spcPts val="177"/>
        </a:spcBef>
        <a:buFont typeface="Arial" panose="020B0604020202020204" pitchFamily="34" charset="0"/>
        <a:buChar char="•"/>
        <a:defRPr sz="709" kern="1200">
          <a:solidFill>
            <a:schemeClr val="tx1"/>
          </a:solidFill>
          <a:latin typeface="+mn-lt"/>
          <a:ea typeface="+mn-ea"/>
          <a:cs typeface="+mn-cs"/>
        </a:defRPr>
      </a:lvl3pPr>
      <a:lvl4pPr marL="566951" indent="-80993" algn="l" defTabSz="323972" rtl="0" eaLnBrk="1" latinLnBrk="0" hangingPunct="1">
        <a:lnSpc>
          <a:spcPct val="90000"/>
        </a:lnSpc>
        <a:spcBef>
          <a:spcPts val="177"/>
        </a:spcBef>
        <a:buFont typeface="Arial" panose="020B0604020202020204" pitchFamily="34" charset="0"/>
        <a:buChar char="•"/>
        <a:defRPr sz="638" kern="1200">
          <a:solidFill>
            <a:schemeClr val="tx1"/>
          </a:solidFill>
          <a:latin typeface="+mn-lt"/>
          <a:ea typeface="+mn-ea"/>
          <a:cs typeface="+mn-cs"/>
        </a:defRPr>
      </a:lvl4pPr>
      <a:lvl5pPr marL="728937" indent="-80993" algn="l" defTabSz="323972" rtl="0" eaLnBrk="1" latinLnBrk="0" hangingPunct="1">
        <a:lnSpc>
          <a:spcPct val="90000"/>
        </a:lnSpc>
        <a:spcBef>
          <a:spcPts val="177"/>
        </a:spcBef>
        <a:buFont typeface="Arial" panose="020B0604020202020204" pitchFamily="34" charset="0"/>
        <a:buChar char="•"/>
        <a:defRPr sz="638" kern="1200">
          <a:solidFill>
            <a:schemeClr val="tx1"/>
          </a:solidFill>
          <a:latin typeface="+mn-lt"/>
          <a:ea typeface="+mn-ea"/>
          <a:cs typeface="+mn-cs"/>
        </a:defRPr>
      </a:lvl5pPr>
      <a:lvl6pPr marL="890923" indent="-80993" algn="l" defTabSz="323972" rtl="0" eaLnBrk="1" latinLnBrk="0" hangingPunct="1">
        <a:lnSpc>
          <a:spcPct val="90000"/>
        </a:lnSpc>
        <a:spcBef>
          <a:spcPts val="177"/>
        </a:spcBef>
        <a:buFont typeface="Arial" panose="020B0604020202020204" pitchFamily="34" charset="0"/>
        <a:buChar char="•"/>
        <a:defRPr sz="638" kern="1200">
          <a:solidFill>
            <a:schemeClr val="tx1"/>
          </a:solidFill>
          <a:latin typeface="+mn-lt"/>
          <a:ea typeface="+mn-ea"/>
          <a:cs typeface="+mn-cs"/>
        </a:defRPr>
      </a:lvl6pPr>
      <a:lvl7pPr marL="1052909" indent="-80993" algn="l" defTabSz="323972" rtl="0" eaLnBrk="1" latinLnBrk="0" hangingPunct="1">
        <a:lnSpc>
          <a:spcPct val="90000"/>
        </a:lnSpc>
        <a:spcBef>
          <a:spcPts val="177"/>
        </a:spcBef>
        <a:buFont typeface="Arial" panose="020B0604020202020204" pitchFamily="34" charset="0"/>
        <a:buChar char="•"/>
        <a:defRPr sz="638" kern="1200">
          <a:solidFill>
            <a:schemeClr val="tx1"/>
          </a:solidFill>
          <a:latin typeface="+mn-lt"/>
          <a:ea typeface="+mn-ea"/>
          <a:cs typeface="+mn-cs"/>
        </a:defRPr>
      </a:lvl7pPr>
      <a:lvl8pPr marL="1214895" indent="-80993" algn="l" defTabSz="323972" rtl="0" eaLnBrk="1" latinLnBrk="0" hangingPunct="1">
        <a:lnSpc>
          <a:spcPct val="90000"/>
        </a:lnSpc>
        <a:spcBef>
          <a:spcPts val="177"/>
        </a:spcBef>
        <a:buFont typeface="Arial" panose="020B0604020202020204" pitchFamily="34" charset="0"/>
        <a:buChar char="•"/>
        <a:defRPr sz="638" kern="1200">
          <a:solidFill>
            <a:schemeClr val="tx1"/>
          </a:solidFill>
          <a:latin typeface="+mn-lt"/>
          <a:ea typeface="+mn-ea"/>
          <a:cs typeface="+mn-cs"/>
        </a:defRPr>
      </a:lvl8pPr>
      <a:lvl9pPr marL="1376881" indent="-80993" algn="l" defTabSz="323972" rtl="0" eaLnBrk="1" latinLnBrk="0" hangingPunct="1">
        <a:lnSpc>
          <a:spcPct val="90000"/>
        </a:lnSpc>
        <a:spcBef>
          <a:spcPts val="177"/>
        </a:spcBef>
        <a:buFont typeface="Arial" panose="020B0604020202020204" pitchFamily="34" charset="0"/>
        <a:buChar char="•"/>
        <a:defRPr sz="638" kern="1200">
          <a:solidFill>
            <a:schemeClr val="tx1"/>
          </a:solidFill>
          <a:latin typeface="+mn-lt"/>
          <a:ea typeface="+mn-ea"/>
          <a:cs typeface="+mn-cs"/>
        </a:defRPr>
      </a:lvl9pPr>
    </p:bodyStyle>
    <p:otherStyle>
      <a:defPPr>
        <a:defRPr lang="en-US"/>
      </a:defPPr>
      <a:lvl1pPr marL="0" algn="l" defTabSz="323972" rtl="0" eaLnBrk="1" latinLnBrk="0" hangingPunct="1">
        <a:defRPr sz="638" kern="1200">
          <a:solidFill>
            <a:schemeClr val="tx1"/>
          </a:solidFill>
          <a:latin typeface="+mn-lt"/>
          <a:ea typeface="+mn-ea"/>
          <a:cs typeface="+mn-cs"/>
        </a:defRPr>
      </a:lvl1pPr>
      <a:lvl2pPr marL="161986" algn="l" defTabSz="323972" rtl="0" eaLnBrk="1" latinLnBrk="0" hangingPunct="1">
        <a:defRPr sz="638" kern="1200">
          <a:solidFill>
            <a:schemeClr val="tx1"/>
          </a:solidFill>
          <a:latin typeface="+mn-lt"/>
          <a:ea typeface="+mn-ea"/>
          <a:cs typeface="+mn-cs"/>
        </a:defRPr>
      </a:lvl2pPr>
      <a:lvl3pPr marL="323972" algn="l" defTabSz="323972" rtl="0" eaLnBrk="1" latinLnBrk="0" hangingPunct="1">
        <a:defRPr sz="638" kern="1200">
          <a:solidFill>
            <a:schemeClr val="tx1"/>
          </a:solidFill>
          <a:latin typeface="+mn-lt"/>
          <a:ea typeface="+mn-ea"/>
          <a:cs typeface="+mn-cs"/>
        </a:defRPr>
      </a:lvl3pPr>
      <a:lvl4pPr marL="485958" algn="l" defTabSz="323972" rtl="0" eaLnBrk="1" latinLnBrk="0" hangingPunct="1">
        <a:defRPr sz="638" kern="1200">
          <a:solidFill>
            <a:schemeClr val="tx1"/>
          </a:solidFill>
          <a:latin typeface="+mn-lt"/>
          <a:ea typeface="+mn-ea"/>
          <a:cs typeface="+mn-cs"/>
        </a:defRPr>
      </a:lvl4pPr>
      <a:lvl5pPr marL="647944" algn="l" defTabSz="323972" rtl="0" eaLnBrk="1" latinLnBrk="0" hangingPunct="1">
        <a:defRPr sz="638" kern="1200">
          <a:solidFill>
            <a:schemeClr val="tx1"/>
          </a:solidFill>
          <a:latin typeface="+mn-lt"/>
          <a:ea typeface="+mn-ea"/>
          <a:cs typeface="+mn-cs"/>
        </a:defRPr>
      </a:lvl5pPr>
      <a:lvl6pPr marL="809930" algn="l" defTabSz="323972" rtl="0" eaLnBrk="1" latinLnBrk="0" hangingPunct="1">
        <a:defRPr sz="638" kern="1200">
          <a:solidFill>
            <a:schemeClr val="tx1"/>
          </a:solidFill>
          <a:latin typeface="+mn-lt"/>
          <a:ea typeface="+mn-ea"/>
          <a:cs typeface="+mn-cs"/>
        </a:defRPr>
      </a:lvl6pPr>
      <a:lvl7pPr marL="971916" algn="l" defTabSz="323972" rtl="0" eaLnBrk="1" latinLnBrk="0" hangingPunct="1">
        <a:defRPr sz="638" kern="1200">
          <a:solidFill>
            <a:schemeClr val="tx1"/>
          </a:solidFill>
          <a:latin typeface="+mn-lt"/>
          <a:ea typeface="+mn-ea"/>
          <a:cs typeface="+mn-cs"/>
        </a:defRPr>
      </a:lvl7pPr>
      <a:lvl8pPr marL="1133902" algn="l" defTabSz="323972" rtl="0" eaLnBrk="1" latinLnBrk="0" hangingPunct="1">
        <a:defRPr sz="638" kern="1200">
          <a:solidFill>
            <a:schemeClr val="tx1"/>
          </a:solidFill>
          <a:latin typeface="+mn-lt"/>
          <a:ea typeface="+mn-ea"/>
          <a:cs typeface="+mn-cs"/>
        </a:defRPr>
      </a:lvl8pPr>
      <a:lvl9pPr marL="1295888" algn="l" defTabSz="323972" rtl="0" eaLnBrk="1" latinLnBrk="0" hangingPunct="1">
        <a:defRPr sz="6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tiff"/><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jpe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2.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tiff"/><Relationship Id="rId9" Type="http://schemas.openxmlformats.org/officeDocument/2006/relationships/image" Target="../media/image8.png"/><Relationship Id="rId14" Type="http://schemas.openxmlformats.org/officeDocument/2006/relationships/image" Target="../media/image13.jpe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jpe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2.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tiff"/><Relationship Id="rId9" Type="http://schemas.openxmlformats.org/officeDocument/2006/relationships/image" Target="../media/image8.png"/><Relationship Id="rId14" Type="http://schemas.openxmlformats.org/officeDocument/2006/relationships/image" Target="../media/image13.jpe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jpe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2.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tiff"/><Relationship Id="rId9" Type="http://schemas.openxmlformats.org/officeDocument/2006/relationships/image" Target="../media/image8.png"/><Relationship Id="rId14" Type="http://schemas.openxmlformats.org/officeDocument/2006/relationships/image" Target="../media/image13.jpe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jpe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2.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tiff"/><Relationship Id="rId9" Type="http://schemas.openxmlformats.org/officeDocument/2006/relationships/image" Target="../media/image8.png"/><Relationship Id="rId14" Type="http://schemas.openxmlformats.org/officeDocument/2006/relationships/image" Target="../media/image13.jpe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jpe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2.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tiff"/><Relationship Id="rId9" Type="http://schemas.openxmlformats.org/officeDocument/2006/relationships/image" Target="../media/image8.png"/><Relationship Id="rId14" Type="http://schemas.openxmlformats.org/officeDocument/2006/relationships/image" Target="../media/image13.jpe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tiff"/><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
            <a:extLst>
              <a:ext uri="{FF2B5EF4-FFF2-40B4-BE49-F238E27FC236}">
                <a16:creationId xmlns:a16="http://schemas.microsoft.com/office/drawing/2014/main" id="{D9EB72D7-695B-41DF-BAB2-A0434E144C22}"/>
              </a:ext>
            </a:extLst>
          </p:cNvPr>
          <p:cNvPicPr>
            <a:picLocks noChangeAspect="1"/>
          </p:cNvPicPr>
          <p:nvPr/>
        </p:nvPicPr>
        <p:blipFill>
          <a:blip r:embed="rId2"/>
          <a:stretch>
            <a:fillRect/>
          </a:stretch>
        </p:blipFill>
        <p:spPr>
          <a:xfrm>
            <a:off x="56091" y="-1"/>
            <a:ext cx="3127905" cy="6480175"/>
          </a:xfrm>
          <a:prstGeom prst="rect">
            <a:avLst/>
          </a:prstGeom>
        </p:spPr>
      </p:pic>
      <p:pic>
        <p:nvPicPr>
          <p:cNvPr id="12" name="Picture 11">
            <a:extLst>
              <a:ext uri="{FF2B5EF4-FFF2-40B4-BE49-F238E27FC236}">
                <a16:creationId xmlns:a16="http://schemas.microsoft.com/office/drawing/2014/main" id="{EB8DCA93-5926-5D4E-8314-BA35736F8CF5}"/>
              </a:ext>
            </a:extLst>
          </p:cNvPr>
          <p:cNvPicPr>
            <a:picLocks noChangeAspect="1"/>
          </p:cNvPicPr>
          <p:nvPr/>
        </p:nvPicPr>
        <p:blipFill>
          <a:blip r:embed="rId3"/>
          <a:stretch>
            <a:fillRect/>
          </a:stretch>
        </p:blipFill>
        <p:spPr>
          <a:xfrm>
            <a:off x="419583" y="214013"/>
            <a:ext cx="264358" cy="100389"/>
          </a:xfrm>
          <a:prstGeom prst="rect">
            <a:avLst/>
          </a:prstGeom>
        </p:spPr>
      </p:pic>
      <p:pic>
        <p:nvPicPr>
          <p:cNvPr id="13" name="Picture 12">
            <a:extLst>
              <a:ext uri="{FF2B5EF4-FFF2-40B4-BE49-F238E27FC236}">
                <a16:creationId xmlns:a16="http://schemas.microsoft.com/office/drawing/2014/main" id="{EC4699D0-B2CA-2E49-9438-ACF5B18494DB}"/>
              </a:ext>
            </a:extLst>
          </p:cNvPr>
          <p:cNvPicPr>
            <a:picLocks noChangeAspect="1"/>
          </p:cNvPicPr>
          <p:nvPr/>
        </p:nvPicPr>
        <p:blipFill>
          <a:blip r:embed="rId4"/>
          <a:stretch>
            <a:fillRect/>
          </a:stretch>
        </p:blipFill>
        <p:spPr>
          <a:xfrm>
            <a:off x="2455284" y="221719"/>
            <a:ext cx="417260" cy="91939"/>
          </a:xfrm>
          <a:prstGeom prst="rect">
            <a:avLst/>
          </a:prstGeom>
        </p:spPr>
      </p:pic>
      <p:sp>
        <p:nvSpPr>
          <p:cNvPr id="17" name="Rectangle 16">
            <a:extLst>
              <a:ext uri="{FF2B5EF4-FFF2-40B4-BE49-F238E27FC236}">
                <a16:creationId xmlns:a16="http://schemas.microsoft.com/office/drawing/2014/main" id="{2799422C-17A5-644F-A73F-02EBF57557C8}"/>
              </a:ext>
            </a:extLst>
          </p:cNvPr>
          <p:cNvSpPr/>
          <p:nvPr/>
        </p:nvSpPr>
        <p:spPr>
          <a:xfrm>
            <a:off x="1407940" y="5921499"/>
            <a:ext cx="40588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Cooking</a:t>
            </a:r>
          </a:p>
        </p:txBody>
      </p:sp>
      <p:sp>
        <p:nvSpPr>
          <p:cNvPr id="18" name="Rectangle 17">
            <a:extLst>
              <a:ext uri="{FF2B5EF4-FFF2-40B4-BE49-F238E27FC236}">
                <a16:creationId xmlns:a16="http://schemas.microsoft.com/office/drawing/2014/main" id="{0C25F1EA-1CE0-5040-9D5D-6CB980ABDE8D}"/>
              </a:ext>
            </a:extLst>
          </p:cNvPr>
          <p:cNvSpPr/>
          <p:nvPr/>
        </p:nvSpPr>
        <p:spPr>
          <a:xfrm>
            <a:off x="228989" y="5924882"/>
            <a:ext cx="683838"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Recommendation</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39B9C32-E156-2246-A2FE-BC6D843DD035}"/>
              </a:ext>
            </a:extLst>
          </p:cNvPr>
          <p:cNvSpPr/>
          <p:nvPr/>
        </p:nvSpPr>
        <p:spPr>
          <a:xfrm>
            <a:off x="775140" y="5929624"/>
            <a:ext cx="638316" cy="246221"/>
          </a:xfrm>
          <a:prstGeom prst="rect">
            <a:avLst/>
          </a:prstGeom>
          <a:noFill/>
        </p:spPr>
        <p:txBody>
          <a:bodyPr wrap="square" lIns="91440" tIns="45720" rIns="91440" bIns="45720">
            <a:spAutoFit/>
          </a:bodyPr>
          <a:lstStyle/>
          <a:p>
            <a:pPr algn="ctr"/>
            <a:r>
              <a:rPr lang="en-GB" sz="500" dirty="0">
                <a:solidFill>
                  <a:srgbClr val="FF0000"/>
                </a:solidFill>
                <a:latin typeface="Times New Roman" panose="02020603050405020304" pitchFamily="18" charset="0"/>
                <a:cs typeface="Times New Roman" panose="02020603050405020304" pitchFamily="18" charset="0"/>
              </a:rPr>
              <a:t>Like</a:t>
            </a:r>
          </a:p>
          <a:p>
            <a:pPr algn="ctr"/>
            <a:endParaRPr lang="en-GB" sz="500"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4F7906F0-CD85-634B-95B6-26D63AD33932}"/>
              </a:ext>
            </a:extLst>
          </p:cNvPr>
          <p:cNvSpPr/>
          <p:nvPr/>
        </p:nvSpPr>
        <p:spPr>
          <a:xfrm>
            <a:off x="2067894" y="5924882"/>
            <a:ext cx="309700" cy="169277"/>
          </a:xfrm>
          <a:prstGeom prst="rect">
            <a:avLst/>
          </a:prstGeom>
          <a:noFill/>
        </p:spPr>
        <p:txBody>
          <a:bodyPr wrap="none" lIns="91440" tIns="45720" rIns="91440" bIns="45720">
            <a:spAutoFit/>
          </a:bodyPr>
          <a:lstStyle/>
          <a:p>
            <a:pPr algn="ctr"/>
            <a:r>
              <a:rPr lang="en-GB" sz="500" b="0" cap="none" spc="0" dirty="0">
                <a:ln w="0"/>
                <a:solidFill>
                  <a:schemeClr val="tx1"/>
                </a:solidFill>
                <a:latin typeface="Times New Roman" panose="02020603050405020304" pitchFamily="18" charset="0"/>
                <a:cs typeface="Times New Roman" panose="02020603050405020304" pitchFamily="18" charset="0"/>
              </a:rPr>
              <a:t>Task</a:t>
            </a:r>
          </a:p>
        </p:txBody>
      </p:sp>
      <p:pic>
        <p:nvPicPr>
          <p:cNvPr id="3" name="图片 2">
            <a:extLst>
              <a:ext uri="{FF2B5EF4-FFF2-40B4-BE49-F238E27FC236}">
                <a16:creationId xmlns:a16="http://schemas.microsoft.com/office/drawing/2014/main" id="{8B0A7B30-9430-48E1-9A7B-F78B04A2C418}"/>
              </a:ext>
            </a:extLst>
          </p:cNvPr>
          <p:cNvPicPr>
            <a:picLocks noChangeAspect="1"/>
          </p:cNvPicPr>
          <p:nvPr/>
        </p:nvPicPr>
        <p:blipFill>
          <a:blip r:embed="rId5"/>
          <a:stretch>
            <a:fillRect/>
          </a:stretch>
        </p:blipFill>
        <p:spPr>
          <a:xfrm>
            <a:off x="2132777" y="5762585"/>
            <a:ext cx="173461" cy="193173"/>
          </a:xfrm>
          <a:prstGeom prst="rect">
            <a:avLst/>
          </a:prstGeom>
        </p:spPr>
      </p:pic>
      <p:pic>
        <p:nvPicPr>
          <p:cNvPr id="4" name="图片 3">
            <a:extLst>
              <a:ext uri="{FF2B5EF4-FFF2-40B4-BE49-F238E27FC236}">
                <a16:creationId xmlns:a16="http://schemas.microsoft.com/office/drawing/2014/main" id="{85AA6349-3303-440C-8AC9-63A0B0442A1B}"/>
              </a:ext>
            </a:extLst>
          </p:cNvPr>
          <p:cNvPicPr>
            <a:picLocks noChangeAspect="1"/>
          </p:cNvPicPr>
          <p:nvPr/>
        </p:nvPicPr>
        <p:blipFill>
          <a:blip r:embed="rId6"/>
          <a:stretch>
            <a:fillRect/>
          </a:stretch>
        </p:blipFill>
        <p:spPr>
          <a:xfrm>
            <a:off x="2690488" y="5770955"/>
            <a:ext cx="156121" cy="191248"/>
          </a:xfrm>
          <a:prstGeom prst="rect">
            <a:avLst/>
          </a:prstGeom>
        </p:spPr>
      </p:pic>
      <p:pic>
        <p:nvPicPr>
          <p:cNvPr id="6" name="图片 5">
            <a:extLst>
              <a:ext uri="{FF2B5EF4-FFF2-40B4-BE49-F238E27FC236}">
                <a16:creationId xmlns:a16="http://schemas.microsoft.com/office/drawing/2014/main" id="{5B66B1C6-5DC6-43D6-921A-4E36D5C58EDF}"/>
              </a:ext>
            </a:extLst>
          </p:cNvPr>
          <p:cNvPicPr>
            <a:picLocks noChangeAspect="1"/>
          </p:cNvPicPr>
          <p:nvPr/>
        </p:nvPicPr>
        <p:blipFill>
          <a:blip r:embed="rId7"/>
          <a:stretch>
            <a:fillRect/>
          </a:stretch>
        </p:blipFill>
        <p:spPr>
          <a:xfrm>
            <a:off x="449546" y="5764828"/>
            <a:ext cx="212545" cy="203502"/>
          </a:xfrm>
          <a:prstGeom prst="rect">
            <a:avLst/>
          </a:prstGeom>
        </p:spPr>
      </p:pic>
      <p:pic>
        <p:nvPicPr>
          <p:cNvPr id="8" name="图片 7">
            <a:extLst>
              <a:ext uri="{FF2B5EF4-FFF2-40B4-BE49-F238E27FC236}">
                <a16:creationId xmlns:a16="http://schemas.microsoft.com/office/drawing/2014/main" id="{F8B896A8-CE79-46E9-81FB-7AA6103796B3}"/>
              </a:ext>
            </a:extLst>
          </p:cNvPr>
          <p:cNvPicPr>
            <a:picLocks noChangeAspect="1"/>
          </p:cNvPicPr>
          <p:nvPr/>
        </p:nvPicPr>
        <p:blipFill>
          <a:blip r:embed="rId8"/>
          <a:stretch>
            <a:fillRect/>
          </a:stretch>
        </p:blipFill>
        <p:spPr>
          <a:xfrm>
            <a:off x="1011008" y="5791980"/>
            <a:ext cx="180200" cy="169278"/>
          </a:xfrm>
          <a:prstGeom prst="rect">
            <a:avLst/>
          </a:prstGeom>
        </p:spPr>
      </p:pic>
      <p:sp>
        <p:nvSpPr>
          <p:cNvPr id="25" name="Rectangle 23">
            <a:extLst>
              <a:ext uri="{FF2B5EF4-FFF2-40B4-BE49-F238E27FC236}">
                <a16:creationId xmlns:a16="http://schemas.microsoft.com/office/drawing/2014/main" id="{4CA5D416-0C1D-447C-8248-F05BE5779AE3}"/>
              </a:ext>
            </a:extLst>
          </p:cNvPr>
          <p:cNvSpPr/>
          <p:nvPr/>
        </p:nvSpPr>
        <p:spPr>
          <a:xfrm>
            <a:off x="2642664" y="5925022"/>
            <a:ext cx="271228" cy="169277"/>
          </a:xfrm>
          <a:prstGeom prst="rect">
            <a:avLst/>
          </a:prstGeom>
          <a:noFill/>
        </p:spPr>
        <p:txBody>
          <a:bodyPr wrap="none" lIns="91440" tIns="45720" rIns="91440" bIns="45720">
            <a:spAutoFit/>
          </a:bodyPr>
          <a:lstStyle/>
          <a:p>
            <a:pPr algn="ctr"/>
            <a:r>
              <a:rPr lang="en-GB" sz="500" dirty="0">
                <a:ln w="0"/>
                <a:latin typeface="Times New Roman" panose="02020603050405020304" pitchFamily="18" charset="0"/>
                <a:cs typeface="Times New Roman" panose="02020603050405020304" pitchFamily="18" charset="0"/>
              </a:rPr>
              <a:t>Me</a:t>
            </a:r>
          </a:p>
        </p:txBody>
      </p:sp>
      <p:pic>
        <p:nvPicPr>
          <p:cNvPr id="20" name="图片 19">
            <a:extLst>
              <a:ext uri="{FF2B5EF4-FFF2-40B4-BE49-F238E27FC236}">
                <a16:creationId xmlns:a16="http://schemas.microsoft.com/office/drawing/2014/main" id="{E377EA8B-AEE9-4DA3-8F16-F489684518E0}"/>
              </a:ext>
            </a:extLst>
          </p:cNvPr>
          <p:cNvPicPr>
            <a:picLocks noChangeAspect="1"/>
          </p:cNvPicPr>
          <p:nvPr/>
        </p:nvPicPr>
        <p:blipFill>
          <a:blip r:embed="rId9"/>
          <a:stretch>
            <a:fillRect/>
          </a:stretch>
        </p:blipFill>
        <p:spPr>
          <a:xfrm>
            <a:off x="991394" y="6175666"/>
            <a:ext cx="1257300" cy="160669"/>
          </a:xfrm>
          <a:prstGeom prst="rect">
            <a:avLst/>
          </a:prstGeom>
        </p:spPr>
      </p:pic>
      <p:pic>
        <p:nvPicPr>
          <p:cNvPr id="30" name="图片 29">
            <a:extLst>
              <a:ext uri="{FF2B5EF4-FFF2-40B4-BE49-F238E27FC236}">
                <a16:creationId xmlns:a16="http://schemas.microsoft.com/office/drawing/2014/main" id="{DD709F95-A64D-47BF-991B-04E184D1FEB1}"/>
              </a:ext>
            </a:extLst>
          </p:cNvPr>
          <p:cNvPicPr>
            <a:picLocks noChangeAspect="1"/>
          </p:cNvPicPr>
          <p:nvPr/>
        </p:nvPicPr>
        <p:blipFill>
          <a:blip r:embed="rId10"/>
          <a:stretch>
            <a:fillRect/>
          </a:stretch>
        </p:blipFill>
        <p:spPr>
          <a:xfrm>
            <a:off x="1526198" y="5756612"/>
            <a:ext cx="178969" cy="208103"/>
          </a:xfrm>
          <a:prstGeom prst="rect">
            <a:avLst/>
          </a:prstGeom>
        </p:spPr>
      </p:pic>
      <p:pic>
        <p:nvPicPr>
          <p:cNvPr id="67" name="图片 66">
            <a:extLst>
              <a:ext uri="{FF2B5EF4-FFF2-40B4-BE49-F238E27FC236}">
                <a16:creationId xmlns:a16="http://schemas.microsoft.com/office/drawing/2014/main" id="{0767D477-0154-4D33-85C5-65320E8618FC}"/>
              </a:ext>
            </a:extLst>
          </p:cNvPr>
          <p:cNvPicPr>
            <a:picLocks noChangeAspect="1"/>
          </p:cNvPicPr>
          <p:nvPr/>
        </p:nvPicPr>
        <p:blipFill>
          <a:blip r:embed="rId11"/>
          <a:stretch>
            <a:fillRect/>
          </a:stretch>
        </p:blipFill>
        <p:spPr>
          <a:xfrm>
            <a:off x="1015083" y="5801396"/>
            <a:ext cx="178970" cy="162700"/>
          </a:xfrm>
          <a:prstGeom prst="rect">
            <a:avLst/>
          </a:prstGeom>
        </p:spPr>
      </p:pic>
      <p:grpSp>
        <p:nvGrpSpPr>
          <p:cNvPr id="29" name="组合 28">
            <a:extLst>
              <a:ext uri="{FF2B5EF4-FFF2-40B4-BE49-F238E27FC236}">
                <a16:creationId xmlns:a16="http://schemas.microsoft.com/office/drawing/2014/main" id="{7E77CC62-189E-4881-BD06-AB24BB235503}"/>
              </a:ext>
            </a:extLst>
          </p:cNvPr>
          <p:cNvGrpSpPr/>
          <p:nvPr/>
        </p:nvGrpSpPr>
        <p:grpSpPr>
          <a:xfrm>
            <a:off x="198644" y="502282"/>
            <a:ext cx="2862138" cy="217594"/>
            <a:chOff x="198644" y="475551"/>
            <a:chExt cx="2862138" cy="217594"/>
          </a:xfrm>
        </p:grpSpPr>
        <p:grpSp>
          <p:nvGrpSpPr>
            <p:cNvPr id="15" name="组合 14">
              <a:extLst>
                <a:ext uri="{FF2B5EF4-FFF2-40B4-BE49-F238E27FC236}">
                  <a16:creationId xmlns:a16="http://schemas.microsoft.com/office/drawing/2014/main" id="{FEE3BFF6-1408-42AA-B62D-F1E6A8D5B3FE}"/>
                </a:ext>
              </a:extLst>
            </p:cNvPr>
            <p:cNvGrpSpPr/>
            <p:nvPr/>
          </p:nvGrpSpPr>
          <p:grpSpPr>
            <a:xfrm>
              <a:off x="198644" y="477079"/>
              <a:ext cx="2842800" cy="216066"/>
              <a:chOff x="198644" y="477079"/>
              <a:chExt cx="2842800" cy="152400"/>
            </a:xfrm>
          </p:grpSpPr>
          <p:cxnSp>
            <p:nvCxnSpPr>
              <p:cNvPr id="14" name="直接连接符 13">
                <a:extLst>
                  <a:ext uri="{FF2B5EF4-FFF2-40B4-BE49-F238E27FC236}">
                    <a16:creationId xmlns:a16="http://schemas.microsoft.com/office/drawing/2014/main" id="{200E26FF-1306-483D-8E7C-DF86A62361D9}"/>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4D267FA8-B66C-42B7-9C19-30AE4ABD1451}"/>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0D5D596A-48B8-4499-87C3-37DA88A4AE6A}"/>
                </a:ext>
              </a:extLst>
            </p:cNvPr>
            <p:cNvSpPr txBox="1"/>
            <p:nvPr/>
          </p:nvSpPr>
          <p:spPr>
            <a:xfrm>
              <a:off x="217982" y="475551"/>
              <a:ext cx="2842800" cy="215444"/>
            </a:xfrm>
            <a:prstGeom prst="rect">
              <a:avLst/>
            </a:prstGeom>
            <a:noFill/>
          </p:spPr>
          <p:txBody>
            <a:bodyPr wrap="square" rtlCol="0">
              <a:spAutoFit/>
            </a:bodyPr>
            <a:lstStyle/>
            <a:p>
              <a:r>
                <a:rPr lang="en-US" altLang="zh-CN" sz="800" dirty="0">
                  <a:solidFill>
                    <a:srgbClr val="606060"/>
                  </a:solidFill>
                </a:rPr>
                <a:t>Common  |   Spicy  |   </a:t>
              </a:r>
              <a:r>
                <a:rPr lang="en-US" altLang="zh-CN" sz="800" dirty="0">
                  <a:solidFill>
                    <a:srgbClr val="FF0000"/>
                  </a:solidFill>
                </a:rPr>
                <a:t>Sour</a:t>
              </a:r>
              <a:r>
                <a:rPr lang="en-US" altLang="zh-CN" sz="800" dirty="0">
                  <a:solidFill>
                    <a:srgbClr val="606060"/>
                  </a:solidFill>
                </a:rPr>
                <a:t>  |   Fish   |   Chicken   |    Beef</a:t>
              </a:r>
              <a:endParaRPr lang="zh-CN" altLang="en-US" sz="800" dirty="0">
                <a:solidFill>
                  <a:srgbClr val="606060"/>
                </a:solidFill>
              </a:endParaRPr>
            </a:p>
          </p:txBody>
        </p:sp>
      </p:grpSp>
      <p:cxnSp>
        <p:nvCxnSpPr>
          <p:cNvPr id="116" name="直接连接符 115">
            <a:extLst>
              <a:ext uri="{FF2B5EF4-FFF2-40B4-BE49-F238E27FC236}">
                <a16:creationId xmlns:a16="http://schemas.microsoft.com/office/drawing/2014/main" id="{7BB92815-0377-4466-B236-1BACFB140E52}"/>
              </a:ext>
            </a:extLst>
          </p:cNvPr>
          <p:cNvCxnSpPr/>
          <p:nvPr/>
        </p:nvCxnSpPr>
        <p:spPr>
          <a:xfrm>
            <a:off x="199924" y="5659777"/>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pic>
        <p:nvPicPr>
          <p:cNvPr id="118" name="Picture 4" descr="Image result for dish image">
            <a:extLst>
              <a:ext uri="{FF2B5EF4-FFF2-40B4-BE49-F238E27FC236}">
                <a16:creationId xmlns:a16="http://schemas.microsoft.com/office/drawing/2014/main" id="{B2A5DB9F-E392-4FC2-9CD2-C8DDA6CB0AF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5329" y="780366"/>
            <a:ext cx="1300403" cy="1536317"/>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组合 25">
            <a:extLst>
              <a:ext uri="{FF2B5EF4-FFF2-40B4-BE49-F238E27FC236}">
                <a16:creationId xmlns:a16="http://schemas.microsoft.com/office/drawing/2014/main" id="{D40887BB-ED0D-4105-8F0D-171CEF0F7E38}"/>
              </a:ext>
            </a:extLst>
          </p:cNvPr>
          <p:cNvGrpSpPr/>
          <p:nvPr/>
        </p:nvGrpSpPr>
        <p:grpSpPr>
          <a:xfrm>
            <a:off x="438731" y="2346709"/>
            <a:ext cx="882078" cy="477054"/>
            <a:chOff x="309010" y="1679308"/>
            <a:chExt cx="882078" cy="477054"/>
          </a:xfrm>
        </p:grpSpPr>
        <p:sp>
          <p:nvSpPr>
            <p:cNvPr id="119" name="文本框 118">
              <a:extLst>
                <a:ext uri="{FF2B5EF4-FFF2-40B4-BE49-F238E27FC236}">
                  <a16:creationId xmlns:a16="http://schemas.microsoft.com/office/drawing/2014/main" id="{560C68CB-1E3A-4829-99AA-D73339FD7820}"/>
                </a:ext>
              </a:extLst>
            </p:cNvPr>
            <p:cNvSpPr txBox="1"/>
            <p:nvPr/>
          </p:nvSpPr>
          <p:spPr>
            <a:xfrm>
              <a:off x="309010" y="1679308"/>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120" name="组合 119">
              <a:extLst>
                <a:ext uri="{FF2B5EF4-FFF2-40B4-BE49-F238E27FC236}">
                  <a16:creationId xmlns:a16="http://schemas.microsoft.com/office/drawing/2014/main" id="{5F78723F-E104-4821-AF7D-4AA560C8319D}"/>
                </a:ext>
              </a:extLst>
            </p:cNvPr>
            <p:cNvGrpSpPr/>
            <p:nvPr/>
          </p:nvGrpSpPr>
          <p:grpSpPr>
            <a:xfrm>
              <a:off x="742908" y="1765391"/>
              <a:ext cx="448180" cy="307777"/>
              <a:chOff x="250858" y="1568785"/>
              <a:chExt cx="448180" cy="307777"/>
            </a:xfrm>
          </p:grpSpPr>
          <p:sp>
            <p:nvSpPr>
              <p:cNvPr id="121" name="星形: 五角 120">
                <a:extLst>
                  <a:ext uri="{FF2B5EF4-FFF2-40B4-BE49-F238E27FC236}">
                    <a16:creationId xmlns:a16="http://schemas.microsoft.com/office/drawing/2014/main" id="{013DC34E-2C53-483F-8CDC-87316412DE1E}"/>
                  </a:ext>
                </a:extLst>
              </p:cNvPr>
              <p:cNvSpPr/>
              <p:nvPr/>
            </p:nvSpPr>
            <p:spPr>
              <a:xfrm>
                <a:off x="250858" y="1659185"/>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矩形 121">
                <a:extLst>
                  <a:ext uri="{FF2B5EF4-FFF2-40B4-BE49-F238E27FC236}">
                    <a16:creationId xmlns:a16="http://schemas.microsoft.com/office/drawing/2014/main" id="{1676BEB2-3C1B-47F0-ABC9-1EF6455F82B7}"/>
                  </a:ext>
                </a:extLst>
              </p:cNvPr>
              <p:cNvSpPr/>
              <p:nvPr/>
            </p:nvSpPr>
            <p:spPr>
              <a:xfrm>
                <a:off x="322012" y="1568785"/>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2938</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pic>
        <p:nvPicPr>
          <p:cNvPr id="197" name="Picture 4" descr="Image result for dish image">
            <a:extLst>
              <a:ext uri="{FF2B5EF4-FFF2-40B4-BE49-F238E27FC236}">
                <a16:creationId xmlns:a16="http://schemas.microsoft.com/office/drawing/2014/main" id="{993534A4-97F9-456B-9AF3-68AE65742EC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4287" y="775662"/>
            <a:ext cx="1300403" cy="1524923"/>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4" descr="Image result for dish image">
            <a:extLst>
              <a:ext uri="{FF2B5EF4-FFF2-40B4-BE49-F238E27FC236}">
                <a16:creationId xmlns:a16="http://schemas.microsoft.com/office/drawing/2014/main" id="{34A11C10-0284-48B5-9B43-E33954460431}"/>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b="33880"/>
          <a:stretch/>
        </p:blipFill>
        <p:spPr bwMode="auto">
          <a:xfrm>
            <a:off x="276371" y="4778854"/>
            <a:ext cx="1300403" cy="869943"/>
          </a:xfrm>
          <a:prstGeom prst="rect">
            <a:avLst/>
          </a:prstGeom>
          <a:noFill/>
          <a:extLst>
            <a:ext uri="{909E8E84-426E-40DD-AFC4-6F175D3DCCD1}">
              <a14:hiddenFill xmlns:a14="http://schemas.microsoft.com/office/drawing/2010/main">
                <a:solidFill>
                  <a:srgbClr val="FFFFFF"/>
                </a:solidFill>
              </a14:hiddenFill>
            </a:ext>
          </a:extLst>
        </p:spPr>
      </p:pic>
      <p:grpSp>
        <p:nvGrpSpPr>
          <p:cNvPr id="198" name="组合 197">
            <a:extLst>
              <a:ext uri="{FF2B5EF4-FFF2-40B4-BE49-F238E27FC236}">
                <a16:creationId xmlns:a16="http://schemas.microsoft.com/office/drawing/2014/main" id="{E033C0DA-464C-400D-B8FE-3D5724188D6C}"/>
              </a:ext>
            </a:extLst>
          </p:cNvPr>
          <p:cNvGrpSpPr/>
          <p:nvPr/>
        </p:nvGrpSpPr>
        <p:grpSpPr>
          <a:xfrm>
            <a:off x="1817804" y="2365534"/>
            <a:ext cx="882078" cy="477054"/>
            <a:chOff x="309010" y="1679308"/>
            <a:chExt cx="882078" cy="477054"/>
          </a:xfrm>
        </p:grpSpPr>
        <p:sp>
          <p:nvSpPr>
            <p:cNvPr id="199" name="文本框 198">
              <a:extLst>
                <a:ext uri="{FF2B5EF4-FFF2-40B4-BE49-F238E27FC236}">
                  <a16:creationId xmlns:a16="http://schemas.microsoft.com/office/drawing/2014/main" id="{1708E8C6-7A21-4666-A64D-A747695F786C}"/>
                </a:ext>
              </a:extLst>
            </p:cNvPr>
            <p:cNvSpPr txBox="1"/>
            <p:nvPr/>
          </p:nvSpPr>
          <p:spPr>
            <a:xfrm>
              <a:off x="309010" y="1679308"/>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200" name="组合 199">
              <a:extLst>
                <a:ext uri="{FF2B5EF4-FFF2-40B4-BE49-F238E27FC236}">
                  <a16:creationId xmlns:a16="http://schemas.microsoft.com/office/drawing/2014/main" id="{479FD0C2-E639-4CE5-9AF1-AB5D41F1DF56}"/>
                </a:ext>
              </a:extLst>
            </p:cNvPr>
            <p:cNvGrpSpPr/>
            <p:nvPr/>
          </p:nvGrpSpPr>
          <p:grpSpPr>
            <a:xfrm>
              <a:off x="742908" y="1765391"/>
              <a:ext cx="448180" cy="307777"/>
              <a:chOff x="250858" y="1568785"/>
              <a:chExt cx="448180" cy="307777"/>
            </a:xfrm>
          </p:grpSpPr>
          <p:sp>
            <p:nvSpPr>
              <p:cNvPr id="201" name="星形: 五角 200">
                <a:extLst>
                  <a:ext uri="{FF2B5EF4-FFF2-40B4-BE49-F238E27FC236}">
                    <a16:creationId xmlns:a16="http://schemas.microsoft.com/office/drawing/2014/main" id="{217DDF3A-677F-45E4-8011-1B798CB24A18}"/>
                  </a:ext>
                </a:extLst>
              </p:cNvPr>
              <p:cNvSpPr/>
              <p:nvPr/>
            </p:nvSpPr>
            <p:spPr>
              <a:xfrm>
                <a:off x="250858" y="1659185"/>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2" name="矩形 201">
                <a:extLst>
                  <a:ext uri="{FF2B5EF4-FFF2-40B4-BE49-F238E27FC236}">
                    <a16:creationId xmlns:a16="http://schemas.microsoft.com/office/drawing/2014/main" id="{AADB943B-7F51-40AE-A899-06F5E453FCF6}"/>
                  </a:ext>
                </a:extLst>
              </p:cNvPr>
              <p:cNvSpPr/>
              <p:nvPr/>
            </p:nvSpPr>
            <p:spPr>
              <a:xfrm>
                <a:off x="322012" y="1568785"/>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2938</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pic>
        <p:nvPicPr>
          <p:cNvPr id="203" name="Picture 4" descr="Image result for dish image">
            <a:extLst>
              <a:ext uri="{FF2B5EF4-FFF2-40B4-BE49-F238E27FC236}">
                <a16:creationId xmlns:a16="http://schemas.microsoft.com/office/drawing/2014/main" id="{BC145ABD-EA91-42C6-B140-0A4BDA51CBD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178" y="2779686"/>
            <a:ext cx="1374252" cy="1616139"/>
          </a:xfrm>
          <a:prstGeom prst="rect">
            <a:avLst/>
          </a:prstGeom>
          <a:noFill/>
          <a:extLst>
            <a:ext uri="{909E8E84-426E-40DD-AFC4-6F175D3DCCD1}">
              <a14:hiddenFill xmlns:a14="http://schemas.microsoft.com/office/drawing/2010/main">
                <a:solidFill>
                  <a:srgbClr val="FFFFFF"/>
                </a:solidFill>
              </a14:hiddenFill>
            </a:ext>
          </a:extLst>
        </p:spPr>
      </p:pic>
      <p:grpSp>
        <p:nvGrpSpPr>
          <p:cNvPr id="204" name="组合 203">
            <a:extLst>
              <a:ext uri="{FF2B5EF4-FFF2-40B4-BE49-F238E27FC236}">
                <a16:creationId xmlns:a16="http://schemas.microsoft.com/office/drawing/2014/main" id="{94A06923-07AF-494A-AB18-D9BEDD6411B4}"/>
              </a:ext>
            </a:extLst>
          </p:cNvPr>
          <p:cNvGrpSpPr/>
          <p:nvPr/>
        </p:nvGrpSpPr>
        <p:grpSpPr>
          <a:xfrm>
            <a:off x="510720" y="4412839"/>
            <a:ext cx="882078" cy="477054"/>
            <a:chOff x="309010" y="1679308"/>
            <a:chExt cx="882078" cy="477054"/>
          </a:xfrm>
        </p:grpSpPr>
        <p:sp>
          <p:nvSpPr>
            <p:cNvPr id="205" name="文本框 204">
              <a:extLst>
                <a:ext uri="{FF2B5EF4-FFF2-40B4-BE49-F238E27FC236}">
                  <a16:creationId xmlns:a16="http://schemas.microsoft.com/office/drawing/2014/main" id="{904B24CB-BC48-4545-9EFA-A163E8401F6F}"/>
                </a:ext>
              </a:extLst>
            </p:cNvPr>
            <p:cNvSpPr txBox="1"/>
            <p:nvPr/>
          </p:nvSpPr>
          <p:spPr>
            <a:xfrm>
              <a:off x="309010" y="1679308"/>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206" name="组合 205">
              <a:extLst>
                <a:ext uri="{FF2B5EF4-FFF2-40B4-BE49-F238E27FC236}">
                  <a16:creationId xmlns:a16="http://schemas.microsoft.com/office/drawing/2014/main" id="{D44A07C7-7605-45A0-92AA-04874115D2CD}"/>
                </a:ext>
              </a:extLst>
            </p:cNvPr>
            <p:cNvGrpSpPr/>
            <p:nvPr/>
          </p:nvGrpSpPr>
          <p:grpSpPr>
            <a:xfrm>
              <a:off x="742908" y="1765391"/>
              <a:ext cx="448180" cy="307777"/>
              <a:chOff x="250858" y="1568785"/>
              <a:chExt cx="448180" cy="307777"/>
            </a:xfrm>
          </p:grpSpPr>
          <p:sp>
            <p:nvSpPr>
              <p:cNvPr id="207" name="星形: 五角 206">
                <a:extLst>
                  <a:ext uri="{FF2B5EF4-FFF2-40B4-BE49-F238E27FC236}">
                    <a16:creationId xmlns:a16="http://schemas.microsoft.com/office/drawing/2014/main" id="{032BED65-F643-46C2-A471-E1F567648776}"/>
                  </a:ext>
                </a:extLst>
              </p:cNvPr>
              <p:cNvSpPr/>
              <p:nvPr/>
            </p:nvSpPr>
            <p:spPr>
              <a:xfrm>
                <a:off x="250858" y="1659185"/>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8" name="矩形 207">
                <a:extLst>
                  <a:ext uri="{FF2B5EF4-FFF2-40B4-BE49-F238E27FC236}">
                    <a16:creationId xmlns:a16="http://schemas.microsoft.com/office/drawing/2014/main" id="{8E59D32D-B7AD-4223-B43E-0A1B3DE94741}"/>
                  </a:ext>
                </a:extLst>
              </p:cNvPr>
              <p:cNvSpPr/>
              <p:nvPr/>
            </p:nvSpPr>
            <p:spPr>
              <a:xfrm>
                <a:off x="322012" y="1568785"/>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2938</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pic>
        <p:nvPicPr>
          <p:cNvPr id="209" name="Picture 4" descr="Image result for dish image">
            <a:extLst>
              <a:ext uri="{FF2B5EF4-FFF2-40B4-BE49-F238E27FC236}">
                <a16:creationId xmlns:a16="http://schemas.microsoft.com/office/drawing/2014/main" id="{9361D8B9-1CC3-42A6-8873-CF0ECFD9403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98492" y="2802731"/>
            <a:ext cx="1397381" cy="1620842"/>
          </a:xfrm>
          <a:prstGeom prst="rect">
            <a:avLst/>
          </a:prstGeom>
          <a:noFill/>
          <a:extLst>
            <a:ext uri="{909E8E84-426E-40DD-AFC4-6F175D3DCCD1}">
              <a14:hiddenFill xmlns:a14="http://schemas.microsoft.com/office/drawing/2010/main">
                <a:solidFill>
                  <a:srgbClr val="FFFFFF"/>
                </a:solidFill>
              </a14:hiddenFill>
            </a:ext>
          </a:extLst>
        </p:spPr>
      </p:pic>
      <p:grpSp>
        <p:nvGrpSpPr>
          <p:cNvPr id="210" name="组合 209">
            <a:extLst>
              <a:ext uri="{FF2B5EF4-FFF2-40B4-BE49-F238E27FC236}">
                <a16:creationId xmlns:a16="http://schemas.microsoft.com/office/drawing/2014/main" id="{6BE0E54D-CAEE-42F9-BB41-7C69C016A54A}"/>
              </a:ext>
            </a:extLst>
          </p:cNvPr>
          <p:cNvGrpSpPr/>
          <p:nvPr/>
        </p:nvGrpSpPr>
        <p:grpSpPr>
          <a:xfrm>
            <a:off x="1783107" y="4410065"/>
            <a:ext cx="882078" cy="477054"/>
            <a:chOff x="309010" y="1679308"/>
            <a:chExt cx="882078" cy="477054"/>
          </a:xfrm>
        </p:grpSpPr>
        <p:sp>
          <p:nvSpPr>
            <p:cNvPr id="211" name="文本框 210">
              <a:extLst>
                <a:ext uri="{FF2B5EF4-FFF2-40B4-BE49-F238E27FC236}">
                  <a16:creationId xmlns:a16="http://schemas.microsoft.com/office/drawing/2014/main" id="{8E391962-9EA1-4E54-AEDE-79310086274D}"/>
                </a:ext>
              </a:extLst>
            </p:cNvPr>
            <p:cNvSpPr txBox="1"/>
            <p:nvPr/>
          </p:nvSpPr>
          <p:spPr>
            <a:xfrm>
              <a:off x="309010" y="1679308"/>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212" name="组合 211">
              <a:extLst>
                <a:ext uri="{FF2B5EF4-FFF2-40B4-BE49-F238E27FC236}">
                  <a16:creationId xmlns:a16="http://schemas.microsoft.com/office/drawing/2014/main" id="{FA1E77F5-6834-4C0D-916E-90AD8D30E78C}"/>
                </a:ext>
              </a:extLst>
            </p:cNvPr>
            <p:cNvGrpSpPr/>
            <p:nvPr/>
          </p:nvGrpSpPr>
          <p:grpSpPr>
            <a:xfrm>
              <a:off x="742908" y="1765391"/>
              <a:ext cx="448180" cy="307777"/>
              <a:chOff x="250858" y="1568785"/>
              <a:chExt cx="448180" cy="307777"/>
            </a:xfrm>
          </p:grpSpPr>
          <p:sp>
            <p:nvSpPr>
              <p:cNvPr id="213" name="星形: 五角 212">
                <a:extLst>
                  <a:ext uri="{FF2B5EF4-FFF2-40B4-BE49-F238E27FC236}">
                    <a16:creationId xmlns:a16="http://schemas.microsoft.com/office/drawing/2014/main" id="{09ED6B5E-E3A4-4F5A-825F-FE32423D9E80}"/>
                  </a:ext>
                </a:extLst>
              </p:cNvPr>
              <p:cNvSpPr/>
              <p:nvPr/>
            </p:nvSpPr>
            <p:spPr>
              <a:xfrm>
                <a:off x="250858" y="1659185"/>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4" name="矩形 213">
                <a:extLst>
                  <a:ext uri="{FF2B5EF4-FFF2-40B4-BE49-F238E27FC236}">
                    <a16:creationId xmlns:a16="http://schemas.microsoft.com/office/drawing/2014/main" id="{957EF221-48A8-40CA-9ED9-981BDBDD819E}"/>
                  </a:ext>
                </a:extLst>
              </p:cNvPr>
              <p:cNvSpPr/>
              <p:nvPr/>
            </p:nvSpPr>
            <p:spPr>
              <a:xfrm>
                <a:off x="322012" y="1568785"/>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2938</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pic>
        <p:nvPicPr>
          <p:cNvPr id="241" name="Picture 4" descr="Image result for dish image">
            <a:extLst>
              <a:ext uri="{FF2B5EF4-FFF2-40B4-BE49-F238E27FC236}">
                <a16:creationId xmlns:a16="http://schemas.microsoft.com/office/drawing/2014/main" id="{4D9DD8E1-530C-4904-A543-1C2E8A3DFE80}"/>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b="33880"/>
          <a:stretch/>
        </p:blipFill>
        <p:spPr bwMode="auto">
          <a:xfrm>
            <a:off x="1655764" y="4778476"/>
            <a:ext cx="1300403" cy="869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401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EF731-44F4-1A45-AEA0-B09F61F80AE5}"/>
              </a:ext>
            </a:extLst>
          </p:cNvPr>
          <p:cNvPicPr>
            <a:picLocks noChangeAspect="1"/>
          </p:cNvPicPr>
          <p:nvPr/>
        </p:nvPicPr>
        <p:blipFill>
          <a:blip r:embed="rId2"/>
          <a:stretch>
            <a:fillRect/>
          </a:stretch>
        </p:blipFill>
        <p:spPr>
          <a:xfrm>
            <a:off x="56091" y="-1"/>
            <a:ext cx="3127905" cy="6480175"/>
          </a:xfrm>
          <a:prstGeom prst="rect">
            <a:avLst/>
          </a:prstGeom>
        </p:spPr>
      </p:pic>
      <p:pic>
        <p:nvPicPr>
          <p:cNvPr id="12" name="Picture 11">
            <a:extLst>
              <a:ext uri="{FF2B5EF4-FFF2-40B4-BE49-F238E27FC236}">
                <a16:creationId xmlns:a16="http://schemas.microsoft.com/office/drawing/2014/main" id="{EB8DCA93-5926-5D4E-8314-BA35736F8CF5}"/>
              </a:ext>
            </a:extLst>
          </p:cNvPr>
          <p:cNvPicPr>
            <a:picLocks noChangeAspect="1"/>
          </p:cNvPicPr>
          <p:nvPr/>
        </p:nvPicPr>
        <p:blipFill>
          <a:blip r:embed="rId3"/>
          <a:stretch>
            <a:fillRect/>
          </a:stretch>
        </p:blipFill>
        <p:spPr>
          <a:xfrm>
            <a:off x="419583" y="214013"/>
            <a:ext cx="264358" cy="100389"/>
          </a:xfrm>
          <a:prstGeom prst="rect">
            <a:avLst/>
          </a:prstGeom>
        </p:spPr>
      </p:pic>
      <p:pic>
        <p:nvPicPr>
          <p:cNvPr id="13" name="Picture 12">
            <a:extLst>
              <a:ext uri="{FF2B5EF4-FFF2-40B4-BE49-F238E27FC236}">
                <a16:creationId xmlns:a16="http://schemas.microsoft.com/office/drawing/2014/main" id="{EC4699D0-B2CA-2E49-9438-ACF5B18494DB}"/>
              </a:ext>
            </a:extLst>
          </p:cNvPr>
          <p:cNvPicPr>
            <a:picLocks noChangeAspect="1"/>
          </p:cNvPicPr>
          <p:nvPr/>
        </p:nvPicPr>
        <p:blipFill>
          <a:blip r:embed="rId4"/>
          <a:stretch>
            <a:fillRect/>
          </a:stretch>
        </p:blipFill>
        <p:spPr>
          <a:xfrm>
            <a:off x="2455284" y="221719"/>
            <a:ext cx="417260" cy="91939"/>
          </a:xfrm>
          <a:prstGeom prst="rect">
            <a:avLst/>
          </a:prstGeom>
        </p:spPr>
      </p:pic>
      <p:sp>
        <p:nvSpPr>
          <p:cNvPr id="17" name="Rectangle 16">
            <a:extLst>
              <a:ext uri="{FF2B5EF4-FFF2-40B4-BE49-F238E27FC236}">
                <a16:creationId xmlns:a16="http://schemas.microsoft.com/office/drawing/2014/main" id="{2799422C-17A5-644F-A73F-02EBF57557C8}"/>
              </a:ext>
            </a:extLst>
          </p:cNvPr>
          <p:cNvSpPr/>
          <p:nvPr/>
        </p:nvSpPr>
        <p:spPr>
          <a:xfrm>
            <a:off x="1407940" y="5921499"/>
            <a:ext cx="40588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Cooking</a:t>
            </a:r>
          </a:p>
        </p:txBody>
      </p:sp>
      <p:sp>
        <p:nvSpPr>
          <p:cNvPr id="18" name="Rectangle 17">
            <a:extLst>
              <a:ext uri="{FF2B5EF4-FFF2-40B4-BE49-F238E27FC236}">
                <a16:creationId xmlns:a16="http://schemas.microsoft.com/office/drawing/2014/main" id="{0C25F1EA-1CE0-5040-9D5D-6CB980ABDE8D}"/>
              </a:ext>
            </a:extLst>
          </p:cNvPr>
          <p:cNvSpPr/>
          <p:nvPr/>
        </p:nvSpPr>
        <p:spPr>
          <a:xfrm>
            <a:off x="228989" y="5924882"/>
            <a:ext cx="683838"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Recommendation</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39B9C32-E156-2246-A2FE-BC6D843DD035}"/>
              </a:ext>
            </a:extLst>
          </p:cNvPr>
          <p:cNvSpPr/>
          <p:nvPr/>
        </p:nvSpPr>
        <p:spPr>
          <a:xfrm>
            <a:off x="775140" y="5929624"/>
            <a:ext cx="638316" cy="246221"/>
          </a:xfrm>
          <a:prstGeom prst="rect">
            <a:avLst/>
          </a:prstGeom>
          <a:noFill/>
        </p:spPr>
        <p:txBody>
          <a:bodyPr wrap="square" lIns="91440" tIns="45720" rIns="91440" bIns="45720">
            <a:spAutoFit/>
          </a:bodyPr>
          <a:lstStyle/>
          <a:p>
            <a:pPr algn="ctr"/>
            <a:r>
              <a:rPr lang="en-GB" sz="500" dirty="0">
                <a:solidFill>
                  <a:srgbClr val="FF0000"/>
                </a:solidFill>
                <a:latin typeface="Times New Roman" panose="02020603050405020304" pitchFamily="18" charset="0"/>
                <a:cs typeface="Times New Roman" panose="02020603050405020304" pitchFamily="18" charset="0"/>
              </a:rPr>
              <a:t>Like</a:t>
            </a:r>
          </a:p>
          <a:p>
            <a:pPr algn="ctr"/>
            <a:endParaRPr lang="en-GB" sz="500"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4F7906F0-CD85-634B-95B6-26D63AD33932}"/>
              </a:ext>
            </a:extLst>
          </p:cNvPr>
          <p:cNvSpPr/>
          <p:nvPr/>
        </p:nvSpPr>
        <p:spPr>
          <a:xfrm>
            <a:off x="2067894" y="5924882"/>
            <a:ext cx="309700" cy="169277"/>
          </a:xfrm>
          <a:prstGeom prst="rect">
            <a:avLst/>
          </a:prstGeom>
          <a:noFill/>
        </p:spPr>
        <p:txBody>
          <a:bodyPr wrap="none" lIns="91440" tIns="45720" rIns="91440" bIns="45720">
            <a:spAutoFit/>
          </a:bodyPr>
          <a:lstStyle/>
          <a:p>
            <a:pPr algn="ctr"/>
            <a:r>
              <a:rPr lang="en-GB" sz="500" b="0" cap="none" spc="0" dirty="0">
                <a:ln w="0"/>
                <a:solidFill>
                  <a:schemeClr val="tx1"/>
                </a:solidFill>
                <a:latin typeface="Times New Roman" panose="02020603050405020304" pitchFamily="18" charset="0"/>
                <a:cs typeface="Times New Roman" panose="02020603050405020304" pitchFamily="18" charset="0"/>
              </a:rPr>
              <a:t>Task</a:t>
            </a:r>
          </a:p>
        </p:txBody>
      </p:sp>
      <p:pic>
        <p:nvPicPr>
          <p:cNvPr id="3" name="图片 2">
            <a:extLst>
              <a:ext uri="{FF2B5EF4-FFF2-40B4-BE49-F238E27FC236}">
                <a16:creationId xmlns:a16="http://schemas.microsoft.com/office/drawing/2014/main" id="{8B0A7B30-9430-48E1-9A7B-F78B04A2C418}"/>
              </a:ext>
            </a:extLst>
          </p:cNvPr>
          <p:cNvPicPr>
            <a:picLocks noChangeAspect="1"/>
          </p:cNvPicPr>
          <p:nvPr/>
        </p:nvPicPr>
        <p:blipFill>
          <a:blip r:embed="rId5"/>
          <a:stretch>
            <a:fillRect/>
          </a:stretch>
        </p:blipFill>
        <p:spPr>
          <a:xfrm>
            <a:off x="2132777" y="5762585"/>
            <a:ext cx="173461" cy="193173"/>
          </a:xfrm>
          <a:prstGeom prst="rect">
            <a:avLst/>
          </a:prstGeom>
        </p:spPr>
      </p:pic>
      <p:pic>
        <p:nvPicPr>
          <p:cNvPr id="4" name="图片 3">
            <a:extLst>
              <a:ext uri="{FF2B5EF4-FFF2-40B4-BE49-F238E27FC236}">
                <a16:creationId xmlns:a16="http://schemas.microsoft.com/office/drawing/2014/main" id="{85AA6349-3303-440C-8AC9-63A0B0442A1B}"/>
              </a:ext>
            </a:extLst>
          </p:cNvPr>
          <p:cNvPicPr>
            <a:picLocks noChangeAspect="1"/>
          </p:cNvPicPr>
          <p:nvPr/>
        </p:nvPicPr>
        <p:blipFill>
          <a:blip r:embed="rId6"/>
          <a:stretch>
            <a:fillRect/>
          </a:stretch>
        </p:blipFill>
        <p:spPr>
          <a:xfrm>
            <a:off x="2690488" y="5770955"/>
            <a:ext cx="156121" cy="191248"/>
          </a:xfrm>
          <a:prstGeom prst="rect">
            <a:avLst/>
          </a:prstGeom>
        </p:spPr>
      </p:pic>
      <p:pic>
        <p:nvPicPr>
          <p:cNvPr id="6" name="图片 5">
            <a:extLst>
              <a:ext uri="{FF2B5EF4-FFF2-40B4-BE49-F238E27FC236}">
                <a16:creationId xmlns:a16="http://schemas.microsoft.com/office/drawing/2014/main" id="{5B66B1C6-5DC6-43D6-921A-4E36D5C58EDF}"/>
              </a:ext>
            </a:extLst>
          </p:cNvPr>
          <p:cNvPicPr>
            <a:picLocks noChangeAspect="1"/>
          </p:cNvPicPr>
          <p:nvPr/>
        </p:nvPicPr>
        <p:blipFill>
          <a:blip r:embed="rId7"/>
          <a:stretch>
            <a:fillRect/>
          </a:stretch>
        </p:blipFill>
        <p:spPr>
          <a:xfrm>
            <a:off x="449546" y="5764828"/>
            <a:ext cx="212545" cy="203502"/>
          </a:xfrm>
          <a:prstGeom prst="rect">
            <a:avLst/>
          </a:prstGeom>
        </p:spPr>
      </p:pic>
      <p:pic>
        <p:nvPicPr>
          <p:cNvPr id="8" name="图片 7">
            <a:extLst>
              <a:ext uri="{FF2B5EF4-FFF2-40B4-BE49-F238E27FC236}">
                <a16:creationId xmlns:a16="http://schemas.microsoft.com/office/drawing/2014/main" id="{F8B896A8-CE79-46E9-81FB-7AA6103796B3}"/>
              </a:ext>
            </a:extLst>
          </p:cNvPr>
          <p:cNvPicPr>
            <a:picLocks noChangeAspect="1"/>
          </p:cNvPicPr>
          <p:nvPr/>
        </p:nvPicPr>
        <p:blipFill>
          <a:blip r:embed="rId8"/>
          <a:stretch>
            <a:fillRect/>
          </a:stretch>
        </p:blipFill>
        <p:spPr>
          <a:xfrm>
            <a:off x="1011008" y="5791980"/>
            <a:ext cx="180200" cy="169278"/>
          </a:xfrm>
          <a:prstGeom prst="rect">
            <a:avLst/>
          </a:prstGeom>
        </p:spPr>
      </p:pic>
      <p:sp>
        <p:nvSpPr>
          <p:cNvPr id="25" name="Rectangle 23">
            <a:extLst>
              <a:ext uri="{FF2B5EF4-FFF2-40B4-BE49-F238E27FC236}">
                <a16:creationId xmlns:a16="http://schemas.microsoft.com/office/drawing/2014/main" id="{4CA5D416-0C1D-447C-8248-F05BE5779AE3}"/>
              </a:ext>
            </a:extLst>
          </p:cNvPr>
          <p:cNvSpPr/>
          <p:nvPr/>
        </p:nvSpPr>
        <p:spPr>
          <a:xfrm>
            <a:off x="2642664" y="5925022"/>
            <a:ext cx="271228" cy="169277"/>
          </a:xfrm>
          <a:prstGeom prst="rect">
            <a:avLst/>
          </a:prstGeom>
          <a:noFill/>
        </p:spPr>
        <p:txBody>
          <a:bodyPr wrap="none" lIns="91440" tIns="45720" rIns="91440" bIns="45720">
            <a:spAutoFit/>
          </a:bodyPr>
          <a:lstStyle/>
          <a:p>
            <a:pPr algn="ctr"/>
            <a:r>
              <a:rPr lang="en-GB" sz="500" dirty="0">
                <a:ln w="0"/>
                <a:latin typeface="Times New Roman" panose="02020603050405020304" pitchFamily="18" charset="0"/>
                <a:cs typeface="Times New Roman" panose="02020603050405020304" pitchFamily="18" charset="0"/>
              </a:rPr>
              <a:t>Me</a:t>
            </a:r>
          </a:p>
        </p:txBody>
      </p:sp>
      <p:pic>
        <p:nvPicPr>
          <p:cNvPr id="20" name="图片 19">
            <a:extLst>
              <a:ext uri="{FF2B5EF4-FFF2-40B4-BE49-F238E27FC236}">
                <a16:creationId xmlns:a16="http://schemas.microsoft.com/office/drawing/2014/main" id="{E377EA8B-AEE9-4DA3-8F16-F489684518E0}"/>
              </a:ext>
            </a:extLst>
          </p:cNvPr>
          <p:cNvPicPr>
            <a:picLocks noChangeAspect="1"/>
          </p:cNvPicPr>
          <p:nvPr/>
        </p:nvPicPr>
        <p:blipFill>
          <a:blip r:embed="rId9"/>
          <a:stretch>
            <a:fillRect/>
          </a:stretch>
        </p:blipFill>
        <p:spPr>
          <a:xfrm>
            <a:off x="991394" y="6175666"/>
            <a:ext cx="1257300" cy="160669"/>
          </a:xfrm>
          <a:prstGeom prst="rect">
            <a:avLst/>
          </a:prstGeom>
        </p:spPr>
      </p:pic>
      <p:pic>
        <p:nvPicPr>
          <p:cNvPr id="30" name="图片 29">
            <a:extLst>
              <a:ext uri="{FF2B5EF4-FFF2-40B4-BE49-F238E27FC236}">
                <a16:creationId xmlns:a16="http://schemas.microsoft.com/office/drawing/2014/main" id="{DD709F95-A64D-47BF-991B-04E184D1FEB1}"/>
              </a:ext>
            </a:extLst>
          </p:cNvPr>
          <p:cNvPicPr>
            <a:picLocks noChangeAspect="1"/>
          </p:cNvPicPr>
          <p:nvPr/>
        </p:nvPicPr>
        <p:blipFill>
          <a:blip r:embed="rId10"/>
          <a:stretch>
            <a:fillRect/>
          </a:stretch>
        </p:blipFill>
        <p:spPr>
          <a:xfrm>
            <a:off x="1526198" y="5756612"/>
            <a:ext cx="178969" cy="208103"/>
          </a:xfrm>
          <a:prstGeom prst="rect">
            <a:avLst/>
          </a:prstGeom>
        </p:spPr>
      </p:pic>
      <p:pic>
        <p:nvPicPr>
          <p:cNvPr id="67" name="图片 66">
            <a:extLst>
              <a:ext uri="{FF2B5EF4-FFF2-40B4-BE49-F238E27FC236}">
                <a16:creationId xmlns:a16="http://schemas.microsoft.com/office/drawing/2014/main" id="{0767D477-0154-4D33-85C5-65320E8618FC}"/>
              </a:ext>
            </a:extLst>
          </p:cNvPr>
          <p:cNvPicPr>
            <a:picLocks noChangeAspect="1"/>
          </p:cNvPicPr>
          <p:nvPr/>
        </p:nvPicPr>
        <p:blipFill>
          <a:blip r:embed="rId11"/>
          <a:stretch>
            <a:fillRect/>
          </a:stretch>
        </p:blipFill>
        <p:spPr>
          <a:xfrm>
            <a:off x="1015083" y="5801396"/>
            <a:ext cx="178970" cy="162700"/>
          </a:xfrm>
          <a:prstGeom prst="rect">
            <a:avLst/>
          </a:prstGeom>
        </p:spPr>
      </p:pic>
      <p:grpSp>
        <p:nvGrpSpPr>
          <p:cNvPr id="15" name="组合 14">
            <a:extLst>
              <a:ext uri="{FF2B5EF4-FFF2-40B4-BE49-F238E27FC236}">
                <a16:creationId xmlns:a16="http://schemas.microsoft.com/office/drawing/2014/main" id="{FEE3BFF6-1408-42AA-B62D-F1E6A8D5B3FE}"/>
              </a:ext>
            </a:extLst>
          </p:cNvPr>
          <p:cNvGrpSpPr/>
          <p:nvPr/>
        </p:nvGrpSpPr>
        <p:grpSpPr>
          <a:xfrm>
            <a:off x="198644" y="503810"/>
            <a:ext cx="2842800" cy="216066"/>
            <a:chOff x="198644" y="477079"/>
            <a:chExt cx="2842800" cy="152400"/>
          </a:xfrm>
        </p:grpSpPr>
        <p:cxnSp>
          <p:nvCxnSpPr>
            <p:cNvPr id="14" name="直接连接符 13">
              <a:extLst>
                <a:ext uri="{FF2B5EF4-FFF2-40B4-BE49-F238E27FC236}">
                  <a16:creationId xmlns:a16="http://schemas.microsoft.com/office/drawing/2014/main" id="{200E26FF-1306-483D-8E7C-DF86A62361D9}"/>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4D267FA8-B66C-42B7-9C19-30AE4ABD1451}"/>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grpSp>
        <p:nvGrpSpPr>
          <p:cNvPr id="71" name="组合 70">
            <a:extLst>
              <a:ext uri="{FF2B5EF4-FFF2-40B4-BE49-F238E27FC236}">
                <a16:creationId xmlns:a16="http://schemas.microsoft.com/office/drawing/2014/main" id="{3563FF6D-DF41-4D78-B968-3DC913C6537B}"/>
              </a:ext>
            </a:extLst>
          </p:cNvPr>
          <p:cNvGrpSpPr/>
          <p:nvPr/>
        </p:nvGrpSpPr>
        <p:grpSpPr>
          <a:xfrm>
            <a:off x="294275" y="826731"/>
            <a:ext cx="2633209" cy="950236"/>
            <a:chOff x="337329" y="815012"/>
            <a:chExt cx="2633209" cy="950236"/>
          </a:xfrm>
        </p:grpSpPr>
        <p:pic>
          <p:nvPicPr>
            <p:cNvPr id="72" name="Picture 2" descr="Image result for user image">
              <a:extLst>
                <a:ext uri="{FF2B5EF4-FFF2-40B4-BE49-F238E27FC236}">
                  <a16:creationId xmlns:a16="http://schemas.microsoft.com/office/drawing/2014/main" id="{62437D6F-400D-4946-ADB1-96AB2D861A1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7329" y="815012"/>
              <a:ext cx="467158" cy="52483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Image result for dish image">
              <a:extLst>
                <a:ext uri="{FF2B5EF4-FFF2-40B4-BE49-F238E27FC236}">
                  <a16:creationId xmlns:a16="http://schemas.microsoft.com/office/drawing/2014/main" id="{446B20E1-6BC9-47F8-9361-AE1F68A50C8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26417" y="815012"/>
              <a:ext cx="506360" cy="525065"/>
            </a:xfrm>
            <a:prstGeom prst="rect">
              <a:avLst/>
            </a:prstGeom>
            <a:noFill/>
            <a:extLst>
              <a:ext uri="{909E8E84-426E-40DD-AFC4-6F175D3DCCD1}">
                <a14:hiddenFill xmlns:a14="http://schemas.microsoft.com/office/drawing/2010/main">
                  <a:solidFill>
                    <a:srgbClr val="FFFFFF"/>
                  </a:solidFill>
                </a14:hiddenFill>
              </a:ext>
            </a:extLst>
          </p:spPr>
        </p:pic>
        <p:sp>
          <p:nvSpPr>
            <p:cNvPr id="74" name="文本框 73">
              <a:extLst>
                <a:ext uri="{FF2B5EF4-FFF2-40B4-BE49-F238E27FC236}">
                  <a16:creationId xmlns:a16="http://schemas.microsoft.com/office/drawing/2014/main" id="{AF8211C7-7FCB-4DEF-80E8-FB3DA0C15E2D}"/>
                </a:ext>
              </a:extLst>
            </p:cNvPr>
            <p:cNvSpPr txBox="1"/>
            <p:nvPr/>
          </p:nvSpPr>
          <p:spPr>
            <a:xfrm>
              <a:off x="804487" y="84277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75" name="组合 74">
              <a:extLst>
                <a:ext uri="{FF2B5EF4-FFF2-40B4-BE49-F238E27FC236}">
                  <a16:creationId xmlns:a16="http://schemas.microsoft.com/office/drawing/2014/main" id="{0739773E-13DC-43CE-9605-712D3F8205B0}"/>
                </a:ext>
              </a:extLst>
            </p:cNvPr>
            <p:cNvGrpSpPr/>
            <p:nvPr/>
          </p:nvGrpSpPr>
          <p:grpSpPr>
            <a:xfrm>
              <a:off x="663754" y="1457471"/>
              <a:ext cx="498146" cy="307777"/>
              <a:chOff x="521784" y="1344079"/>
              <a:chExt cx="498146" cy="307777"/>
            </a:xfrm>
          </p:grpSpPr>
          <p:sp>
            <p:nvSpPr>
              <p:cNvPr id="80" name="星形: 五角 79">
                <a:extLst>
                  <a:ext uri="{FF2B5EF4-FFF2-40B4-BE49-F238E27FC236}">
                    <a16:creationId xmlns:a16="http://schemas.microsoft.com/office/drawing/2014/main" id="{67AAB7E6-0504-4F15-AAD6-B72E899D324C}"/>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5FBB65FC-3D83-4A51-9ED7-7D2938F26FEE}"/>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4.7/5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76" name="文本框 75">
              <a:extLst>
                <a:ext uri="{FF2B5EF4-FFF2-40B4-BE49-F238E27FC236}">
                  <a16:creationId xmlns:a16="http://schemas.microsoft.com/office/drawing/2014/main" id="{D8433221-2F9F-4D40-8E24-9581A7BBA3BF}"/>
                </a:ext>
              </a:extLst>
            </p:cNvPr>
            <p:cNvSpPr txBox="1"/>
            <p:nvPr/>
          </p:nvSpPr>
          <p:spPr>
            <a:xfrm>
              <a:off x="2320227" y="83890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77" name="组合 76">
              <a:extLst>
                <a:ext uri="{FF2B5EF4-FFF2-40B4-BE49-F238E27FC236}">
                  <a16:creationId xmlns:a16="http://schemas.microsoft.com/office/drawing/2014/main" id="{E8AFC02E-CEA0-47B6-B42C-592DA5AB1AAC}"/>
                </a:ext>
              </a:extLst>
            </p:cNvPr>
            <p:cNvGrpSpPr/>
            <p:nvPr/>
          </p:nvGrpSpPr>
          <p:grpSpPr>
            <a:xfrm>
              <a:off x="2280132" y="1457470"/>
              <a:ext cx="498146" cy="307777"/>
              <a:chOff x="521784" y="1344079"/>
              <a:chExt cx="498146" cy="307777"/>
            </a:xfrm>
          </p:grpSpPr>
          <p:sp>
            <p:nvSpPr>
              <p:cNvPr id="78" name="星形: 五角 77">
                <a:extLst>
                  <a:ext uri="{FF2B5EF4-FFF2-40B4-BE49-F238E27FC236}">
                    <a16:creationId xmlns:a16="http://schemas.microsoft.com/office/drawing/2014/main" id="{4FA9FB31-0659-4781-9F47-995E2681416E}"/>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EF971254-2EDC-441D-901A-8373C85DE3DF}"/>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2938</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grpSp>
        <p:nvGrpSpPr>
          <p:cNvPr id="82" name="组合 81">
            <a:extLst>
              <a:ext uri="{FF2B5EF4-FFF2-40B4-BE49-F238E27FC236}">
                <a16:creationId xmlns:a16="http://schemas.microsoft.com/office/drawing/2014/main" id="{79EE2F42-2EDB-4184-BF1A-A8155406A78A}"/>
              </a:ext>
            </a:extLst>
          </p:cNvPr>
          <p:cNvGrpSpPr/>
          <p:nvPr/>
        </p:nvGrpSpPr>
        <p:grpSpPr>
          <a:xfrm>
            <a:off x="294275" y="1966672"/>
            <a:ext cx="2633209" cy="970486"/>
            <a:chOff x="294275" y="1966672"/>
            <a:chExt cx="2633209" cy="970486"/>
          </a:xfrm>
        </p:grpSpPr>
        <p:pic>
          <p:nvPicPr>
            <p:cNvPr id="83" name="Picture 2" descr="Image result for user image">
              <a:extLst>
                <a:ext uri="{FF2B5EF4-FFF2-40B4-BE49-F238E27FC236}">
                  <a16:creationId xmlns:a16="http://schemas.microsoft.com/office/drawing/2014/main" id="{8DB5E25B-6302-4947-8540-D170AD32139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4275" y="1986922"/>
              <a:ext cx="467158" cy="524838"/>
            </a:xfrm>
            <a:prstGeom prst="rect">
              <a:avLst/>
            </a:prstGeom>
            <a:noFill/>
            <a:extLst>
              <a:ext uri="{909E8E84-426E-40DD-AFC4-6F175D3DCCD1}">
                <a14:hiddenFill xmlns:a14="http://schemas.microsoft.com/office/drawing/2010/main">
                  <a:solidFill>
                    <a:srgbClr val="FFFFFF"/>
                  </a:solidFill>
                </a14:hiddenFill>
              </a:ext>
            </a:extLst>
          </p:spPr>
        </p:pic>
        <p:sp>
          <p:nvSpPr>
            <p:cNvPr id="84" name="文本框 83">
              <a:extLst>
                <a:ext uri="{FF2B5EF4-FFF2-40B4-BE49-F238E27FC236}">
                  <a16:creationId xmlns:a16="http://schemas.microsoft.com/office/drawing/2014/main" id="{33227FEB-3778-4FF8-80B7-BE76F47B0A9A}"/>
                </a:ext>
              </a:extLst>
            </p:cNvPr>
            <p:cNvSpPr txBox="1"/>
            <p:nvPr/>
          </p:nvSpPr>
          <p:spPr>
            <a:xfrm>
              <a:off x="761433" y="201468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85" name="组合 84">
              <a:extLst>
                <a:ext uri="{FF2B5EF4-FFF2-40B4-BE49-F238E27FC236}">
                  <a16:creationId xmlns:a16="http://schemas.microsoft.com/office/drawing/2014/main" id="{066481CC-1649-46C3-B0DA-34A7E8C836DB}"/>
                </a:ext>
              </a:extLst>
            </p:cNvPr>
            <p:cNvGrpSpPr/>
            <p:nvPr/>
          </p:nvGrpSpPr>
          <p:grpSpPr>
            <a:xfrm>
              <a:off x="620700" y="2629381"/>
              <a:ext cx="498146" cy="307777"/>
              <a:chOff x="521784" y="1344079"/>
              <a:chExt cx="498146" cy="307777"/>
            </a:xfrm>
          </p:grpSpPr>
          <p:sp>
            <p:nvSpPr>
              <p:cNvPr id="91" name="星形: 五角 90">
                <a:extLst>
                  <a:ext uri="{FF2B5EF4-FFF2-40B4-BE49-F238E27FC236}">
                    <a16:creationId xmlns:a16="http://schemas.microsoft.com/office/drawing/2014/main" id="{49EA2907-B40F-49D9-A714-AA89349F480E}"/>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B84A0110-7119-4918-B10D-31EAAEBA04BE}"/>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4.7/5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86" name="文本框 85">
              <a:extLst>
                <a:ext uri="{FF2B5EF4-FFF2-40B4-BE49-F238E27FC236}">
                  <a16:creationId xmlns:a16="http://schemas.microsoft.com/office/drawing/2014/main" id="{3660CA26-A6A1-40DA-BE8E-6CB43C01AB5C}"/>
                </a:ext>
              </a:extLst>
            </p:cNvPr>
            <p:cNvSpPr txBox="1"/>
            <p:nvPr/>
          </p:nvSpPr>
          <p:spPr>
            <a:xfrm>
              <a:off x="2277173" y="201081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87" name="组合 86">
              <a:extLst>
                <a:ext uri="{FF2B5EF4-FFF2-40B4-BE49-F238E27FC236}">
                  <a16:creationId xmlns:a16="http://schemas.microsoft.com/office/drawing/2014/main" id="{D4BF22AA-2189-4CC6-8048-CE2E2B4385DA}"/>
                </a:ext>
              </a:extLst>
            </p:cNvPr>
            <p:cNvGrpSpPr/>
            <p:nvPr/>
          </p:nvGrpSpPr>
          <p:grpSpPr>
            <a:xfrm>
              <a:off x="2237078" y="2629380"/>
              <a:ext cx="498146" cy="307777"/>
              <a:chOff x="521784" y="1344079"/>
              <a:chExt cx="498146" cy="307777"/>
            </a:xfrm>
          </p:grpSpPr>
          <p:sp>
            <p:nvSpPr>
              <p:cNvPr id="89" name="星形: 五角 88">
                <a:extLst>
                  <a:ext uri="{FF2B5EF4-FFF2-40B4-BE49-F238E27FC236}">
                    <a16:creationId xmlns:a16="http://schemas.microsoft.com/office/drawing/2014/main" id="{3536E592-9996-43CB-88AA-1AACD25CFD0F}"/>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6F5B31A8-E767-42D7-807D-10E287D68ECE}"/>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4.0/5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1902</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88" name="Picture 8" descr="Image result for dish image">
              <a:extLst>
                <a:ext uri="{FF2B5EF4-FFF2-40B4-BE49-F238E27FC236}">
                  <a16:creationId xmlns:a16="http://schemas.microsoft.com/office/drawing/2014/main" id="{FF9F55F8-A5E9-4A1E-816E-9EC5EE940A7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0553" y="1966672"/>
              <a:ext cx="502894" cy="5250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组合 92">
            <a:extLst>
              <a:ext uri="{FF2B5EF4-FFF2-40B4-BE49-F238E27FC236}">
                <a16:creationId xmlns:a16="http://schemas.microsoft.com/office/drawing/2014/main" id="{A912242E-0B3A-41EA-987C-569F6E481094}"/>
              </a:ext>
            </a:extLst>
          </p:cNvPr>
          <p:cNvGrpSpPr/>
          <p:nvPr/>
        </p:nvGrpSpPr>
        <p:grpSpPr>
          <a:xfrm>
            <a:off x="223658" y="3101833"/>
            <a:ext cx="2703826" cy="1019407"/>
            <a:chOff x="223658" y="3101833"/>
            <a:chExt cx="2703826" cy="1019407"/>
          </a:xfrm>
        </p:grpSpPr>
        <p:sp>
          <p:nvSpPr>
            <p:cNvPr id="94" name="文本框 93">
              <a:extLst>
                <a:ext uri="{FF2B5EF4-FFF2-40B4-BE49-F238E27FC236}">
                  <a16:creationId xmlns:a16="http://schemas.microsoft.com/office/drawing/2014/main" id="{A2702BB2-890E-4A97-BCD3-B92231D05C82}"/>
                </a:ext>
              </a:extLst>
            </p:cNvPr>
            <p:cNvSpPr txBox="1"/>
            <p:nvPr/>
          </p:nvSpPr>
          <p:spPr>
            <a:xfrm>
              <a:off x="761433" y="3198765"/>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95" name="组合 94">
              <a:extLst>
                <a:ext uri="{FF2B5EF4-FFF2-40B4-BE49-F238E27FC236}">
                  <a16:creationId xmlns:a16="http://schemas.microsoft.com/office/drawing/2014/main" id="{D7BC92D3-DC1A-4022-A7B4-010EE235C1AB}"/>
                </a:ext>
              </a:extLst>
            </p:cNvPr>
            <p:cNvGrpSpPr/>
            <p:nvPr/>
          </p:nvGrpSpPr>
          <p:grpSpPr>
            <a:xfrm>
              <a:off x="620700" y="3813463"/>
              <a:ext cx="498146" cy="307777"/>
              <a:chOff x="521784" y="1344079"/>
              <a:chExt cx="498146" cy="307777"/>
            </a:xfrm>
          </p:grpSpPr>
          <p:sp>
            <p:nvSpPr>
              <p:cNvPr id="102" name="星形: 五角 101">
                <a:extLst>
                  <a:ext uri="{FF2B5EF4-FFF2-40B4-BE49-F238E27FC236}">
                    <a16:creationId xmlns:a16="http://schemas.microsoft.com/office/drawing/2014/main" id="{227B8E31-941A-45C7-B358-33F9BB7149FF}"/>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8BE1730A-8CA1-43F0-AEB5-4444DCCF4DA8}"/>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8.7k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96" name="文本框 95">
              <a:extLst>
                <a:ext uri="{FF2B5EF4-FFF2-40B4-BE49-F238E27FC236}">
                  <a16:creationId xmlns:a16="http://schemas.microsoft.com/office/drawing/2014/main" id="{6C728C73-40AB-41F8-98CF-DD421513DC0C}"/>
                </a:ext>
              </a:extLst>
            </p:cNvPr>
            <p:cNvSpPr txBox="1"/>
            <p:nvPr/>
          </p:nvSpPr>
          <p:spPr>
            <a:xfrm>
              <a:off x="2277173" y="3194896"/>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97" name="组合 96">
              <a:extLst>
                <a:ext uri="{FF2B5EF4-FFF2-40B4-BE49-F238E27FC236}">
                  <a16:creationId xmlns:a16="http://schemas.microsoft.com/office/drawing/2014/main" id="{87E8E456-75AA-4116-B7F7-8F6BEDF8642A}"/>
                </a:ext>
              </a:extLst>
            </p:cNvPr>
            <p:cNvGrpSpPr/>
            <p:nvPr/>
          </p:nvGrpSpPr>
          <p:grpSpPr>
            <a:xfrm>
              <a:off x="2237078" y="3813462"/>
              <a:ext cx="545878" cy="307777"/>
              <a:chOff x="521784" y="1344079"/>
              <a:chExt cx="545878" cy="307777"/>
            </a:xfrm>
          </p:grpSpPr>
          <p:sp>
            <p:nvSpPr>
              <p:cNvPr id="100" name="星形: 五角 99">
                <a:extLst>
                  <a:ext uri="{FF2B5EF4-FFF2-40B4-BE49-F238E27FC236}">
                    <a16:creationId xmlns:a16="http://schemas.microsoft.com/office/drawing/2014/main" id="{F2EEBEC6-3E1E-4993-B6B8-10E3F61A2905}"/>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C1608ADC-CBA5-446F-928E-ED5CA524F0A7}"/>
                  </a:ext>
                </a:extLst>
              </p:cNvPr>
              <p:cNvSpPr/>
              <p:nvPr/>
            </p:nvSpPr>
            <p:spPr>
              <a:xfrm>
                <a:off x="642903" y="1344079"/>
                <a:ext cx="424759"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4.8/5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13.5K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98" name="Picture 4" descr="Image result for user image">
              <a:extLst>
                <a:ext uri="{FF2B5EF4-FFF2-40B4-BE49-F238E27FC236}">
                  <a16:creationId xmlns:a16="http://schemas.microsoft.com/office/drawing/2014/main" id="{AC1C4667-F9AD-4B63-B219-5BFFA4084D7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3658" y="3101833"/>
              <a:ext cx="631252" cy="631252"/>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10" descr="Image result for dish image">
              <a:extLst>
                <a:ext uri="{FF2B5EF4-FFF2-40B4-BE49-F238E27FC236}">
                  <a16:creationId xmlns:a16="http://schemas.microsoft.com/office/drawing/2014/main" id="{D0A00F6C-EE78-44F7-9144-BFE0DA0B009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3363" y="3174392"/>
              <a:ext cx="502894" cy="5233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 name="组合 103">
            <a:extLst>
              <a:ext uri="{FF2B5EF4-FFF2-40B4-BE49-F238E27FC236}">
                <a16:creationId xmlns:a16="http://schemas.microsoft.com/office/drawing/2014/main" id="{DCB21F1E-EB82-40E0-B37F-A826BC209CBD}"/>
              </a:ext>
            </a:extLst>
          </p:cNvPr>
          <p:cNvGrpSpPr/>
          <p:nvPr/>
        </p:nvGrpSpPr>
        <p:grpSpPr>
          <a:xfrm>
            <a:off x="231669" y="4280864"/>
            <a:ext cx="2693005" cy="1002304"/>
            <a:chOff x="231669" y="4280864"/>
            <a:chExt cx="2693005" cy="1002304"/>
          </a:xfrm>
        </p:grpSpPr>
        <p:sp>
          <p:nvSpPr>
            <p:cNvPr id="105" name="文本框 104">
              <a:extLst>
                <a:ext uri="{FF2B5EF4-FFF2-40B4-BE49-F238E27FC236}">
                  <a16:creationId xmlns:a16="http://schemas.microsoft.com/office/drawing/2014/main" id="{962234D8-12EF-443D-98FC-7D36FDC7729F}"/>
                </a:ext>
              </a:extLst>
            </p:cNvPr>
            <p:cNvSpPr txBox="1"/>
            <p:nvPr/>
          </p:nvSpPr>
          <p:spPr>
            <a:xfrm>
              <a:off x="758623" y="436069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106" name="组合 105">
              <a:extLst>
                <a:ext uri="{FF2B5EF4-FFF2-40B4-BE49-F238E27FC236}">
                  <a16:creationId xmlns:a16="http://schemas.microsoft.com/office/drawing/2014/main" id="{CE53E847-3ACE-48E6-94D7-00DC264236A5}"/>
                </a:ext>
              </a:extLst>
            </p:cNvPr>
            <p:cNvGrpSpPr/>
            <p:nvPr/>
          </p:nvGrpSpPr>
          <p:grpSpPr>
            <a:xfrm>
              <a:off x="617890" y="4975391"/>
              <a:ext cx="498146" cy="307777"/>
              <a:chOff x="521784" y="1344079"/>
              <a:chExt cx="498146" cy="307777"/>
            </a:xfrm>
          </p:grpSpPr>
          <p:sp>
            <p:nvSpPr>
              <p:cNvPr id="113" name="星形: 五角 112">
                <a:extLst>
                  <a:ext uri="{FF2B5EF4-FFF2-40B4-BE49-F238E27FC236}">
                    <a16:creationId xmlns:a16="http://schemas.microsoft.com/office/drawing/2014/main" id="{0AF2D06D-C0C4-4B56-91B2-4A04051FD900}"/>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D535F309-1C77-499C-8635-6D7BBD822EDA}"/>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07" name="文本框 106">
              <a:extLst>
                <a:ext uri="{FF2B5EF4-FFF2-40B4-BE49-F238E27FC236}">
                  <a16:creationId xmlns:a16="http://schemas.microsoft.com/office/drawing/2014/main" id="{B109FFD1-96AD-4D57-8609-DCD9AC03BE56}"/>
                </a:ext>
              </a:extLst>
            </p:cNvPr>
            <p:cNvSpPr txBox="1"/>
            <p:nvPr/>
          </p:nvSpPr>
          <p:spPr>
            <a:xfrm>
              <a:off x="2274363" y="435682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108" name="组合 107">
              <a:extLst>
                <a:ext uri="{FF2B5EF4-FFF2-40B4-BE49-F238E27FC236}">
                  <a16:creationId xmlns:a16="http://schemas.microsoft.com/office/drawing/2014/main" id="{A4569763-7298-4CD7-BE1A-B3AC111CC2F2}"/>
                </a:ext>
              </a:extLst>
            </p:cNvPr>
            <p:cNvGrpSpPr/>
            <p:nvPr/>
          </p:nvGrpSpPr>
          <p:grpSpPr>
            <a:xfrm>
              <a:off x="2234268" y="4975390"/>
              <a:ext cx="498146" cy="307777"/>
              <a:chOff x="521784" y="1344079"/>
              <a:chExt cx="498146" cy="307777"/>
            </a:xfrm>
          </p:grpSpPr>
          <p:sp>
            <p:nvSpPr>
              <p:cNvPr id="111" name="星形: 五角 110">
                <a:extLst>
                  <a:ext uri="{FF2B5EF4-FFF2-40B4-BE49-F238E27FC236}">
                    <a16:creationId xmlns:a16="http://schemas.microsoft.com/office/drawing/2014/main" id="{AAA1A487-9FAC-47D6-9137-5105BF3B2304}"/>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486B17CB-87EB-4354-AB40-C7F0CFD601F9}"/>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09" name="Picture 6" descr="Image result for user image">
              <a:extLst>
                <a:ext uri="{FF2B5EF4-FFF2-40B4-BE49-F238E27FC236}">
                  <a16:creationId xmlns:a16="http://schemas.microsoft.com/office/drawing/2014/main" id="{5FA09759-21C9-461A-B088-D65F7E7D632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1669" y="4280864"/>
              <a:ext cx="617561" cy="617561"/>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2" descr="Image result for dish image">
              <a:extLst>
                <a:ext uri="{FF2B5EF4-FFF2-40B4-BE49-F238E27FC236}">
                  <a16:creationId xmlns:a16="http://schemas.microsoft.com/office/drawing/2014/main" id="{BB378B2A-A3AE-4898-8D34-CEBF19A860C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3363" y="4337436"/>
              <a:ext cx="502894" cy="520334"/>
            </a:xfrm>
            <a:prstGeom prst="rect">
              <a:avLst/>
            </a:prstGeom>
            <a:noFill/>
            <a:extLst>
              <a:ext uri="{909E8E84-426E-40DD-AFC4-6F175D3DCCD1}">
                <a14:hiddenFill xmlns:a14="http://schemas.microsoft.com/office/drawing/2010/main">
                  <a:solidFill>
                    <a:srgbClr val="FFFFFF"/>
                  </a:solidFill>
                </a14:hiddenFill>
              </a:ext>
            </a:extLst>
          </p:spPr>
        </p:pic>
      </p:grpSp>
      <p:sp>
        <p:nvSpPr>
          <p:cNvPr id="115" name="矩形 114">
            <a:extLst>
              <a:ext uri="{FF2B5EF4-FFF2-40B4-BE49-F238E27FC236}">
                <a16:creationId xmlns:a16="http://schemas.microsoft.com/office/drawing/2014/main" id="{509FAB30-C13E-4BC7-9A85-370C0B276A26}"/>
              </a:ext>
            </a:extLst>
          </p:cNvPr>
          <p:cNvSpPr/>
          <p:nvPr/>
        </p:nvSpPr>
        <p:spPr>
          <a:xfrm>
            <a:off x="197525" y="2815858"/>
            <a:ext cx="2849599" cy="2849599"/>
          </a:xfrm>
          <a:prstGeom prst="rect">
            <a:avLst/>
          </a:prstGeom>
          <a:solidFill>
            <a:schemeClr val="bg1"/>
          </a:solidFill>
          <a:ln w="9525">
            <a:solidFill>
              <a:srgbClr val="606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8" name="直接连接符 67">
            <a:extLst>
              <a:ext uri="{FF2B5EF4-FFF2-40B4-BE49-F238E27FC236}">
                <a16:creationId xmlns:a16="http://schemas.microsoft.com/office/drawing/2014/main" id="{4AEF85D5-4D2B-4EBC-88AA-3B70EF4A6E6D}"/>
              </a:ext>
            </a:extLst>
          </p:cNvPr>
          <p:cNvCxnSpPr/>
          <p:nvPr/>
        </p:nvCxnSpPr>
        <p:spPr>
          <a:xfrm>
            <a:off x="199924" y="5659777"/>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pic>
        <p:nvPicPr>
          <p:cNvPr id="69" name="Picture 8" descr="Image result for dish image">
            <a:extLst>
              <a:ext uri="{FF2B5EF4-FFF2-40B4-BE49-F238E27FC236}">
                <a16:creationId xmlns:a16="http://schemas.microsoft.com/office/drawing/2014/main" id="{93C29CEE-3003-4F47-95AB-876E40FE1B2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144" y="2904322"/>
            <a:ext cx="1800000" cy="187935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14213239-F31A-4D29-AA22-0BBAADA6CC52}"/>
              </a:ext>
            </a:extLst>
          </p:cNvPr>
          <p:cNvSpPr txBox="1"/>
          <p:nvPr/>
        </p:nvSpPr>
        <p:spPr>
          <a:xfrm>
            <a:off x="2178578" y="3351888"/>
            <a:ext cx="901247" cy="1169551"/>
          </a:xfrm>
          <a:prstGeom prst="rect">
            <a:avLst/>
          </a:prstGeom>
          <a:noFill/>
        </p:spPr>
        <p:txBody>
          <a:bodyPr wrap="square" rtlCol="0">
            <a:spAutoFit/>
          </a:bodyPr>
          <a:lstStyle/>
          <a:p>
            <a:r>
              <a:rPr lang="en-US" altLang="zh-CN" sz="1000" dirty="0"/>
              <a:t>Toasted fish  of Version vegetable-2 is a very special dish that contains a variety of...</a:t>
            </a:r>
            <a:endParaRPr lang="zh-CN" altLang="en-US" sz="1000" dirty="0"/>
          </a:p>
        </p:txBody>
      </p:sp>
      <p:grpSp>
        <p:nvGrpSpPr>
          <p:cNvPr id="11" name="组合 10">
            <a:extLst>
              <a:ext uri="{FF2B5EF4-FFF2-40B4-BE49-F238E27FC236}">
                <a16:creationId xmlns:a16="http://schemas.microsoft.com/office/drawing/2014/main" id="{FC288DA4-FCA0-407B-BD28-2EB509E728EB}"/>
              </a:ext>
            </a:extLst>
          </p:cNvPr>
          <p:cNvGrpSpPr/>
          <p:nvPr/>
        </p:nvGrpSpPr>
        <p:grpSpPr>
          <a:xfrm>
            <a:off x="2321503" y="2947944"/>
            <a:ext cx="498146" cy="307777"/>
            <a:chOff x="2389478" y="2781780"/>
            <a:chExt cx="498146" cy="307777"/>
          </a:xfrm>
        </p:grpSpPr>
        <p:sp>
          <p:nvSpPr>
            <p:cNvPr id="122" name="星形: 五角 121">
              <a:extLst>
                <a:ext uri="{FF2B5EF4-FFF2-40B4-BE49-F238E27FC236}">
                  <a16:creationId xmlns:a16="http://schemas.microsoft.com/office/drawing/2014/main" id="{2D74CBEF-FB0E-47E2-9901-4F2BB5A4A754}"/>
                </a:ext>
              </a:extLst>
            </p:cNvPr>
            <p:cNvSpPr/>
            <p:nvPr/>
          </p:nvSpPr>
          <p:spPr>
            <a:xfrm>
              <a:off x="2389478" y="2874115"/>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a:extLst>
                <a:ext uri="{FF2B5EF4-FFF2-40B4-BE49-F238E27FC236}">
                  <a16:creationId xmlns:a16="http://schemas.microsoft.com/office/drawing/2014/main" id="{7EC7750A-C0DF-421D-AD7E-56D7FAD26CEF}"/>
                </a:ext>
              </a:extLst>
            </p:cNvPr>
            <p:cNvSpPr/>
            <p:nvPr/>
          </p:nvSpPr>
          <p:spPr>
            <a:xfrm>
              <a:off x="2510598" y="2781780"/>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4.0/5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1902</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nvGrpSpPr>
          <p:cNvPr id="145" name="组合 144">
            <a:extLst>
              <a:ext uri="{FF2B5EF4-FFF2-40B4-BE49-F238E27FC236}">
                <a16:creationId xmlns:a16="http://schemas.microsoft.com/office/drawing/2014/main" id="{144A6C7D-24EF-4427-BA14-0C092D11C889}"/>
              </a:ext>
            </a:extLst>
          </p:cNvPr>
          <p:cNvGrpSpPr/>
          <p:nvPr/>
        </p:nvGrpSpPr>
        <p:grpSpPr>
          <a:xfrm>
            <a:off x="208313" y="5115259"/>
            <a:ext cx="2862138" cy="217594"/>
            <a:chOff x="198644" y="475551"/>
            <a:chExt cx="2862138" cy="217594"/>
          </a:xfrm>
        </p:grpSpPr>
        <p:grpSp>
          <p:nvGrpSpPr>
            <p:cNvPr id="146" name="组合 145">
              <a:extLst>
                <a:ext uri="{FF2B5EF4-FFF2-40B4-BE49-F238E27FC236}">
                  <a16:creationId xmlns:a16="http://schemas.microsoft.com/office/drawing/2014/main" id="{249B09AB-FE40-4FE4-9884-B8CDF5BD76BB}"/>
                </a:ext>
              </a:extLst>
            </p:cNvPr>
            <p:cNvGrpSpPr/>
            <p:nvPr/>
          </p:nvGrpSpPr>
          <p:grpSpPr>
            <a:xfrm>
              <a:off x="198644" y="477079"/>
              <a:ext cx="2842800" cy="216066"/>
              <a:chOff x="198644" y="477079"/>
              <a:chExt cx="2842800" cy="152400"/>
            </a:xfrm>
          </p:grpSpPr>
          <p:cxnSp>
            <p:nvCxnSpPr>
              <p:cNvPr id="148" name="直接连接符 147">
                <a:extLst>
                  <a:ext uri="{FF2B5EF4-FFF2-40B4-BE49-F238E27FC236}">
                    <a16:creationId xmlns:a16="http://schemas.microsoft.com/office/drawing/2014/main" id="{460C0413-5EFB-4EFB-9167-402586E7EE64}"/>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154" name="直接连接符 153">
                <a:extLst>
                  <a:ext uri="{FF2B5EF4-FFF2-40B4-BE49-F238E27FC236}">
                    <a16:creationId xmlns:a16="http://schemas.microsoft.com/office/drawing/2014/main" id="{FBC933C8-23D9-489A-9F03-8148DD9F5255}"/>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47" name="文本框 146">
              <a:extLst>
                <a:ext uri="{FF2B5EF4-FFF2-40B4-BE49-F238E27FC236}">
                  <a16:creationId xmlns:a16="http://schemas.microsoft.com/office/drawing/2014/main" id="{32C86FCF-BA89-414B-A042-4C65A400D7BC}"/>
                </a:ext>
              </a:extLst>
            </p:cNvPr>
            <p:cNvSpPr txBox="1"/>
            <p:nvPr/>
          </p:nvSpPr>
          <p:spPr>
            <a:xfrm>
              <a:off x="217982" y="475551"/>
              <a:ext cx="2842800" cy="215444"/>
            </a:xfrm>
            <a:prstGeom prst="rect">
              <a:avLst/>
            </a:prstGeom>
            <a:noFill/>
          </p:spPr>
          <p:txBody>
            <a:bodyPr wrap="square" rtlCol="0">
              <a:spAutoFit/>
            </a:bodyPr>
            <a:lstStyle/>
            <a:p>
              <a:r>
                <a:rPr lang="en-US" altLang="zh-CN" sz="800" dirty="0"/>
                <a:t>           Rate                                       |                       Add to Task</a:t>
              </a:r>
              <a:endParaRPr lang="zh-CN" altLang="en-US" sz="800" dirty="0"/>
            </a:p>
          </p:txBody>
        </p:sp>
      </p:grpSp>
      <p:sp>
        <p:nvSpPr>
          <p:cNvPr id="116" name="矩形 115">
            <a:extLst>
              <a:ext uri="{FF2B5EF4-FFF2-40B4-BE49-F238E27FC236}">
                <a16:creationId xmlns:a16="http://schemas.microsoft.com/office/drawing/2014/main" id="{23101857-42FE-4938-AA47-D8730604525E}"/>
              </a:ext>
            </a:extLst>
          </p:cNvPr>
          <p:cNvSpPr/>
          <p:nvPr/>
        </p:nvSpPr>
        <p:spPr>
          <a:xfrm>
            <a:off x="2331690" y="4527756"/>
            <a:ext cx="470000" cy="246221"/>
          </a:xfrm>
          <a:prstGeom prst="rect">
            <a:avLst/>
          </a:prstGeom>
          <a:noFill/>
        </p:spPr>
        <p:txBody>
          <a:bodyPr wrap="none" lIns="91440" tIns="45720" rIns="91440" bIns="45720">
            <a:spAutoFit/>
          </a:bodyPr>
          <a:lstStyle/>
          <a:p>
            <a:pPr algn="ctr"/>
            <a:r>
              <a:rPr lang="en-US" altLang="zh-CN" sz="1000" b="0" u="sng" cap="none" spc="0" dirty="0">
                <a:ln w="0"/>
                <a:solidFill>
                  <a:schemeClr val="tx1"/>
                </a:solidFill>
                <a:latin typeface="Times New Roman" panose="02020603050405020304" pitchFamily="18" charset="0"/>
                <a:cs typeface="Times New Roman" panose="02020603050405020304" pitchFamily="18" charset="0"/>
              </a:rPr>
              <a:t>More</a:t>
            </a:r>
            <a:endParaRPr lang="zh-CN" altLang="en-US" sz="1000" b="0" u="sng" cap="none" spc="0" dirty="0">
              <a:ln w="0"/>
              <a:solidFill>
                <a:schemeClr val="tx1"/>
              </a:solidFill>
              <a:latin typeface="Times New Roman" panose="02020603050405020304" pitchFamily="18" charset="0"/>
              <a:cs typeface="Times New Roman" panose="02020603050405020304" pitchFamily="18" charset="0"/>
            </a:endParaRPr>
          </a:p>
        </p:txBody>
      </p:sp>
      <p:sp>
        <p:nvSpPr>
          <p:cNvPr id="117" name="箭头: 手杖形 116">
            <a:extLst>
              <a:ext uri="{FF2B5EF4-FFF2-40B4-BE49-F238E27FC236}">
                <a16:creationId xmlns:a16="http://schemas.microsoft.com/office/drawing/2014/main" id="{6AA069E2-7087-491A-B3DA-733E53605502}"/>
              </a:ext>
            </a:extLst>
          </p:cNvPr>
          <p:cNvSpPr/>
          <p:nvPr/>
        </p:nvSpPr>
        <p:spPr>
          <a:xfrm rot="5400000">
            <a:off x="2743922" y="5370755"/>
            <a:ext cx="140130" cy="184869"/>
          </a:xfrm>
          <a:prstGeom prst="uturnArrow">
            <a:avLst/>
          </a:prstGeom>
          <a:solidFill>
            <a:srgbClr val="606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8" name="文本框 117">
            <a:extLst>
              <a:ext uri="{FF2B5EF4-FFF2-40B4-BE49-F238E27FC236}">
                <a16:creationId xmlns:a16="http://schemas.microsoft.com/office/drawing/2014/main" id="{A09161DE-FB83-48DB-9D64-9D69B57F81E0}"/>
              </a:ext>
            </a:extLst>
          </p:cNvPr>
          <p:cNvSpPr txBox="1"/>
          <p:nvPr/>
        </p:nvSpPr>
        <p:spPr>
          <a:xfrm>
            <a:off x="217982" y="502282"/>
            <a:ext cx="2842800" cy="215444"/>
          </a:xfrm>
          <a:prstGeom prst="rect">
            <a:avLst/>
          </a:prstGeom>
          <a:noFill/>
        </p:spPr>
        <p:txBody>
          <a:bodyPr wrap="square" rtlCol="0">
            <a:spAutoFit/>
          </a:bodyPr>
          <a:lstStyle/>
          <a:p>
            <a:r>
              <a:rPr lang="en-US" altLang="zh-CN" sz="800" dirty="0">
                <a:solidFill>
                  <a:srgbClr val="606060"/>
                </a:solidFill>
              </a:rPr>
              <a:t>Common  |   Spicy  |   </a:t>
            </a:r>
            <a:r>
              <a:rPr lang="en-US" altLang="zh-CN" sz="800" dirty="0">
                <a:solidFill>
                  <a:srgbClr val="FF0000"/>
                </a:solidFill>
              </a:rPr>
              <a:t>Sour</a:t>
            </a:r>
            <a:r>
              <a:rPr lang="en-US" altLang="zh-CN" sz="800" dirty="0">
                <a:solidFill>
                  <a:srgbClr val="606060"/>
                </a:solidFill>
              </a:rPr>
              <a:t>  |   Fish   |   Chicken   |    Beef</a:t>
            </a:r>
            <a:endParaRPr lang="zh-CN" altLang="en-US" sz="800" dirty="0">
              <a:solidFill>
                <a:srgbClr val="606060"/>
              </a:solidFill>
            </a:endParaRPr>
          </a:p>
        </p:txBody>
      </p:sp>
    </p:spTree>
    <p:extLst>
      <p:ext uri="{BB962C8B-B14F-4D97-AF65-F5344CB8AC3E}">
        <p14:creationId xmlns:p14="http://schemas.microsoft.com/office/powerpoint/2010/main" val="1982827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EF731-44F4-1A45-AEA0-B09F61F80AE5}"/>
              </a:ext>
            </a:extLst>
          </p:cNvPr>
          <p:cNvPicPr>
            <a:picLocks noChangeAspect="1"/>
          </p:cNvPicPr>
          <p:nvPr/>
        </p:nvPicPr>
        <p:blipFill>
          <a:blip r:embed="rId2"/>
          <a:stretch>
            <a:fillRect/>
          </a:stretch>
        </p:blipFill>
        <p:spPr>
          <a:xfrm>
            <a:off x="56091" y="-1"/>
            <a:ext cx="3127905" cy="6480175"/>
          </a:xfrm>
          <a:prstGeom prst="rect">
            <a:avLst/>
          </a:prstGeom>
        </p:spPr>
      </p:pic>
      <p:pic>
        <p:nvPicPr>
          <p:cNvPr id="12" name="Picture 11">
            <a:extLst>
              <a:ext uri="{FF2B5EF4-FFF2-40B4-BE49-F238E27FC236}">
                <a16:creationId xmlns:a16="http://schemas.microsoft.com/office/drawing/2014/main" id="{EB8DCA93-5926-5D4E-8314-BA35736F8CF5}"/>
              </a:ext>
            </a:extLst>
          </p:cNvPr>
          <p:cNvPicPr>
            <a:picLocks noChangeAspect="1"/>
          </p:cNvPicPr>
          <p:nvPr/>
        </p:nvPicPr>
        <p:blipFill>
          <a:blip r:embed="rId3"/>
          <a:stretch>
            <a:fillRect/>
          </a:stretch>
        </p:blipFill>
        <p:spPr>
          <a:xfrm>
            <a:off x="419583" y="214013"/>
            <a:ext cx="264358" cy="100389"/>
          </a:xfrm>
          <a:prstGeom prst="rect">
            <a:avLst/>
          </a:prstGeom>
        </p:spPr>
      </p:pic>
      <p:pic>
        <p:nvPicPr>
          <p:cNvPr id="13" name="Picture 12">
            <a:extLst>
              <a:ext uri="{FF2B5EF4-FFF2-40B4-BE49-F238E27FC236}">
                <a16:creationId xmlns:a16="http://schemas.microsoft.com/office/drawing/2014/main" id="{EC4699D0-B2CA-2E49-9438-ACF5B18494DB}"/>
              </a:ext>
            </a:extLst>
          </p:cNvPr>
          <p:cNvPicPr>
            <a:picLocks noChangeAspect="1"/>
          </p:cNvPicPr>
          <p:nvPr/>
        </p:nvPicPr>
        <p:blipFill>
          <a:blip r:embed="rId4"/>
          <a:stretch>
            <a:fillRect/>
          </a:stretch>
        </p:blipFill>
        <p:spPr>
          <a:xfrm>
            <a:off x="2455284" y="221719"/>
            <a:ext cx="417260" cy="91939"/>
          </a:xfrm>
          <a:prstGeom prst="rect">
            <a:avLst/>
          </a:prstGeom>
        </p:spPr>
      </p:pic>
      <p:sp>
        <p:nvSpPr>
          <p:cNvPr id="17" name="Rectangle 16">
            <a:extLst>
              <a:ext uri="{FF2B5EF4-FFF2-40B4-BE49-F238E27FC236}">
                <a16:creationId xmlns:a16="http://schemas.microsoft.com/office/drawing/2014/main" id="{2799422C-17A5-644F-A73F-02EBF57557C8}"/>
              </a:ext>
            </a:extLst>
          </p:cNvPr>
          <p:cNvSpPr/>
          <p:nvPr/>
        </p:nvSpPr>
        <p:spPr>
          <a:xfrm>
            <a:off x="1407940" y="5921499"/>
            <a:ext cx="40588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Cooking</a:t>
            </a:r>
          </a:p>
        </p:txBody>
      </p:sp>
      <p:sp>
        <p:nvSpPr>
          <p:cNvPr id="18" name="Rectangle 17">
            <a:extLst>
              <a:ext uri="{FF2B5EF4-FFF2-40B4-BE49-F238E27FC236}">
                <a16:creationId xmlns:a16="http://schemas.microsoft.com/office/drawing/2014/main" id="{0C25F1EA-1CE0-5040-9D5D-6CB980ABDE8D}"/>
              </a:ext>
            </a:extLst>
          </p:cNvPr>
          <p:cNvSpPr/>
          <p:nvPr/>
        </p:nvSpPr>
        <p:spPr>
          <a:xfrm>
            <a:off x="228989" y="5924882"/>
            <a:ext cx="683838"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Recommendation</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39B9C32-E156-2246-A2FE-BC6D843DD035}"/>
              </a:ext>
            </a:extLst>
          </p:cNvPr>
          <p:cNvSpPr/>
          <p:nvPr/>
        </p:nvSpPr>
        <p:spPr>
          <a:xfrm>
            <a:off x="775140" y="5929624"/>
            <a:ext cx="638316" cy="246221"/>
          </a:xfrm>
          <a:prstGeom prst="rect">
            <a:avLst/>
          </a:prstGeom>
          <a:noFill/>
        </p:spPr>
        <p:txBody>
          <a:bodyPr wrap="square" lIns="91440" tIns="45720" rIns="91440" bIns="45720">
            <a:spAutoFit/>
          </a:bodyPr>
          <a:lstStyle/>
          <a:p>
            <a:pPr algn="ctr"/>
            <a:r>
              <a:rPr lang="en-GB" sz="500" dirty="0">
                <a:solidFill>
                  <a:srgbClr val="FF0000"/>
                </a:solidFill>
                <a:latin typeface="Times New Roman" panose="02020603050405020304" pitchFamily="18" charset="0"/>
                <a:cs typeface="Times New Roman" panose="02020603050405020304" pitchFamily="18" charset="0"/>
              </a:rPr>
              <a:t>Like</a:t>
            </a:r>
          </a:p>
          <a:p>
            <a:pPr algn="ctr"/>
            <a:endParaRPr lang="en-GB" sz="500"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4F7906F0-CD85-634B-95B6-26D63AD33932}"/>
              </a:ext>
            </a:extLst>
          </p:cNvPr>
          <p:cNvSpPr/>
          <p:nvPr/>
        </p:nvSpPr>
        <p:spPr>
          <a:xfrm>
            <a:off x="2067894" y="5924882"/>
            <a:ext cx="309700" cy="169277"/>
          </a:xfrm>
          <a:prstGeom prst="rect">
            <a:avLst/>
          </a:prstGeom>
          <a:noFill/>
        </p:spPr>
        <p:txBody>
          <a:bodyPr wrap="none" lIns="91440" tIns="45720" rIns="91440" bIns="45720">
            <a:spAutoFit/>
          </a:bodyPr>
          <a:lstStyle/>
          <a:p>
            <a:pPr algn="ctr"/>
            <a:r>
              <a:rPr lang="en-GB" sz="500" b="0" cap="none" spc="0" dirty="0">
                <a:ln w="0"/>
                <a:solidFill>
                  <a:schemeClr val="tx1"/>
                </a:solidFill>
                <a:latin typeface="Times New Roman" panose="02020603050405020304" pitchFamily="18" charset="0"/>
                <a:cs typeface="Times New Roman" panose="02020603050405020304" pitchFamily="18" charset="0"/>
              </a:rPr>
              <a:t>Task</a:t>
            </a:r>
          </a:p>
        </p:txBody>
      </p:sp>
      <p:pic>
        <p:nvPicPr>
          <p:cNvPr id="3" name="图片 2">
            <a:extLst>
              <a:ext uri="{FF2B5EF4-FFF2-40B4-BE49-F238E27FC236}">
                <a16:creationId xmlns:a16="http://schemas.microsoft.com/office/drawing/2014/main" id="{8B0A7B30-9430-48E1-9A7B-F78B04A2C418}"/>
              </a:ext>
            </a:extLst>
          </p:cNvPr>
          <p:cNvPicPr>
            <a:picLocks noChangeAspect="1"/>
          </p:cNvPicPr>
          <p:nvPr/>
        </p:nvPicPr>
        <p:blipFill>
          <a:blip r:embed="rId5"/>
          <a:stretch>
            <a:fillRect/>
          </a:stretch>
        </p:blipFill>
        <p:spPr>
          <a:xfrm>
            <a:off x="2132777" y="5762585"/>
            <a:ext cx="173461" cy="193173"/>
          </a:xfrm>
          <a:prstGeom prst="rect">
            <a:avLst/>
          </a:prstGeom>
        </p:spPr>
      </p:pic>
      <p:pic>
        <p:nvPicPr>
          <p:cNvPr id="4" name="图片 3">
            <a:extLst>
              <a:ext uri="{FF2B5EF4-FFF2-40B4-BE49-F238E27FC236}">
                <a16:creationId xmlns:a16="http://schemas.microsoft.com/office/drawing/2014/main" id="{85AA6349-3303-440C-8AC9-63A0B0442A1B}"/>
              </a:ext>
            </a:extLst>
          </p:cNvPr>
          <p:cNvPicPr>
            <a:picLocks noChangeAspect="1"/>
          </p:cNvPicPr>
          <p:nvPr/>
        </p:nvPicPr>
        <p:blipFill>
          <a:blip r:embed="rId6"/>
          <a:stretch>
            <a:fillRect/>
          </a:stretch>
        </p:blipFill>
        <p:spPr>
          <a:xfrm>
            <a:off x="2690488" y="5770955"/>
            <a:ext cx="156121" cy="191248"/>
          </a:xfrm>
          <a:prstGeom prst="rect">
            <a:avLst/>
          </a:prstGeom>
        </p:spPr>
      </p:pic>
      <p:pic>
        <p:nvPicPr>
          <p:cNvPr id="6" name="图片 5">
            <a:extLst>
              <a:ext uri="{FF2B5EF4-FFF2-40B4-BE49-F238E27FC236}">
                <a16:creationId xmlns:a16="http://schemas.microsoft.com/office/drawing/2014/main" id="{5B66B1C6-5DC6-43D6-921A-4E36D5C58EDF}"/>
              </a:ext>
            </a:extLst>
          </p:cNvPr>
          <p:cNvPicPr>
            <a:picLocks noChangeAspect="1"/>
          </p:cNvPicPr>
          <p:nvPr/>
        </p:nvPicPr>
        <p:blipFill>
          <a:blip r:embed="rId7"/>
          <a:stretch>
            <a:fillRect/>
          </a:stretch>
        </p:blipFill>
        <p:spPr>
          <a:xfrm>
            <a:off x="449546" y="5764828"/>
            <a:ext cx="212545" cy="203502"/>
          </a:xfrm>
          <a:prstGeom prst="rect">
            <a:avLst/>
          </a:prstGeom>
        </p:spPr>
      </p:pic>
      <p:pic>
        <p:nvPicPr>
          <p:cNvPr id="8" name="图片 7">
            <a:extLst>
              <a:ext uri="{FF2B5EF4-FFF2-40B4-BE49-F238E27FC236}">
                <a16:creationId xmlns:a16="http://schemas.microsoft.com/office/drawing/2014/main" id="{F8B896A8-CE79-46E9-81FB-7AA6103796B3}"/>
              </a:ext>
            </a:extLst>
          </p:cNvPr>
          <p:cNvPicPr>
            <a:picLocks noChangeAspect="1"/>
          </p:cNvPicPr>
          <p:nvPr/>
        </p:nvPicPr>
        <p:blipFill>
          <a:blip r:embed="rId8"/>
          <a:stretch>
            <a:fillRect/>
          </a:stretch>
        </p:blipFill>
        <p:spPr>
          <a:xfrm>
            <a:off x="1011008" y="5791980"/>
            <a:ext cx="180200" cy="169278"/>
          </a:xfrm>
          <a:prstGeom prst="rect">
            <a:avLst/>
          </a:prstGeom>
        </p:spPr>
      </p:pic>
      <p:sp>
        <p:nvSpPr>
          <p:cNvPr id="25" name="Rectangle 23">
            <a:extLst>
              <a:ext uri="{FF2B5EF4-FFF2-40B4-BE49-F238E27FC236}">
                <a16:creationId xmlns:a16="http://schemas.microsoft.com/office/drawing/2014/main" id="{4CA5D416-0C1D-447C-8248-F05BE5779AE3}"/>
              </a:ext>
            </a:extLst>
          </p:cNvPr>
          <p:cNvSpPr/>
          <p:nvPr/>
        </p:nvSpPr>
        <p:spPr>
          <a:xfrm>
            <a:off x="2642664" y="5925022"/>
            <a:ext cx="271228" cy="169277"/>
          </a:xfrm>
          <a:prstGeom prst="rect">
            <a:avLst/>
          </a:prstGeom>
          <a:noFill/>
        </p:spPr>
        <p:txBody>
          <a:bodyPr wrap="none" lIns="91440" tIns="45720" rIns="91440" bIns="45720">
            <a:spAutoFit/>
          </a:bodyPr>
          <a:lstStyle/>
          <a:p>
            <a:pPr algn="ctr"/>
            <a:r>
              <a:rPr lang="en-GB" sz="500" dirty="0">
                <a:ln w="0"/>
                <a:latin typeface="Times New Roman" panose="02020603050405020304" pitchFamily="18" charset="0"/>
                <a:cs typeface="Times New Roman" panose="02020603050405020304" pitchFamily="18" charset="0"/>
              </a:rPr>
              <a:t>Me</a:t>
            </a:r>
          </a:p>
        </p:txBody>
      </p:sp>
      <p:pic>
        <p:nvPicPr>
          <p:cNvPr id="20" name="图片 19">
            <a:extLst>
              <a:ext uri="{FF2B5EF4-FFF2-40B4-BE49-F238E27FC236}">
                <a16:creationId xmlns:a16="http://schemas.microsoft.com/office/drawing/2014/main" id="{E377EA8B-AEE9-4DA3-8F16-F489684518E0}"/>
              </a:ext>
            </a:extLst>
          </p:cNvPr>
          <p:cNvPicPr>
            <a:picLocks noChangeAspect="1"/>
          </p:cNvPicPr>
          <p:nvPr/>
        </p:nvPicPr>
        <p:blipFill>
          <a:blip r:embed="rId9"/>
          <a:stretch>
            <a:fillRect/>
          </a:stretch>
        </p:blipFill>
        <p:spPr>
          <a:xfrm>
            <a:off x="991394" y="6175666"/>
            <a:ext cx="1257300" cy="160669"/>
          </a:xfrm>
          <a:prstGeom prst="rect">
            <a:avLst/>
          </a:prstGeom>
        </p:spPr>
      </p:pic>
      <p:pic>
        <p:nvPicPr>
          <p:cNvPr id="30" name="图片 29">
            <a:extLst>
              <a:ext uri="{FF2B5EF4-FFF2-40B4-BE49-F238E27FC236}">
                <a16:creationId xmlns:a16="http://schemas.microsoft.com/office/drawing/2014/main" id="{DD709F95-A64D-47BF-991B-04E184D1FEB1}"/>
              </a:ext>
            </a:extLst>
          </p:cNvPr>
          <p:cNvPicPr>
            <a:picLocks noChangeAspect="1"/>
          </p:cNvPicPr>
          <p:nvPr/>
        </p:nvPicPr>
        <p:blipFill>
          <a:blip r:embed="rId10"/>
          <a:stretch>
            <a:fillRect/>
          </a:stretch>
        </p:blipFill>
        <p:spPr>
          <a:xfrm>
            <a:off x="1526198" y="5756612"/>
            <a:ext cx="178969" cy="208103"/>
          </a:xfrm>
          <a:prstGeom prst="rect">
            <a:avLst/>
          </a:prstGeom>
        </p:spPr>
      </p:pic>
      <p:pic>
        <p:nvPicPr>
          <p:cNvPr id="67" name="图片 66">
            <a:extLst>
              <a:ext uri="{FF2B5EF4-FFF2-40B4-BE49-F238E27FC236}">
                <a16:creationId xmlns:a16="http://schemas.microsoft.com/office/drawing/2014/main" id="{0767D477-0154-4D33-85C5-65320E8618FC}"/>
              </a:ext>
            </a:extLst>
          </p:cNvPr>
          <p:cNvPicPr>
            <a:picLocks noChangeAspect="1"/>
          </p:cNvPicPr>
          <p:nvPr/>
        </p:nvPicPr>
        <p:blipFill>
          <a:blip r:embed="rId11"/>
          <a:stretch>
            <a:fillRect/>
          </a:stretch>
        </p:blipFill>
        <p:spPr>
          <a:xfrm>
            <a:off x="1015083" y="5801396"/>
            <a:ext cx="178970" cy="162700"/>
          </a:xfrm>
          <a:prstGeom prst="rect">
            <a:avLst/>
          </a:prstGeom>
        </p:spPr>
      </p:pic>
      <p:grpSp>
        <p:nvGrpSpPr>
          <p:cNvPr id="29" name="组合 28">
            <a:extLst>
              <a:ext uri="{FF2B5EF4-FFF2-40B4-BE49-F238E27FC236}">
                <a16:creationId xmlns:a16="http://schemas.microsoft.com/office/drawing/2014/main" id="{7E77CC62-189E-4881-BD06-AB24BB235503}"/>
              </a:ext>
            </a:extLst>
          </p:cNvPr>
          <p:cNvGrpSpPr/>
          <p:nvPr/>
        </p:nvGrpSpPr>
        <p:grpSpPr>
          <a:xfrm>
            <a:off x="198644" y="502282"/>
            <a:ext cx="2862138" cy="217594"/>
            <a:chOff x="198644" y="475551"/>
            <a:chExt cx="2862138" cy="217594"/>
          </a:xfrm>
        </p:grpSpPr>
        <p:grpSp>
          <p:nvGrpSpPr>
            <p:cNvPr id="15" name="组合 14">
              <a:extLst>
                <a:ext uri="{FF2B5EF4-FFF2-40B4-BE49-F238E27FC236}">
                  <a16:creationId xmlns:a16="http://schemas.microsoft.com/office/drawing/2014/main" id="{FEE3BFF6-1408-42AA-B62D-F1E6A8D5B3FE}"/>
                </a:ext>
              </a:extLst>
            </p:cNvPr>
            <p:cNvGrpSpPr/>
            <p:nvPr/>
          </p:nvGrpSpPr>
          <p:grpSpPr>
            <a:xfrm>
              <a:off x="198644" y="477079"/>
              <a:ext cx="2842800" cy="216066"/>
              <a:chOff x="198644" y="477079"/>
              <a:chExt cx="2842800" cy="152400"/>
            </a:xfrm>
          </p:grpSpPr>
          <p:cxnSp>
            <p:nvCxnSpPr>
              <p:cNvPr id="14" name="直接连接符 13">
                <a:extLst>
                  <a:ext uri="{FF2B5EF4-FFF2-40B4-BE49-F238E27FC236}">
                    <a16:creationId xmlns:a16="http://schemas.microsoft.com/office/drawing/2014/main" id="{200E26FF-1306-483D-8E7C-DF86A62361D9}"/>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4D267FA8-B66C-42B7-9C19-30AE4ABD1451}"/>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0D5D596A-48B8-4499-87C3-37DA88A4AE6A}"/>
                </a:ext>
              </a:extLst>
            </p:cNvPr>
            <p:cNvSpPr txBox="1"/>
            <p:nvPr/>
          </p:nvSpPr>
          <p:spPr>
            <a:xfrm>
              <a:off x="217982" y="475551"/>
              <a:ext cx="2842800" cy="215444"/>
            </a:xfrm>
            <a:prstGeom prst="rect">
              <a:avLst/>
            </a:prstGeom>
            <a:noFill/>
          </p:spPr>
          <p:txBody>
            <a:bodyPr wrap="square" rtlCol="0">
              <a:spAutoFit/>
            </a:bodyPr>
            <a:lstStyle/>
            <a:p>
              <a:r>
                <a:rPr lang="en-US" altLang="zh-CN" sz="800" dirty="0">
                  <a:solidFill>
                    <a:srgbClr val="606060"/>
                  </a:solidFill>
                </a:rPr>
                <a:t>Common  |   Spicy  |   </a:t>
              </a:r>
              <a:r>
                <a:rPr lang="en-US" altLang="zh-CN" sz="800" dirty="0">
                  <a:solidFill>
                    <a:srgbClr val="FF0000"/>
                  </a:solidFill>
                </a:rPr>
                <a:t>Sour</a:t>
              </a:r>
              <a:r>
                <a:rPr lang="en-US" altLang="zh-CN" sz="800" dirty="0">
                  <a:solidFill>
                    <a:srgbClr val="606060"/>
                  </a:solidFill>
                </a:rPr>
                <a:t>  |   Fish   |   Chicken   |    Beef</a:t>
              </a:r>
              <a:endParaRPr lang="zh-CN" altLang="en-US" sz="800" dirty="0">
                <a:solidFill>
                  <a:srgbClr val="606060"/>
                </a:solidFill>
              </a:endParaRPr>
            </a:p>
          </p:txBody>
        </p:sp>
      </p:grpSp>
      <p:grpSp>
        <p:nvGrpSpPr>
          <p:cNvPr id="71" name="组合 70">
            <a:extLst>
              <a:ext uri="{FF2B5EF4-FFF2-40B4-BE49-F238E27FC236}">
                <a16:creationId xmlns:a16="http://schemas.microsoft.com/office/drawing/2014/main" id="{3563FF6D-DF41-4D78-B968-3DC913C6537B}"/>
              </a:ext>
            </a:extLst>
          </p:cNvPr>
          <p:cNvGrpSpPr/>
          <p:nvPr/>
        </p:nvGrpSpPr>
        <p:grpSpPr>
          <a:xfrm>
            <a:off x="294275" y="826731"/>
            <a:ext cx="2633209" cy="950236"/>
            <a:chOff x="337329" y="815012"/>
            <a:chExt cx="2633209" cy="950236"/>
          </a:xfrm>
        </p:grpSpPr>
        <p:pic>
          <p:nvPicPr>
            <p:cNvPr id="72" name="Picture 2" descr="Image result for user image">
              <a:extLst>
                <a:ext uri="{FF2B5EF4-FFF2-40B4-BE49-F238E27FC236}">
                  <a16:creationId xmlns:a16="http://schemas.microsoft.com/office/drawing/2014/main" id="{62437D6F-400D-4946-ADB1-96AB2D861A1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7329" y="815012"/>
              <a:ext cx="467158" cy="52483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Image result for dish image">
              <a:extLst>
                <a:ext uri="{FF2B5EF4-FFF2-40B4-BE49-F238E27FC236}">
                  <a16:creationId xmlns:a16="http://schemas.microsoft.com/office/drawing/2014/main" id="{446B20E1-6BC9-47F8-9361-AE1F68A50C8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26417" y="815012"/>
              <a:ext cx="506360" cy="525065"/>
            </a:xfrm>
            <a:prstGeom prst="rect">
              <a:avLst/>
            </a:prstGeom>
            <a:noFill/>
            <a:extLst>
              <a:ext uri="{909E8E84-426E-40DD-AFC4-6F175D3DCCD1}">
                <a14:hiddenFill xmlns:a14="http://schemas.microsoft.com/office/drawing/2010/main">
                  <a:solidFill>
                    <a:srgbClr val="FFFFFF"/>
                  </a:solidFill>
                </a14:hiddenFill>
              </a:ext>
            </a:extLst>
          </p:spPr>
        </p:pic>
        <p:sp>
          <p:nvSpPr>
            <p:cNvPr id="74" name="文本框 73">
              <a:extLst>
                <a:ext uri="{FF2B5EF4-FFF2-40B4-BE49-F238E27FC236}">
                  <a16:creationId xmlns:a16="http://schemas.microsoft.com/office/drawing/2014/main" id="{AF8211C7-7FCB-4DEF-80E8-FB3DA0C15E2D}"/>
                </a:ext>
              </a:extLst>
            </p:cNvPr>
            <p:cNvSpPr txBox="1"/>
            <p:nvPr/>
          </p:nvSpPr>
          <p:spPr>
            <a:xfrm>
              <a:off x="804487" y="84277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75" name="组合 74">
              <a:extLst>
                <a:ext uri="{FF2B5EF4-FFF2-40B4-BE49-F238E27FC236}">
                  <a16:creationId xmlns:a16="http://schemas.microsoft.com/office/drawing/2014/main" id="{0739773E-13DC-43CE-9605-712D3F8205B0}"/>
                </a:ext>
              </a:extLst>
            </p:cNvPr>
            <p:cNvGrpSpPr/>
            <p:nvPr/>
          </p:nvGrpSpPr>
          <p:grpSpPr>
            <a:xfrm>
              <a:off x="663754" y="1457471"/>
              <a:ext cx="498146" cy="307777"/>
              <a:chOff x="521784" y="1344079"/>
              <a:chExt cx="498146" cy="307777"/>
            </a:xfrm>
          </p:grpSpPr>
          <p:sp>
            <p:nvSpPr>
              <p:cNvPr id="80" name="星形: 五角 79">
                <a:extLst>
                  <a:ext uri="{FF2B5EF4-FFF2-40B4-BE49-F238E27FC236}">
                    <a16:creationId xmlns:a16="http://schemas.microsoft.com/office/drawing/2014/main" id="{67AAB7E6-0504-4F15-AAD6-B72E899D324C}"/>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5FBB65FC-3D83-4A51-9ED7-7D2938F26FEE}"/>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4.7/5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76" name="文本框 75">
              <a:extLst>
                <a:ext uri="{FF2B5EF4-FFF2-40B4-BE49-F238E27FC236}">
                  <a16:creationId xmlns:a16="http://schemas.microsoft.com/office/drawing/2014/main" id="{D8433221-2F9F-4D40-8E24-9581A7BBA3BF}"/>
                </a:ext>
              </a:extLst>
            </p:cNvPr>
            <p:cNvSpPr txBox="1"/>
            <p:nvPr/>
          </p:nvSpPr>
          <p:spPr>
            <a:xfrm>
              <a:off x="2320227" y="83890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77" name="组合 76">
              <a:extLst>
                <a:ext uri="{FF2B5EF4-FFF2-40B4-BE49-F238E27FC236}">
                  <a16:creationId xmlns:a16="http://schemas.microsoft.com/office/drawing/2014/main" id="{E8AFC02E-CEA0-47B6-B42C-592DA5AB1AAC}"/>
                </a:ext>
              </a:extLst>
            </p:cNvPr>
            <p:cNvGrpSpPr/>
            <p:nvPr/>
          </p:nvGrpSpPr>
          <p:grpSpPr>
            <a:xfrm>
              <a:off x="2280132" y="1457470"/>
              <a:ext cx="498146" cy="307777"/>
              <a:chOff x="521784" y="1344079"/>
              <a:chExt cx="498146" cy="307777"/>
            </a:xfrm>
          </p:grpSpPr>
          <p:sp>
            <p:nvSpPr>
              <p:cNvPr id="78" name="星形: 五角 77">
                <a:extLst>
                  <a:ext uri="{FF2B5EF4-FFF2-40B4-BE49-F238E27FC236}">
                    <a16:creationId xmlns:a16="http://schemas.microsoft.com/office/drawing/2014/main" id="{4FA9FB31-0659-4781-9F47-995E2681416E}"/>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EF971254-2EDC-441D-901A-8373C85DE3DF}"/>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2938</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grpSp>
        <p:nvGrpSpPr>
          <p:cNvPr id="82" name="组合 81">
            <a:extLst>
              <a:ext uri="{FF2B5EF4-FFF2-40B4-BE49-F238E27FC236}">
                <a16:creationId xmlns:a16="http://schemas.microsoft.com/office/drawing/2014/main" id="{79EE2F42-2EDB-4184-BF1A-A8155406A78A}"/>
              </a:ext>
            </a:extLst>
          </p:cNvPr>
          <p:cNvGrpSpPr/>
          <p:nvPr/>
        </p:nvGrpSpPr>
        <p:grpSpPr>
          <a:xfrm>
            <a:off x="294275" y="1966672"/>
            <a:ext cx="2633209" cy="970486"/>
            <a:chOff x="294275" y="1966672"/>
            <a:chExt cx="2633209" cy="970486"/>
          </a:xfrm>
        </p:grpSpPr>
        <p:pic>
          <p:nvPicPr>
            <p:cNvPr id="83" name="Picture 2" descr="Image result for user image">
              <a:extLst>
                <a:ext uri="{FF2B5EF4-FFF2-40B4-BE49-F238E27FC236}">
                  <a16:creationId xmlns:a16="http://schemas.microsoft.com/office/drawing/2014/main" id="{8DB5E25B-6302-4947-8540-D170AD32139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4275" y="1986922"/>
              <a:ext cx="467158" cy="524838"/>
            </a:xfrm>
            <a:prstGeom prst="rect">
              <a:avLst/>
            </a:prstGeom>
            <a:noFill/>
            <a:extLst>
              <a:ext uri="{909E8E84-426E-40DD-AFC4-6F175D3DCCD1}">
                <a14:hiddenFill xmlns:a14="http://schemas.microsoft.com/office/drawing/2010/main">
                  <a:solidFill>
                    <a:srgbClr val="FFFFFF"/>
                  </a:solidFill>
                </a14:hiddenFill>
              </a:ext>
            </a:extLst>
          </p:spPr>
        </p:pic>
        <p:sp>
          <p:nvSpPr>
            <p:cNvPr id="84" name="文本框 83">
              <a:extLst>
                <a:ext uri="{FF2B5EF4-FFF2-40B4-BE49-F238E27FC236}">
                  <a16:creationId xmlns:a16="http://schemas.microsoft.com/office/drawing/2014/main" id="{33227FEB-3778-4FF8-80B7-BE76F47B0A9A}"/>
                </a:ext>
              </a:extLst>
            </p:cNvPr>
            <p:cNvSpPr txBox="1"/>
            <p:nvPr/>
          </p:nvSpPr>
          <p:spPr>
            <a:xfrm>
              <a:off x="761433" y="201468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85" name="组合 84">
              <a:extLst>
                <a:ext uri="{FF2B5EF4-FFF2-40B4-BE49-F238E27FC236}">
                  <a16:creationId xmlns:a16="http://schemas.microsoft.com/office/drawing/2014/main" id="{066481CC-1649-46C3-B0DA-34A7E8C836DB}"/>
                </a:ext>
              </a:extLst>
            </p:cNvPr>
            <p:cNvGrpSpPr/>
            <p:nvPr/>
          </p:nvGrpSpPr>
          <p:grpSpPr>
            <a:xfrm>
              <a:off x="620700" y="2629381"/>
              <a:ext cx="498146" cy="307777"/>
              <a:chOff x="521784" y="1344079"/>
              <a:chExt cx="498146" cy="307777"/>
            </a:xfrm>
          </p:grpSpPr>
          <p:sp>
            <p:nvSpPr>
              <p:cNvPr id="91" name="星形: 五角 90">
                <a:extLst>
                  <a:ext uri="{FF2B5EF4-FFF2-40B4-BE49-F238E27FC236}">
                    <a16:creationId xmlns:a16="http://schemas.microsoft.com/office/drawing/2014/main" id="{49EA2907-B40F-49D9-A714-AA89349F480E}"/>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B84A0110-7119-4918-B10D-31EAAEBA04BE}"/>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4.7/5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86" name="文本框 85">
              <a:extLst>
                <a:ext uri="{FF2B5EF4-FFF2-40B4-BE49-F238E27FC236}">
                  <a16:creationId xmlns:a16="http://schemas.microsoft.com/office/drawing/2014/main" id="{3660CA26-A6A1-40DA-BE8E-6CB43C01AB5C}"/>
                </a:ext>
              </a:extLst>
            </p:cNvPr>
            <p:cNvSpPr txBox="1"/>
            <p:nvPr/>
          </p:nvSpPr>
          <p:spPr>
            <a:xfrm>
              <a:off x="2277173" y="201081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87" name="组合 86">
              <a:extLst>
                <a:ext uri="{FF2B5EF4-FFF2-40B4-BE49-F238E27FC236}">
                  <a16:creationId xmlns:a16="http://schemas.microsoft.com/office/drawing/2014/main" id="{D4BF22AA-2189-4CC6-8048-CE2E2B4385DA}"/>
                </a:ext>
              </a:extLst>
            </p:cNvPr>
            <p:cNvGrpSpPr/>
            <p:nvPr/>
          </p:nvGrpSpPr>
          <p:grpSpPr>
            <a:xfrm>
              <a:off x="2237078" y="2629380"/>
              <a:ext cx="498146" cy="307777"/>
              <a:chOff x="521784" y="1344079"/>
              <a:chExt cx="498146" cy="307777"/>
            </a:xfrm>
          </p:grpSpPr>
          <p:sp>
            <p:nvSpPr>
              <p:cNvPr id="89" name="星形: 五角 88">
                <a:extLst>
                  <a:ext uri="{FF2B5EF4-FFF2-40B4-BE49-F238E27FC236}">
                    <a16:creationId xmlns:a16="http://schemas.microsoft.com/office/drawing/2014/main" id="{3536E592-9996-43CB-88AA-1AACD25CFD0F}"/>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6F5B31A8-E767-42D7-807D-10E287D68ECE}"/>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4.0/5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1902</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88" name="Picture 8" descr="Image result for dish image">
              <a:extLst>
                <a:ext uri="{FF2B5EF4-FFF2-40B4-BE49-F238E27FC236}">
                  <a16:creationId xmlns:a16="http://schemas.microsoft.com/office/drawing/2014/main" id="{FF9F55F8-A5E9-4A1E-816E-9EC5EE940A7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0553" y="1966672"/>
              <a:ext cx="502894" cy="5250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组合 92">
            <a:extLst>
              <a:ext uri="{FF2B5EF4-FFF2-40B4-BE49-F238E27FC236}">
                <a16:creationId xmlns:a16="http://schemas.microsoft.com/office/drawing/2014/main" id="{A912242E-0B3A-41EA-987C-569F6E481094}"/>
              </a:ext>
            </a:extLst>
          </p:cNvPr>
          <p:cNvGrpSpPr/>
          <p:nvPr/>
        </p:nvGrpSpPr>
        <p:grpSpPr>
          <a:xfrm>
            <a:off x="223658" y="3101833"/>
            <a:ext cx="2703826" cy="1019407"/>
            <a:chOff x="223658" y="3101833"/>
            <a:chExt cx="2703826" cy="1019407"/>
          </a:xfrm>
        </p:grpSpPr>
        <p:sp>
          <p:nvSpPr>
            <p:cNvPr id="94" name="文本框 93">
              <a:extLst>
                <a:ext uri="{FF2B5EF4-FFF2-40B4-BE49-F238E27FC236}">
                  <a16:creationId xmlns:a16="http://schemas.microsoft.com/office/drawing/2014/main" id="{A2702BB2-890E-4A97-BCD3-B92231D05C82}"/>
                </a:ext>
              </a:extLst>
            </p:cNvPr>
            <p:cNvSpPr txBox="1"/>
            <p:nvPr/>
          </p:nvSpPr>
          <p:spPr>
            <a:xfrm>
              <a:off x="761433" y="3198765"/>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95" name="组合 94">
              <a:extLst>
                <a:ext uri="{FF2B5EF4-FFF2-40B4-BE49-F238E27FC236}">
                  <a16:creationId xmlns:a16="http://schemas.microsoft.com/office/drawing/2014/main" id="{D7BC92D3-DC1A-4022-A7B4-010EE235C1AB}"/>
                </a:ext>
              </a:extLst>
            </p:cNvPr>
            <p:cNvGrpSpPr/>
            <p:nvPr/>
          </p:nvGrpSpPr>
          <p:grpSpPr>
            <a:xfrm>
              <a:off x="620700" y="3813463"/>
              <a:ext cx="498146" cy="307777"/>
              <a:chOff x="521784" y="1344079"/>
              <a:chExt cx="498146" cy="307777"/>
            </a:xfrm>
          </p:grpSpPr>
          <p:sp>
            <p:nvSpPr>
              <p:cNvPr id="102" name="星形: 五角 101">
                <a:extLst>
                  <a:ext uri="{FF2B5EF4-FFF2-40B4-BE49-F238E27FC236}">
                    <a16:creationId xmlns:a16="http://schemas.microsoft.com/office/drawing/2014/main" id="{227B8E31-941A-45C7-B358-33F9BB7149FF}"/>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8BE1730A-8CA1-43F0-AEB5-4444DCCF4DA8}"/>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8.7k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96" name="文本框 95">
              <a:extLst>
                <a:ext uri="{FF2B5EF4-FFF2-40B4-BE49-F238E27FC236}">
                  <a16:creationId xmlns:a16="http://schemas.microsoft.com/office/drawing/2014/main" id="{6C728C73-40AB-41F8-98CF-DD421513DC0C}"/>
                </a:ext>
              </a:extLst>
            </p:cNvPr>
            <p:cNvSpPr txBox="1"/>
            <p:nvPr/>
          </p:nvSpPr>
          <p:spPr>
            <a:xfrm>
              <a:off x="2277173" y="3194896"/>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97" name="组合 96">
              <a:extLst>
                <a:ext uri="{FF2B5EF4-FFF2-40B4-BE49-F238E27FC236}">
                  <a16:creationId xmlns:a16="http://schemas.microsoft.com/office/drawing/2014/main" id="{87E8E456-75AA-4116-B7F7-8F6BEDF8642A}"/>
                </a:ext>
              </a:extLst>
            </p:cNvPr>
            <p:cNvGrpSpPr/>
            <p:nvPr/>
          </p:nvGrpSpPr>
          <p:grpSpPr>
            <a:xfrm>
              <a:off x="2237078" y="3813462"/>
              <a:ext cx="545878" cy="307777"/>
              <a:chOff x="521784" y="1344079"/>
              <a:chExt cx="545878" cy="307777"/>
            </a:xfrm>
          </p:grpSpPr>
          <p:sp>
            <p:nvSpPr>
              <p:cNvPr id="100" name="星形: 五角 99">
                <a:extLst>
                  <a:ext uri="{FF2B5EF4-FFF2-40B4-BE49-F238E27FC236}">
                    <a16:creationId xmlns:a16="http://schemas.microsoft.com/office/drawing/2014/main" id="{F2EEBEC6-3E1E-4993-B6B8-10E3F61A2905}"/>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C1608ADC-CBA5-446F-928E-ED5CA524F0A7}"/>
                  </a:ext>
                </a:extLst>
              </p:cNvPr>
              <p:cNvSpPr/>
              <p:nvPr/>
            </p:nvSpPr>
            <p:spPr>
              <a:xfrm>
                <a:off x="642903" y="1344079"/>
                <a:ext cx="424759"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4.8/5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13.5K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98" name="Picture 4" descr="Image result for user image">
              <a:extLst>
                <a:ext uri="{FF2B5EF4-FFF2-40B4-BE49-F238E27FC236}">
                  <a16:creationId xmlns:a16="http://schemas.microsoft.com/office/drawing/2014/main" id="{AC1C4667-F9AD-4B63-B219-5BFFA4084D7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3658" y="3101833"/>
              <a:ext cx="631252" cy="631252"/>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10" descr="Image result for dish image">
              <a:extLst>
                <a:ext uri="{FF2B5EF4-FFF2-40B4-BE49-F238E27FC236}">
                  <a16:creationId xmlns:a16="http://schemas.microsoft.com/office/drawing/2014/main" id="{D0A00F6C-EE78-44F7-9144-BFE0DA0B009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3363" y="3174392"/>
              <a:ext cx="502894" cy="5233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 name="组合 103">
            <a:extLst>
              <a:ext uri="{FF2B5EF4-FFF2-40B4-BE49-F238E27FC236}">
                <a16:creationId xmlns:a16="http://schemas.microsoft.com/office/drawing/2014/main" id="{DCB21F1E-EB82-40E0-B37F-A826BC209CBD}"/>
              </a:ext>
            </a:extLst>
          </p:cNvPr>
          <p:cNvGrpSpPr/>
          <p:nvPr/>
        </p:nvGrpSpPr>
        <p:grpSpPr>
          <a:xfrm>
            <a:off x="231669" y="4280864"/>
            <a:ext cx="2693005" cy="1002304"/>
            <a:chOff x="231669" y="4280864"/>
            <a:chExt cx="2693005" cy="1002304"/>
          </a:xfrm>
        </p:grpSpPr>
        <p:sp>
          <p:nvSpPr>
            <p:cNvPr id="105" name="文本框 104">
              <a:extLst>
                <a:ext uri="{FF2B5EF4-FFF2-40B4-BE49-F238E27FC236}">
                  <a16:creationId xmlns:a16="http://schemas.microsoft.com/office/drawing/2014/main" id="{962234D8-12EF-443D-98FC-7D36FDC7729F}"/>
                </a:ext>
              </a:extLst>
            </p:cNvPr>
            <p:cNvSpPr txBox="1"/>
            <p:nvPr/>
          </p:nvSpPr>
          <p:spPr>
            <a:xfrm>
              <a:off x="758623" y="436069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106" name="组合 105">
              <a:extLst>
                <a:ext uri="{FF2B5EF4-FFF2-40B4-BE49-F238E27FC236}">
                  <a16:creationId xmlns:a16="http://schemas.microsoft.com/office/drawing/2014/main" id="{CE53E847-3ACE-48E6-94D7-00DC264236A5}"/>
                </a:ext>
              </a:extLst>
            </p:cNvPr>
            <p:cNvGrpSpPr/>
            <p:nvPr/>
          </p:nvGrpSpPr>
          <p:grpSpPr>
            <a:xfrm>
              <a:off x="617890" y="4975391"/>
              <a:ext cx="498146" cy="307777"/>
              <a:chOff x="521784" y="1344079"/>
              <a:chExt cx="498146" cy="307777"/>
            </a:xfrm>
          </p:grpSpPr>
          <p:sp>
            <p:nvSpPr>
              <p:cNvPr id="113" name="星形: 五角 112">
                <a:extLst>
                  <a:ext uri="{FF2B5EF4-FFF2-40B4-BE49-F238E27FC236}">
                    <a16:creationId xmlns:a16="http://schemas.microsoft.com/office/drawing/2014/main" id="{0AF2D06D-C0C4-4B56-91B2-4A04051FD900}"/>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D535F309-1C77-499C-8635-6D7BBD822EDA}"/>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07" name="文本框 106">
              <a:extLst>
                <a:ext uri="{FF2B5EF4-FFF2-40B4-BE49-F238E27FC236}">
                  <a16:creationId xmlns:a16="http://schemas.microsoft.com/office/drawing/2014/main" id="{B109FFD1-96AD-4D57-8609-DCD9AC03BE56}"/>
                </a:ext>
              </a:extLst>
            </p:cNvPr>
            <p:cNvSpPr txBox="1"/>
            <p:nvPr/>
          </p:nvSpPr>
          <p:spPr>
            <a:xfrm>
              <a:off x="2274363" y="435682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108" name="组合 107">
              <a:extLst>
                <a:ext uri="{FF2B5EF4-FFF2-40B4-BE49-F238E27FC236}">
                  <a16:creationId xmlns:a16="http://schemas.microsoft.com/office/drawing/2014/main" id="{A4569763-7298-4CD7-BE1A-B3AC111CC2F2}"/>
                </a:ext>
              </a:extLst>
            </p:cNvPr>
            <p:cNvGrpSpPr/>
            <p:nvPr/>
          </p:nvGrpSpPr>
          <p:grpSpPr>
            <a:xfrm>
              <a:off x="2234268" y="4975390"/>
              <a:ext cx="498146" cy="307777"/>
              <a:chOff x="521784" y="1344079"/>
              <a:chExt cx="498146" cy="307777"/>
            </a:xfrm>
          </p:grpSpPr>
          <p:sp>
            <p:nvSpPr>
              <p:cNvPr id="111" name="星形: 五角 110">
                <a:extLst>
                  <a:ext uri="{FF2B5EF4-FFF2-40B4-BE49-F238E27FC236}">
                    <a16:creationId xmlns:a16="http://schemas.microsoft.com/office/drawing/2014/main" id="{AAA1A487-9FAC-47D6-9137-5105BF3B2304}"/>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486B17CB-87EB-4354-AB40-C7F0CFD601F9}"/>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09" name="Picture 6" descr="Image result for user image">
              <a:extLst>
                <a:ext uri="{FF2B5EF4-FFF2-40B4-BE49-F238E27FC236}">
                  <a16:creationId xmlns:a16="http://schemas.microsoft.com/office/drawing/2014/main" id="{5FA09759-21C9-461A-B088-D65F7E7D632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1669" y="4280864"/>
              <a:ext cx="617561" cy="617561"/>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2" descr="Image result for dish image">
              <a:extLst>
                <a:ext uri="{FF2B5EF4-FFF2-40B4-BE49-F238E27FC236}">
                  <a16:creationId xmlns:a16="http://schemas.microsoft.com/office/drawing/2014/main" id="{BB378B2A-A3AE-4898-8D34-CEBF19A860C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3363" y="4337436"/>
              <a:ext cx="502894" cy="52033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8" name="直接连接符 67">
            <a:extLst>
              <a:ext uri="{FF2B5EF4-FFF2-40B4-BE49-F238E27FC236}">
                <a16:creationId xmlns:a16="http://schemas.microsoft.com/office/drawing/2014/main" id="{4AEF85D5-4D2B-4EBC-88AA-3B70EF4A6E6D}"/>
              </a:ext>
            </a:extLst>
          </p:cNvPr>
          <p:cNvCxnSpPr/>
          <p:nvPr/>
        </p:nvCxnSpPr>
        <p:spPr>
          <a:xfrm>
            <a:off x="199924" y="5659777"/>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DAF72B3-7D7F-4E5B-B809-682687173772}"/>
              </a:ext>
            </a:extLst>
          </p:cNvPr>
          <p:cNvSpPr/>
          <p:nvPr/>
        </p:nvSpPr>
        <p:spPr>
          <a:xfrm>
            <a:off x="197525" y="722028"/>
            <a:ext cx="2849599" cy="4943430"/>
          </a:xfrm>
          <a:prstGeom prst="rect">
            <a:avLst/>
          </a:prstGeom>
          <a:solidFill>
            <a:schemeClr val="bg1"/>
          </a:solidFill>
          <a:ln w="9525">
            <a:solidFill>
              <a:srgbClr val="606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FC288DA4-FCA0-407B-BD28-2EB509E728EB}"/>
              </a:ext>
            </a:extLst>
          </p:cNvPr>
          <p:cNvGrpSpPr/>
          <p:nvPr/>
        </p:nvGrpSpPr>
        <p:grpSpPr>
          <a:xfrm>
            <a:off x="1360401" y="5284533"/>
            <a:ext cx="498146" cy="307777"/>
            <a:chOff x="2389478" y="2781780"/>
            <a:chExt cx="498146" cy="307777"/>
          </a:xfrm>
        </p:grpSpPr>
        <p:sp>
          <p:nvSpPr>
            <p:cNvPr id="122" name="星形: 五角 121">
              <a:extLst>
                <a:ext uri="{FF2B5EF4-FFF2-40B4-BE49-F238E27FC236}">
                  <a16:creationId xmlns:a16="http://schemas.microsoft.com/office/drawing/2014/main" id="{2D74CBEF-FB0E-47E2-9901-4F2BB5A4A754}"/>
                </a:ext>
              </a:extLst>
            </p:cNvPr>
            <p:cNvSpPr/>
            <p:nvPr/>
          </p:nvSpPr>
          <p:spPr>
            <a:xfrm>
              <a:off x="2389478" y="2874115"/>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a:extLst>
                <a:ext uri="{FF2B5EF4-FFF2-40B4-BE49-F238E27FC236}">
                  <a16:creationId xmlns:a16="http://schemas.microsoft.com/office/drawing/2014/main" id="{7EC7750A-C0DF-421D-AD7E-56D7FAD26CEF}"/>
                </a:ext>
              </a:extLst>
            </p:cNvPr>
            <p:cNvSpPr/>
            <p:nvPr/>
          </p:nvSpPr>
          <p:spPr>
            <a:xfrm>
              <a:off x="2510598" y="2781780"/>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4.0/5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1902</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20" name="Picture 8" descr="Image result for dish image">
            <a:extLst>
              <a:ext uri="{FF2B5EF4-FFF2-40B4-BE49-F238E27FC236}">
                <a16:creationId xmlns:a16="http://schemas.microsoft.com/office/drawing/2014/main" id="{2C73B711-8F6E-4430-BE17-5E16E70A6C7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5464" y="835327"/>
            <a:ext cx="2068020" cy="2159193"/>
          </a:xfrm>
          <a:prstGeom prst="rect">
            <a:avLst/>
          </a:prstGeom>
          <a:noFill/>
          <a:extLst>
            <a:ext uri="{909E8E84-426E-40DD-AFC4-6F175D3DCCD1}">
              <a14:hiddenFill xmlns:a14="http://schemas.microsoft.com/office/drawing/2010/main">
                <a:solidFill>
                  <a:srgbClr val="FFFFFF"/>
                </a:solidFill>
              </a14:hiddenFill>
            </a:ext>
          </a:extLst>
        </p:spPr>
      </p:pic>
      <p:sp>
        <p:nvSpPr>
          <p:cNvPr id="121" name="文本框 120">
            <a:extLst>
              <a:ext uri="{FF2B5EF4-FFF2-40B4-BE49-F238E27FC236}">
                <a16:creationId xmlns:a16="http://schemas.microsoft.com/office/drawing/2014/main" id="{0E7D6B4D-6660-4063-A6CF-998C6F2A9260}"/>
              </a:ext>
            </a:extLst>
          </p:cNvPr>
          <p:cNvSpPr txBox="1"/>
          <p:nvPr/>
        </p:nvSpPr>
        <p:spPr>
          <a:xfrm>
            <a:off x="294275" y="3050881"/>
            <a:ext cx="2619617" cy="2169825"/>
          </a:xfrm>
          <a:prstGeom prst="rect">
            <a:avLst/>
          </a:prstGeom>
          <a:noFill/>
        </p:spPr>
        <p:txBody>
          <a:bodyPr wrap="square" rtlCol="0">
            <a:spAutoFit/>
          </a:bodyPr>
          <a:lstStyle/>
          <a:p>
            <a:r>
              <a:rPr lang="en-US" altLang="zh-CN" sz="900" dirty="0"/>
              <a:t>D, E, B6, B12 and so on. Besides, Eating fish is an important source of omega-3 fatty acids. These essential nutrients keep our heart and brain healthy. Two omega-3 fatty acids found in fish are EPA (</a:t>
            </a:r>
            <a:r>
              <a:rPr lang="en-US" altLang="zh-CN" sz="900" dirty="0" err="1"/>
              <a:t>eicosapentaenoic</a:t>
            </a:r>
            <a:r>
              <a:rPr lang="en-US" altLang="zh-CN" sz="900" dirty="0"/>
              <a:t> acid) and DHA (docosahexaenoic acid). Our bodies don't produce omega-3 fatty acids so we must get them through the food we eat. Omega-3 fatty acids are found in every kind of fish, but are especially high in fatty fish. Some good choices are salmon, trout, sardines, herring, canned mackerel, canned light tuna, and oysters. </a:t>
            </a:r>
          </a:p>
          <a:p>
            <a:r>
              <a:rPr lang="en-US" altLang="zh-CN" sz="900" dirty="0"/>
              <a:t>     The cooking process could be described in three stages: Stage 1 is the pre-heat stage which heats the fish slowly unit the fish changes its color. Stage 2 is all about flavor</a:t>
            </a:r>
            <a:endParaRPr lang="zh-CN" altLang="en-US" sz="900" dirty="0"/>
          </a:p>
        </p:txBody>
      </p:sp>
      <p:sp>
        <p:nvSpPr>
          <p:cNvPr id="2" name="箭头: 右 1">
            <a:extLst>
              <a:ext uri="{FF2B5EF4-FFF2-40B4-BE49-F238E27FC236}">
                <a16:creationId xmlns:a16="http://schemas.microsoft.com/office/drawing/2014/main" id="{444F0AAD-B3E3-4957-B612-7FF90C3FD5AF}"/>
              </a:ext>
            </a:extLst>
          </p:cNvPr>
          <p:cNvSpPr/>
          <p:nvPr/>
        </p:nvSpPr>
        <p:spPr>
          <a:xfrm rot="5400000">
            <a:off x="2744995" y="5390998"/>
            <a:ext cx="221016" cy="95831"/>
          </a:xfrm>
          <a:prstGeom prst="rightArrow">
            <a:avLst/>
          </a:prstGeom>
          <a:solidFill>
            <a:srgbClr val="606060"/>
          </a:solidFill>
          <a:ln>
            <a:solidFill>
              <a:srgbClr val="606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158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EF731-44F4-1A45-AEA0-B09F61F80AE5}"/>
              </a:ext>
            </a:extLst>
          </p:cNvPr>
          <p:cNvPicPr>
            <a:picLocks noChangeAspect="1"/>
          </p:cNvPicPr>
          <p:nvPr/>
        </p:nvPicPr>
        <p:blipFill>
          <a:blip r:embed="rId2"/>
          <a:stretch>
            <a:fillRect/>
          </a:stretch>
        </p:blipFill>
        <p:spPr>
          <a:xfrm>
            <a:off x="56091" y="-1"/>
            <a:ext cx="3127905" cy="6480175"/>
          </a:xfrm>
          <a:prstGeom prst="rect">
            <a:avLst/>
          </a:prstGeom>
        </p:spPr>
      </p:pic>
      <p:pic>
        <p:nvPicPr>
          <p:cNvPr id="12" name="Picture 11">
            <a:extLst>
              <a:ext uri="{FF2B5EF4-FFF2-40B4-BE49-F238E27FC236}">
                <a16:creationId xmlns:a16="http://schemas.microsoft.com/office/drawing/2014/main" id="{EB8DCA93-5926-5D4E-8314-BA35736F8CF5}"/>
              </a:ext>
            </a:extLst>
          </p:cNvPr>
          <p:cNvPicPr>
            <a:picLocks noChangeAspect="1"/>
          </p:cNvPicPr>
          <p:nvPr/>
        </p:nvPicPr>
        <p:blipFill>
          <a:blip r:embed="rId3"/>
          <a:stretch>
            <a:fillRect/>
          </a:stretch>
        </p:blipFill>
        <p:spPr>
          <a:xfrm>
            <a:off x="419583" y="214013"/>
            <a:ext cx="264358" cy="100389"/>
          </a:xfrm>
          <a:prstGeom prst="rect">
            <a:avLst/>
          </a:prstGeom>
        </p:spPr>
      </p:pic>
      <p:pic>
        <p:nvPicPr>
          <p:cNvPr id="13" name="Picture 12">
            <a:extLst>
              <a:ext uri="{FF2B5EF4-FFF2-40B4-BE49-F238E27FC236}">
                <a16:creationId xmlns:a16="http://schemas.microsoft.com/office/drawing/2014/main" id="{EC4699D0-B2CA-2E49-9438-ACF5B18494DB}"/>
              </a:ext>
            </a:extLst>
          </p:cNvPr>
          <p:cNvPicPr>
            <a:picLocks noChangeAspect="1"/>
          </p:cNvPicPr>
          <p:nvPr/>
        </p:nvPicPr>
        <p:blipFill>
          <a:blip r:embed="rId4"/>
          <a:stretch>
            <a:fillRect/>
          </a:stretch>
        </p:blipFill>
        <p:spPr>
          <a:xfrm>
            <a:off x="2455284" y="221719"/>
            <a:ext cx="417260" cy="91939"/>
          </a:xfrm>
          <a:prstGeom prst="rect">
            <a:avLst/>
          </a:prstGeom>
        </p:spPr>
      </p:pic>
      <p:sp>
        <p:nvSpPr>
          <p:cNvPr id="17" name="Rectangle 16">
            <a:extLst>
              <a:ext uri="{FF2B5EF4-FFF2-40B4-BE49-F238E27FC236}">
                <a16:creationId xmlns:a16="http://schemas.microsoft.com/office/drawing/2014/main" id="{2799422C-17A5-644F-A73F-02EBF57557C8}"/>
              </a:ext>
            </a:extLst>
          </p:cNvPr>
          <p:cNvSpPr/>
          <p:nvPr/>
        </p:nvSpPr>
        <p:spPr>
          <a:xfrm>
            <a:off x="1407940" y="5921499"/>
            <a:ext cx="40588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Cooking</a:t>
            </a:r>
          </a:p>
        </p:txBody>
      </p:sp>
      <p:sp>
        <p:nvSpPr>
          <p:cNvPr id="18" name="Rectangle 17">
            <a:extLst>
              <a:ext uri="{FF2B5EF4-FFF2-40B4-BE49-F238E27FC236}">
                <a16:creationId xmlns:a16="http://schemas.microsoft.com/office/drawing/2014/main" id="{0C25F1EA-1CE0-5040-9D5D-6CB980ABDE8D}"/>
              </a:ext>
            </a:extLst>
          </p:cNvPr>
          <p:cNvSpPr/>
          <p:nvPr/>
        </p:nvSpPr>
        <p:spPr>
          <a:xfrm>
            <a:off x="228989" y="5924882"/>
            <a:ext cx="683838"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Recommendation</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39B9C32-E156-2246-A2FE-BC6D843DD035}"/>
              </a:ext>
            </a:extLst>
          </p:cNvPr>
          <p:cNvSpPr/>
          <p:nvPr/>
        </p:nvSpPr>
        <p:spPr>
          <a:xfrm>
            <a:off x="775140" y="5929624"/>
            <a:ext cx="638316" cy="246221"/>
          </a:xfrm>
          <a:prstGeom prst="rect">
            <a:avLst/>
          </a:prstGeom>
          <a:noFill/>
        </p:spPr>
        <p:txBody>
          <a:bodyPr wrap="square" lIns="91440" tIns="45720" rIns="91440" bIns="45720">
            <a:spAutoFit/>
          </a:bodyPr>
          <a:lstStyle/>
          <a:p>
            <a:pPr algn="ctr"/>
            <a:r>
              <a:rPr lang="en-GB" sz="500" dirty="0">
                <a:solidFill>
                  <a:srgbClr val="FF0000"/>
                </a:solidFill>
                <a:latin typeface="Times New Roman" panose="02020603050405020304" pitchFamily="18" charset="0"/>
                <a:cs typeface="Times New Roman" panose="02020603050405020304" pitchFamily="18" charset="0"/>
              </a:rPr>
              <a:t>Like</a:t>
            </a:r>
          </a:p>
          <a:p>
            <a:pPr algn="ctr"/>
            <a:endParaRPr lang="en-GB" sz="500"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4F7906F0-CD85-634B-95B6-26D63AD33932}"/>
              </a:ext>
            </a:extLst>
          </p:cNvPr>
          <p:cNvSpPr/>
          <p:nvPr/>
        </p:nvSpPr>
        <p:spPr>
          <a:xfrm>
            <a:off x="2067894" y="5924882"/>
            <a:ext cx="309700" cy="169277"/>
          </a:xfrm>
          <a:prstGeom prst="rect">
            <a:avLst/>
          </a:prstGeom>
          <a:noFill/>
        </p:spPr>
        <p:txBody>
          <a:bodyPr wrap="none" lIns="91440" tIns="45720" rIns="91440" bIns="45720">
            <a:spAutoFit/>
          </a:bodyPr>
          <a:lstStyle/>
          <a:p>
            <a:pPr algn="ctr"/>
            <a:r>
              <a:rPr lang="en-GB" sz="500" b="0" cap="none" spc="0" dirty="0">
                <a:ln w="0"/>
                <a:solidFill>
                  <a:schemeClr val="tx1"/>
                </a:solidFill>
                <a:latin typeface="Times New Roman" panose="02020603050405020304" pitchFamily="18" charset="0"/>
                <a:cs typeface="Times New Roman" panose="02020603050405020304" pitchFamily="18" charset="0"/>
              </a:rPr>
              <a:t>Task</a:t>
            </a:r>
          </a:p>
        </p:txBody>
      </p:sp>
      <p:pic>
        <p:nvPicPr>
          <p:cNvPr id="3" name="图片 2">
            <a:extLst>
              <a:ext uri="{FF2B5EF4-FFF2-40B4-BE49-F238E27FC236}">
                <a16:creationId xmlns:a16="http://schemas.microsoft.com/office/drawing/2014/main" id="{8B0A7B30-9430-48E1-9A7B-F78B04A2C418}"/>
              </a:ext>
            </a:extLst>
          </p:cNvPr>
          <p:cNvPicPr>
            <a:picLocks noChangeAspect="1"/>
          </p:cNvPicPr>
          <p:nvPr/>
        </p:nvPicPr>
        <p:blipFill>
          <a:blip r:embed="rId5"/>
          <a:stretch>
            <a:fillRect/>
          </a:stretch>
        </p:blipFill>
        <p:spPr>
          <a:xfrm>
            <a:off x="2132777" y="5762585"/>
            <a:ext cx="173461" cy="193173"/>
          </a:xfrm>
          <a:prstGeom prst="rect">
            <a:avLst/>
          </a:prstGeom>
        </p:spPr>
      </p:pic>
      <p:pic>
        <p:nvPicPr>
          <p:cNvPr id="4" name="图片 3">
            <a:extLst>
              <a:ext uri="{FF2B5EF4-FFF2-40B4-BE49-F238E27FC236}">
                <a16:creationId xmlns:a16="http://schemas.microsoft.com/office/drawing/2014/main" id="{85AA6349-3303-440C-8AC9-63A0B0442A1B}"/>
              </a:ext>
            </a:extLst>
          </p:cNvPr>
          <p:cNvPicPr>
            <a:picLocks noChangeAspect="1"/>
          </p:cNvPicPr>
          <p:nvPr/>
        </p:nvPicPr>
        <p:blipFill>
          <a:blip r:embed="rId6"/>
          <a:stretch>
            <a:fillRect/>
          </a:stretch>
        </p:blipFill>
        <p:spPr>
          <a:xfrm>
            <a:off x="2690488" y="5770955"/>
            <a:ext cx="156121" cy="191248"/>
          </a:xfrm>
          <a:prstGeom prst="rect">
            <a:avLst/>
          </a:prstGeom>
        </p:spPr>
      </p:pic>
      <p:pic>
        <p:nvPicPr>
          <p:cNvPr id="6" name="图片 5">
            <a:extLst>
              <a:ext uri="{FF2B5EF4-FFF2-40B4-BE49-F238E27FC236}">
                <a16:creationId xmlns:a16="http://schemas.microsoft.com/office/drawing/2014/main" id="{5B66B1C6-5DC6-43D6-921A-4E36D5C58EDF}"/>
              </a:ext>
            </a:extLst>
          </p:cNvPr>
          <p:cNvPicPr>
            <a:picLocks noChangeAspect="1"/>
          </p:cNvPicPr>
          <p:nvPr/>
        </p:nvPicPr>
        <p:blipFill>
          <a:blip r:embed="rId7"/>
          <a:stretch>
            <a:fillRect/>
          </a:stretch>
        </p:blipFill>
        <p:spPr>
          <a:xfrm>
            <a:off x="449546" y="5764828"/>
            <a:ext cx="212545" cy="203502"/>
          </a:xfrm>
          <a:prstGeom prst="rect">
            <a:avLst/>
          </a:prstGeom>
        </p:spPr>
      </p:pic>
      <p:pic>
        <p:nvPicPr>
          <p:cNvPr id="8" name="图片 7">
            <a:extLst>
              <a:ext uri="{FF2B5EF4-FFF2-40B4-BE49-F238E27FC236}">
                <a16:creationId xmlns:a16="http://schemas.microsoft.com/office/drawing/2014/main" id="{F8B896A8-CE79-46E9-81FB-7AA6103796B3}"/>
              </a:ext>
            </a:extLst>
          </p:cNvPr>
          <p:cNvPicPr>
            <a:picLocks noChangeAspect="1"/>
          </p:cNvPicPr>
          <p:nvPr/>
        </p:nvPicPr>
        <p:blipFill>
          <a:blip r:embed="rId8"/>
          <a:stretch>
            <a:fillRect/>
          </a:stretch>
        </p:blipFill>
        <p:spPr>
          <a:xfrm>
            <a:off x="1011008" y="5791980"/>
            <a:ext cx="180200" cy="169278"/>
          </a:xfrm>
          <a:prstGeom prst="rect">
            <a:avLst/>
          </a:prstGeom>
        </p:spPr>
      </p:pic>
      <p:sp>
        <p:nvSpPr>
          <p:cNvPr id="25" name="Rectangle 23">
            <a:extLst>
              <a:ext uri="{FF2B5EF4-FFF2-40B4-BE49-F238E27FC236}">
                <a16:creationId xmlns:a16="http://schemas.microsoft.com/office/drawing/2014/main" id="{4CA5D416-0C1D-447C-8248-F05BE5779AE3}"/>
              </a:ext>
            </a:extLst>
          </p:cNvPr>
          <p:cNvSpPr/>
          <p:nvPr/>
        </p:nvSpPr>
        <p:spPr>
          <a:xfrm>
            <a:off x="2642664" y="5925022"/>
            <a:ext cx="271228" cy="169277"/>
          </a:xfrm>
          <a:prstGeom prst="rect">
            <a:avLst/>
          </a:prstGeom>
          <a:noFill/>
        </p:spPr>
        <p:txBody>
          <a:bodyPr wrap="none" lIns="91440" tIns="45720" rIns="91440" bIns="45720">
            <a:spAutoFit/>
          </a:bodyPr>
          <a:lstStyle/>
          <a:p>
            <a:pPr algn="ctr"/>
            <a:r>
              <a:rPr lang="en-GB" sz="500" dirty="0">
                <a:ln w="0"/>
                <a:latin typeface="Times New Roman" panose="02020603050405020304" pitchFamily="18" charset="0"/>
                <a:cs typeface="Times New Roman" panose="02020603050405020304" pitchFamily="18" charset="0"/>
              </a:rPr>
              <a:t>Me</a:t>
            </a:r>
          </a:p>
        </p:txBody>
      </p:sp>
      <p:pic>
        <p:nvPicPr>
          <p:cNvPr id="20" name="图片 19">
            <a:extLst>
              <a:ext uri="{FF2B5EF4-FFF2-40B4-BE49-F238E27FC236}">
                <a16:creationId xmlns:a16="http://schemas.microsoft.com/office/drawing/2014/main" id="{E377EA8B-AEE9-4DA3-8F16-F489684518E0}"/>
              </a:ext>
            </a:extLst>
          </p:cNvPr>
          <p:cNvPicPr>
            <a:picLocks noChangeAspect="1"/>
          </p:cNvPicPr>
          <p:nvPr/>
        </p:nvPicPr>
        <p:blipFill>
          <a:blip r:embed="rId9"/>
          <a:stretch>
            <a:fillRect/>
          </a:stretch>
        </p:blipFill>
        <p:spPr>
          <a:xfrm>
            <a:off x="991394" y="6175666"/>
            <a:ext cx="1257300" cy="160669"/>
          </a:xfrm>
          <a:prstGeom prst="rect">
            <a:avLst/>
          </a:prstGeom>
        </p:spPr>
      </p:pic>
      <p:pic>
        <p:nvPicPr>
          <p:cNvPr id="30" name="图片 29">
            <a:extLst>
              <a:ext uri="{FF2B5EF4-FFF2-40B4-BE49-F238E27FC236}">
                <a16:creationId xmlns:a16="http://schemas.microsoft.com/office/drawing/2014/main" id="{DD709F95-A64D-47BF-991B-04E184D1FEB1}"/>
              </a:ext>
            </a:extLst>
          </p:cNvPr>
          <p:cNvPicPr>
            <a:picLocks noChangeAspect="1"/>
          </p:cNvPicPr>
          <p:nvPr/>
        </p:nvPicPr>
        <p:blipFill>
          <a:blip r:embed="rId10"/>
          <a:stretch>
            <a:fillRect/>
          </a:stretch>
        </p:blipFill>
        <p:spPr>
          <a:xfrm>
            <a:off x="1526198" y="5756612"/>
            <a:ext cx="178969" cy="208103"/>
          </a:xfrm>
          <a:prstGeom prst="rect">
            <a:avLst/>
          </a:prstGeom>
        </p:spPr>
      </p:pic>
      <p:pic>
        <p:nvPicPr>
          <p:cNvPr id="67" name="图片 66">
            <a:extLst>
              <a:ext uri="{FF2B5EF4-FFF2-40B4-BE49-F238E27FC236}">
                <a16:creationId xmlns:a16="http://schemas.microsoft.com/office/drawing/2014/main" id="{0767D477-0154-4D33-85C5-65320E8618FC}"/>
              </a:ext>
            </a:extLst>
          </p:cNvPr>
          <p:cNvPicPr>
            <a:picLocks noChangeAspect="1"/>
          </p:cNvPicPr>
          <p:nvPr/>
        </p:nvPicPr>
        <p:blipFill>
          <a:blip r:embed="rId11"/>
          <a:stretch>
            <a:fillRect/>
          </a:stretch>
        </p:blipFill>
        <p:spPr>
          <a:xfrm>
            <a:off x="1015083" y="5801396"/>
            <a:ext cx="178970" cy="162700"/>
          </a:xfrm>
          <a:prstGeom prst="rect">
            <a:avLst/>
          </a:prstGeom>
        </p:spPr>
      </p:pic>
      <p:grpSp>
        <p:nvGrpSpPr>
          <p:cNvPr id="29" name="组合 28">
            <a:extLst>
              <a:ext uri="{FF2B5EF4-FFF2-40B4-BE49-F238E27FC236}">
                <a16:creationId xmlns:a16="http://schemas.microsoft.com/office/drawing/2014/main" id="{7E77CC62-189E-4881-BD06-AB24BB235503}"/>
              </a:ext>
            </a:extLst>
          </p:cNvPr>
          <p:cNvGrpSpPr/>
          <p:nvPr/>
        </p:nvGrpSpPr>
        <p:grpSpPr>
          <a:xfrm>
            <a:off x="198644" y="502282"/>
            <a:ext cx="2862138" cy="217594"/>
            <a:chOff x="198644" y="475551"/>
            <a:chExt cx="2862138" cy="217594"/>
          </a:xfrm>
        </p:grpSpPr>
        <p:grpSp>
          <p:nvGrpSpPr>
            <p:cNvPr id="15" name="组合 14">
              <a:extLst>
                <a:ext uri="{FF2B5EF4-FFF2-40B4-BE49-F238E27FC236}">
                  <a16:creationId xmlns:a16="http://schemas.microsoft.com/office/drawing/2014/main" id="{FEE3BFF6-1408-42AA-B62D-F1E6A8D5B3FE}"/>
                </a:ext>
              </a:extLst>
            </p:cNvPr>
            <p:cNvGrpSpPr/>
            <p:nvPr/>
          </p:nvGrpSpPr>
          <p:grpSpPr>
            <a:xfrm>
              <a:off x="198644" y="477079"/>
              <a:ext cx="2842800" cy="216066"/>
              <a:chOff x="198644" y="477079"/>
              <a:chExt cx="2842800" cy="152400"/>
            </a:xfrm>
          </p:grpSpPr>
          <p:cxnSp>
            <p:nvCxnSpPr>
              <p:cNvPr id="14" name="直接连接符 13">
                <a:extLst>
                  <a:ext uri="{FF2B5EF4-FFF2-40B4-BE49-F238E27FC236}">
                    <a16:creationId xmlns:a16="http://schemas.microsoft.com/office/drawing/2014/main" id="{200E26FF-1306-483D-8E7C-DF86A62361D9}"/>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4D267FA8-B66C-42B7-9C19-30AE4ABD1451}"/>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0D5D596A-48B8-4499-87C3-37DA88A4AE6A}"/>
                </a:ext>
              </a:extLst>
            </p:cNvPr>
            <p:cNvSpPr txBox="1"/>
            <p:nvPr/>
          </p:nvSpPr>
          <p:spPr>
            <a:xfrm>
              <a:off x="217982" y="475551"/>
              <a:ext cx="2842800" cy="215444"/>
            </a:xfrm>
            <a:prstGeom prst="rect">
              <a:avLst/>
            </a:prstGeom>
            <a:noFill/>
          </p:spPr>
          <p:txBody>
            <a:bodyPr wrap="square" rtlCol="0">
              <a:spAutoFit/>
            </a:bodyPr>
            <a:lstStyle/>
            <a:p>
              <a:r>
                <a:rPr lang="en-US" altLang="zh-CN" sz="800" dirty="0">
                  <a:solidFill>
                    <a:srgbClr val="606060"/>
                  </a:solidFill>
                </a:rPr>
                <a:t>Common  |   Spicy  |   </a:t>
              </a:r>
              <a:r>
                <a:rPr lang="en-US" altLang="zh-CN" sz="800" dirty="0">
                  <a:solidFill>
                    <a:srgbClr val="FF0000"/>
                  </a:solidFill>
                </a:rPr>
                <a:t>Sour</a:t>
              </a:r>
              <a:r>
                <a:rPr lang="en-US" altLang="zh-CN" sz="800" dirty="0">
                  <a:solidFill>
                    <a:srgbClr val="606060"/>
                  </a:solidFill>
                </a:rPr>
                <a:t>  |   Fish   |   Chicken   |    Beef</a:t>
              </a:r>
              <a:endParaRPr lang="zh-CN" altLang="en-US" sz="800" dirty="0">
                <a:solidFill>
                  <a:srgbClr val="606060"/>
                </a:solidFill>
              </a:endParaRPr>
            </a:p>
          </p:txBody>
        </p:sp>
      </p:grpSp>
      <p:grpSp>
        <p:nvGrpSpPr>
          <p:cNvPr id="71" name="组合 70">
            <a:extLst>
              <a:ext uri="{FF2B5EF4-FFF2-40B4-BE49-F238E27FC236}">
                <a16:creationId xmlns:a16="http://schemas.microsoft.com/office/drawing/2014/main" id="{3563FF6D-DF41-4D78-B968-3DC913C6537B}"/>
              </a:ext>
            </a:extLst>
          </p:cNvPr>
          <p:cNvGrpSpPr/>
          <p:nvPr/>
        </p:nvGrpSpPr>
        <p:grpSpPr>
          <a:xfrm>
            <a:off x="294275" y="826731"/>
            <a:ext cx="2633209" cy="950236"/>
            <a:chOff x="337329" y="815012"/>
            <a:chExt cx="2633209" cy="950236"/>
          </a:xfrm>
        </p:grpSpPr>
        <p:pic>
          <p:nvPicPr>
            <p:cNvPr id="72" name="Picture 2" descr="Image result for user image">
              <a:extLst>
                <a:ext uri="{FF2B5EF4-FFF2-40B4-BE49-F238E27FC236}">
                  <a16:creationId xmlns:a16="http://schemas.microsoft.com/office/drawing/2014/main" id="{62437D6F-400D-4946-ADB1-96AB2D861A1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7329" y="815012"/>
              <a:ext cx="467158" cy="52483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Image result for dish image">
              <a:extLst>
                <a:ext uri="{FF2B5EF4-FFF2-40B4-BE49-F238E27FC236}">
                  <a16:creationId xmlns:a16="http://schemas.microsoft.com/office/drawing/2014/main" id="{446B20E1-6BC9-47F8-9361-AE1F68A50C8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26417" y="815012"/>
              <a:ext cx="506360" cy="525065"/>
            </a:xfrm>
            <a:prstGeom prst="rect">
              <a:avLst/>
            </a:prstGeom>
            <a:noFill/>
            <a:extLst>
              <a:ext uri="{909E8E84-426E-40DD-AFC4-6F175D3DCCD1}">
                <a14:hiddenFill xmlns:a14="http://schemas.microsoft.com/office/drawing/2010/main">
                  <a:solidFill>
                    <a:srgbClr val="FFFFFF"/>
                  </a:solidFill>
                </a14:hiddenFill>
              </a:ext>
            </a:extLst>
          </p:spPr>
        </p:pic>
        <p:sp>
          <p:nvSpPr>
            <p:cNvPr id="74" name="文本框 73">
              <a:extLst>
                <a:ext uri="{FF2B5EF4-FFF2-40B4-BE49-F238E27FC236}">
                  <a16:creationId xmlns:a16="http://schemas.microsoft.com/office/drawing/2014/main" id="{AF8211C7-7FCB-4DEF-80E8-FB3DA0C15E2D}"/>
                </a:ext>
              </a:extLst>
            </p:cNvPr>
            <p:cNvSpPr txBox="1"/>
            <p:nvPr/>
          </p:nvSpPr>
          <p:spPr>
            <a:xfrm>
              <a:off x="804487" y="84277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75" name="组合 74">
              <a:extLst>
                <a:ext uri="{FF2B5EF4-FFF2-40B4-BE49-F238E27FC236}">
                  <a16:creationId xmlns:a16="http://schemas.microsoft.com/office/drawing/2014/main" id="{0739773E-13DC-43CE-9605-712D3F8205B0}"/>
                </a:ext>
              </a:extLst>
            </p:cNvPr>
            <p:cNvGrpSpPr/>
            <p:nvPr/>
          </p:nvGrpSpPr>
          <p:grpSpPr>
            <a:xfrm>
              <a:off x="663754" y="1457471"/>
              <a:ext cx="498146" cy="307777"/>
              <a:chOff x="521784" y="1344079"/>
              <a:chExt cx="498146" cy="307777"/>
            </a:xfrm>
          </p:grpSpPr>
          <p:sp>
            <p:nvSpPr>
              <p:cNvPr id="80" name="星形: 五角 79">
                <a:extLst>
                  <a:ext uri="{FF2B5EF4-FFF2-40B4-BE49-F238E27FC236}">
                    <a16:creationId xmlns:a16="http://schemas.microsoft.com/office/drawing/2014/main" id="{67AAB7E6-0504-4F15-AAD6-B72E899D324C}"/>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5FBB65FC-3D83-4A51-9ED7-7D2938F26FEE}"/>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4.7/5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76" name="文本框 75">
              <a:extLst>
                <a:ext uri="{FF2B5EF4-FFF2-40B4-BE49-F238E27FC236}">
                  <a16:creationId xmlns:a16="http://schemas.microsoft.com/office/drawing/2014/main" id="{D8433221-2F9F-4D40-8E24-9581A7BBA3BF}"/>
                </a:ext>
              </a:extLst>
            </p:cNvPr>
            <p:cNvSpPr txBox="1"/>
            <p:nvPr/>
          </p:nvSpPr>
          <p:spPr>
            <a:xfrm>
              <a:off x="2320227" y="83890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77" name="组合 76">
              <a:extLst>
                <a:ext uri="{FF2B5EF4-FFF2-40B4-BE49-F238E27FC236}">
                  <a16:creationId xmlns:a16="http://schemas.microsoft.com/office/drawing/2014/main" id="{E8AFC02E-CEA0-47B6-B42C-592DA5AB1AAC}"/>
                </a:ext>
              </a:extLst>
            </p:cNvPr>
            <p:cNvGrpSpPr/>
            <p:nvPr/>
          </p:nvGrpSpPr>
          <p:grpSpPr>
            <a:xfrm>
              <a:off x="2280132" y="1457470"/>
              <a:ext cx="498146" cy="307777"/>
              <a:chOff x="521784" y="1344079"/>
              <a:chExt cx="498146" cy="307777"/>
            </a:xfrm>
          </p:grpSpPr>
          <p:sp>
            <p:nvSpPr>
              <p:cNvPr id="78" name="星形: 五角 77">
                <a:extLst>
                  <a:ext uri="{FF2B5EF4-FFF2-40B4-BE49-F238E27FC236}">
                    <a16:creationId xmlns:a16="http://schemas.microsoft.com/office/drawing/2014/main" id="{4FA9FB31-0659-4781-9F47-995E2681416E}"/>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EF971254-2EDC-441D-901A-8373C85DE3DF}"/>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2938</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grpSp>
        <p:nvGrpSpPr>
          <p:cNvPr id="82" name="组合 81">
            <a:extLst>
              <a:ext uri="{FF2B5EF4-FFF2-40B4-BE49-F238E27FC236}">
                <a16:creationId xmlns:a16="http://schemas.microsoft.com/office/drawing/2014/main" id="{79EE2F42-2EDB-4184-BF1A-A8155406A78A}"/>
              </a:ext>
            </a:extLst>
          </p:cNvPr>
          <p:cNvGrpSpPr/>
          <p:nvPr/>
        </p:nvGrpSpPr>
        <p:grpSpPr>
          <a:xfrm>
            <a:off x="294275" y="1966672"/>
            <a:ext cx="2633209" cy="970486"/>
            <a:chOff x="294275" y="1966672"/>
            <a:chExt cx="2633209" cy="970486"/>
          </a:xfrm>
        </p:grpSpPr>
        <p:pic>
          <p:nvPicPr>
            <p:cNvPr id="83" name="Picture 2" descr="Image result for user image">
              <a:extLst>
                <a:ext uri="{FF2B5EF4-FFF2-40B4-BE49-F238E27FC236}">
                  <a16:creationId xmlns:a16="http://schemas.microsoft.com/office/drawing/2014/main" id="{8DB5E25B-6302-4947-8540-D170AD32139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4275" y="1986922"/>
              <a:ext cx="467158" cy="524838"/>
            </a:xfrm>
            <a:prstGeom prst="rect">
              <a:avLst/>
            </a:prstGeom>
            <a:noFill/>
            <a:extLst>
              <a:ext uri="{909E8E84-426E-40DD-AFC4-6F175D3DCCD1}">
                <a14:hiddenFill xmlns:a14="http://schemas.microsoft.com/office/drawing/2010/main">
                  <a:solidFill>
                    <a:srgbClr val="FFFFFF"/>
                  </a:solidFill>
                </a14:hiddenFill>
              </a:ext>
            </a:extLst>
          </p:spPr>
        </p:pic>
        <p:sp>
          <p:nvSpPr>
            <p:cNvPr id="84" name="文本框 83">
              <a:extLst>
                <a:ext uri="{FF2B5EF4-FFF2-40B4-BE49-F238E27FC236}">
                  <a16:creationId xmlns:a16="http://schemas.microsoft.com/office/drawing/2014/main" id="{33227FEB-3778-4FF8-80B7-BE76F47B0A9A}"/>
                </a:ext>
              </a:extLst>
            </p:cNvPr>
            <p:cNvSpPr txBox="1"/>
            <p:nvPr/>
          </p:nvSpPr>
          <p:spPr>
            <a:xfrm>
              <a:off x="761433" y="201468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85" name="组合 84">
              <a:extLst>
                <a:ext uri="{FF2B5EF4-FFF2-40B4-BE49-F238E27FC236}">
                  <a16:creationId xmlns:a16="http://schemas.microsoft.com/office/drawing/2014/main" id="{066481CC-1649-46C3-B0DA-34A7E8C836DB}"/>
                </a:ext>
              </a:extLst>
            </p:cNvPr>
            <p:cNvGrpSpPr/>
            <p:nvPr/>
          </p:nvGrpSpPr>
          <p:grpSpPr>
            <a:xfrm>
              <a:off x="620700" y="2629381"/>
              <a:ext cx="498146" cy="307777"/>
              <a:chOff x="521784" y="1344079"/>
              <a:chExt cx="498146" cy="307777"/>
            </a:xfrm>
          </p:grpSpPr>
          <p:sp>
            <p:nvSpPr>
              <p:cNvPr id="91" name="星形: 五角 90">
                <a:extLst>
                  <a:ext uri="{FF2B5EF4-FFF2-40B4-BE49-F238E27FC236}">
                    <a16:creationId xmlns:a16="http://schemas.microsoft.com/office/drawing/2014/main" id="{49EA2907-B40F-49D9-A714-AA89349F480E}"/>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B84A0110-7119-4918-B10D-31EAAEBA04BE}"/>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4.7/5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86" name="文本框 85">
              <a:extLst>
                <a:ext uri="{FF2B5EF4-FFF2-40B4-BE49-F238E27FC236}">
                  <a16:creationId xmlns:a16="http://schemas.microsoft.com/office/drawing/2014/main" id="{3660CA26-A6A1-40DA-BE8E-6CB43C01AB5C}"/>
                </a:ext>
              </a:extLst>
            </p:cNvPr>
            <p:cNvSpPr txBox="1"/>
            <p:nvPr/>
          </p:nvSpPr>
          <p:spPr>
            <a:xfrm>
              <a:off x="2277173" y="201081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87" name="组合 86">
              <a:extLst>
                <a:ext uri="{FF2B5EF4-FFF2-40B4-BE49-F238E27FC236}">
                  <a16:creationId xmlns:a16="http://schemas.microsoft.com/office/drawing/2014/main" id="{D4BF22AA-2189-4CC6-8048-CE2E2B4385DA}"/>
                </a:ext>
              </a:extLst>
            </p:cNvPr>
            <p:cNvGrpSpPr/>
            <p:nvPr/>
          </p:nvGrpSpPr>
          <p:grpSpPr>
            <a:xfrm>
              <a:off x="2237078" y="2629380"/>
              <a:ext cx="498146" cy="307777"/>
              <a:chOff x="521784" y="1344079"/>
              <a:chExt cx="498146" cy="307777"/>
            </a:xfrm>
          </p:grpSpPr>
          <p:sp>
            <p:nvSpPr>
              <p:cNvPr id="89" name="星形: 五角 88">
                <a:extLst>
                  <a:ext uri="{FF2B5EF4-FFF2-40B4-BE49-F238E27FC236}">
                    <a16:creationId xmlns:a16="http://schemas.microsoft.com/office/drawing/2014/main" id="{3536E592-9996-43CB-88AA-1AACD25CFD0F}"/>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6F5B31A8-E767-42D7-807D-10E287D68ECE}"/>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4.0/5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1902</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88" name="Picture 8" descr="Image result for dish image">
              <a:extLst>
                <a:ext uri="{FF2B5EF4-FFF2-40B4-BE49-F238E27FC236}">
                  <a16:creationId xmlns:a16="http://schemas.microsoft.com/office/drawing/2014/main" id="{FF9F55F8-A5E9-4A1E-816E-9EC5EE940A7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0553" y="1966672"/>
              <a:ext cx="502894" cy="5250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组合 92">
            <a:extLst>
              <a:ext uri="{FF2B5EF4-FFF2-40B4-BE49-F238E27FC236}">
                <a16:creationId xmlns:a16="http://schemas.microsoft.com/office/drawing/2014/main" id="{A912242E-0B3A-41EA-987C-569F6E481094}"/>
              </a:ext>
            </a:extLst>
          </p:cNvPr>
          <p:cNvGrpSpPr/>
          <p:nvPr/>
        </p:nvGrpSpPr>
        <p:grpSpPr>
          <a:xfrm>
            <a:off x="223658" y="3101833"/>
            <a:ext cx="2703826" cy="1019407"/>
            <a:chOff x="223658" y="3101833"/>
            <a:chExt cx="2703826" cy="1019407"/>
          </a:xfrm>
        </p:grpSpPr>
        <p:sp>
          <p:nvSpPr>
            <p:cNvPr id="94" name="文本框 93">
              <a:extLst>
                <a:ext uri="{FF2B5EF4-FFF2-40B4-BE49-F238E27FC236}">
                  <a16:creationId xmlns:a16="http://schemas.microsoft.com/office/drawing/2014/main" id="{A2702BB2-890E-4A97-BCD3-B92231D05C82}"/>
                </a:ext>
              </a:extLst>
            </p:cNvPr>
            <p:cNvSpPr txBox="1"/>
            <p:nvPr/>
          </p:nvSpPr>
          <p:spPr>
            <a:xfrm>
              <a:off x="761433" y="3198765"/>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95" name="组合 94">
              <a:extLst>
                <a:ext uri="{FF2B5EF4-FFF2-40B4-BE49-F238E27FC236}">
                  <a16:creationId xmlns:a16="http://schemas.microsoft.com/office/drawing/2014/main" id="{D7BC92D3-DC1A-4022-A7B4-010EE235C1AB}"/>
                </a:ext>
              </a:extLst>
            </p:cNvPr>
            <p:cNvGrpSpPr/>
            <p:nvPr/>
          </p:nvGrpSpPr>
          <p:grpSpPr>
            <a:xfrm>
              <a:off x="620700" y="3813463"/>
              <a:ext cx="498146" cy="307777"/>
              <a:chOff x="521784" y="1344079"/>
              <a:chExt cx="498146" cy="307777"/>
            </a:xfrm>
          </p:grpSpPr>
          <p:sp>
            <p:nvSpPr>
              <p:cNvPr id="102" name="星形: 五角 101">
                <a:extLst>
                  <a:ext uri="{FF2B5EF4-FFF2-40B4-BE49-F238E27FC236}">
                    <a16:creationId xmlns:a16="http://schemas.microsoft.com/office/drawing/2014/main" id="{227B8E31-941A-45C7-B358-33F9BB7149FF}"/>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8BE1730A-8CA1-43F0-AEB5-4444DCCF4DA8}"/>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8.7k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96" name="文本框 95">
              <a:extLst>
                <a:ext uri="{FF2B5EF4-FFF2-40B4-BE49-F238E27FC236}">
                  <a16:creationId xmlns:a16="http://schemas.microsoft.com/office/drawing/2014/main" id="{6C728C73-40AB-41F8-98CF-DD421513DC0C}"/>
                </a:ext>
              </a:extLst>
            </p:cNvPr>
            <p:cNvSpPr txBox="1"/>
            <p:nvPr/>
          </p:nvSpPr>
          <p:spPr>
            <a:xfrm>
              <a:off x="2277173" y="3194896"/>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97" name="组合 96">
              <a:extLst>
                <a:ext uri="{FF2B5EF4-FFF2-40B4-BE49-F238E27FC236}">
                  <a16:creationId xmlns:a16="http://schemas.microsoft.com/office/drawing/2014/main" id="{87E8E456-75AA-4116-B7F7-8F6BEDF8642A}"/>
                </a:ext>
              </a:extLst>
            </p:cNvPr>
            <p:cNvGrpSpPr/>
            <p:nvPr/>
          </p:nvGrpSpPr>
          <p:grpSpPr>
            <a:xfrm>
              <a:off x="2237078" y="3813462"/>
              <a:ext cx="545878" cy="307777"/>
              <a:chOff x="521784" y="1344079"/>
              <a:chExt cx="545878" cy="307777"/>
            </a:xfrm>
          </p:grpSpPr>
          <p:sp>
            <p:nvSpPr>
              <p:cNvPr id="100" name="星形: 五角 99">
                <a:extLst>
                  <a:ext uri="{FF2B5EF4-FFF2-40B4-BE49-F238E27FC236}">
                    <a16:creationId xmlns:a16="http://schemas.microsoft.com/office/drawing/2014/main" id="{F2EEBEC6-3E1E-4993-B6B8-10E3F61A2905}"/>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C1608ADC-CBA5-446F-928E-ED5CA524F0A7}"/>
                  </a:ext>
                </a:extLst>
              </p:cNvPr>
              <p:cNvSpPr/>
              <p:nvPr/>
            </p:nvSpPr>
            <p:spPr>
              <a:xfrm>
                <a:off x="642903" y="1344079"/>
                <a:ext cx="424759"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4.8/5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13.5K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98" name="Picture 4" descr="Image result for user image">
              <a:extLst>
                <a:ext uri="{FF2B5EF4-FFF2-40B4-BE49-F238E27FC236}">
                  <a16:creationId xmlns:a16="http://schemas.microsoft.com/office/drawing/2014/main" id="{AC1C4667-F9AD-4B63-B219-5BFFA4084D7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3658" y="3101833"/>
              <a:ext cx="631252" cy="631252"/>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10" descr="Image result for dish image">
              <a:extLst>
                <a:ext uri="{FF2B5EF4-FFF2-40B4-BE49-F238E27FC236}">
                  <a16:creationId xmlns:a16="http://schemas.microsoft.com/office/drawing/2014/main" id="{D0A00F6C-EE78-44F7-9144-BFE0DA0B009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3363" y="3174392"/>
              <a:ext cx="502894" cy="5233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 name="组合 103">
            <a:extLst>
              <a:ext uri="{FF2B5EF4-FFF2-40B4-BE49-F238E27FC236}">
                <a16:creationId xmlns:a16="http://schemas.microsoft.com/office/drawing/2014/main" id="{DCB21F1E-EB82-40E0-B37F-A826BC209CBD}"/>
              </a:ext>
            </a:extLst>
          </p:cNvPr>
          <p:cNvGrpSpPr/>
          <p:nvPr/>
        </p:nvGrpSpPr>
        <p:grpSpPr>
          <a:xfrm>
            <a:off x="231669" y="4280864"/>
            <a:ext cx="2693005" cy="1002304"/>
            <a:chOff x="231669" y="4280864"/>
            <a:chExt cx="2693005" cy="1002304"/>
          </a:xfrm>
        </p:grpSpPr>
        <p:sp>
          <p:nvSpPr>
            <p:cNvPr id="105" name="文本框 104">
              <a:extLst>
                <a:ext uri="{FF2B5EF4-FFF2-40B4-BE49-F238E27FC236}">
                  <a16:creationId xmlns:a16="http://schemas.microsoft.com/office/drawing/2014/main" id="{962234D8-12EF-443D-98FC-7D36FDC7729F}"/>
                </a:ext>
              </a:extLst>
            </p:cNvPr>
            <p:cNvSpPr txBox="1"/>
            <p:nvPr/>
          </p:nvSpPr>
          <p:spPr>
            <a:xfrm>
              <a:off x="758623" y="436069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106" name="组合 105">
              <a:extLst>
                <a:ext uri="{FF2B5EF4-FFF2-40B4-BE49-F238E27FC236}">
                  <a16:creationId xmlns:a16="http://schemas.microsoft.com/office/drawing/2014/main" id="{CE53E847-3ACE-48E6-94D7-00DC264236A5}"/>
                </a:ext>
              </a:extLst>
            </p:cNvPr>
            <p:cNvGrpSpPr/>
            <p:nvPr/>
          </p:nvGrpSpPr>
          <p:grpSpPr>
            <a:xfrm>
              <a:off x="617890" y="4975391"/>
              <a:ext cx="498146" cy="307777"/>
              <a:chOff x="521784" y="1344079"/>
              <a:chExt cx="498146" cy="307777"/>
            </a:xfrm>
          </p:grpSpPr>
          <p:sp>
            <p:nvSpPr>
              <p:cNvPr id="113" name="星形: 五角 112">
                <a:extLst>
                  <a:ext uri="{FF2B5EF4-FFF2-40B4-BE49-F238E27FC236}">
                    <a16:creationId xmlns:a16="http://schemas.microsoft.com/office/drawing/2014/main" id="{0AF2D06D-C0C4-4B56-91B2-4A04051FD900}"/>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D535F309-1C77-499C-8635-6D7BBD822EDA}"/>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07" name="文本框 106">
              <a:extLst>
                <a:ext uri="{FF2B5EF4-FFF2-40B4-BE49-F238E27FC236}">
                  <a16:creationId xmlns:a16="http://schemas.microsoft.com/office/drawing/2014/main" id="{B109FFD1-96AD-4D57-8609-DCD9AC03BE56}"/>
                </a:ext>
              </a:extLst>
            </p:cNvPr>
            <p:cNvSpPr txBox="1"/>
            <p:nvPr/>
          </p:nvSpPr>
          <p:spPr>
            <a:xfrm>
              <a:off x="2274363" y="435682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108" name="组合 107">
              <a:extLst>
                <a:ext uri="{FF2B5EF4-FFF2-40B4-BE49-F238E27FC236}">
                  <a16:creationId xmlns:a16="http://schemas.microsoft.com/office/drawing/2014/main" id="{A4569763-7298-4CD7-BE1A-B3AC111CC2F2}"/>
                </a:ext>
              </a:extLst>
            </p:cNvPr>
            <p:cNvGrpSpPr/>
            <p:nvPr/>
          </p:nvGrpSpPr>
          <p:grpSpPr>
            <a:xfrm>
              <a:off x="2234268" y="4975390"/>
              <a:ext cx="498146" cy="307777"/>
              <a:chOff x="521784" y="1344079"/>
              <a:chExt cx="498146" cy="307777"/>
            </a:xfrm>
          </p:grpSpPr>
          <p:sp>
            <p:nvSpPr>
              <p:cNvPr id="111" name="星形: 五角 110">
                <a:extLst>
                  <a:ext uri="{FF2B5EF4-FFF2-40B4-BE49-F238E27FC236}">
                    <a16:creationId xmlns:a16="http://schemas.microsoft.com/office/drawing/2014/main" id="{AAA1A487-9FAC-47D6-9137-5105BF3B2304}"/>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486B17CB-87EB-4354-AB40-C7F0CFD601F9}"/>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09" name="Picture 6" descr="Image result for user image">
              <a:extLst>
                <a:ext uri="{FF2B5EF4-FFF2-40B4-BE49-F238E27FC236}">
                  <a16:creationId xmlns:a16="http://schemas.microsoft.com/office/drawing/2014/main" id="{5FA09759-21C9-461A-B088-D65F7E7D632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1669" y="4280864"/>
              <a:ext cx="617561" cy="617561"/>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2" descr="Image result for dish image">
              <a:extLst>
                <a:ext uri="{FF2B5EF4-FFF2-40B4-BE49-F238E27FC236}">
                  <a16:creationId xmlns:a16="http://schemas.microsoft.com/office/drawing/2014/main" id="{BB378B2A-A3AE-4898-8D34-CEBF19A860C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3363" y="4337436"/>
              <a:ext cx="502894" cy="52033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8" name="直接连接符 67">
            <a:extLst>
              <a:ext uri="{FF2B5EF4-FFF2-40B4-BE49-F238E27FC236}">
                <a16:creationId xmlns:a16="http://schemas.microsoft.com/office/drawing/2014/main" id="{4AEF85D5-4D2B-4EBC-88AA-3B70EF4A6E6D}"/>
              </a:ext>
            </a:extLst>
          </p:cNvPr>
          <p:cNvCxnSpPr/>
          <p:nvPr/>
        </p:nvCxnSpPr>
        <p:spPr>
          <a:xfrm>
            <a:off x="199924" y="5659777"/>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DAF72B3-7D7F-4E5B-B809-682687173772}"/>
              </a:ext>
            </a:extLst>
          </p:cNvPr>
          <p:cNvSpPr/>
          <p:nvPr/>
        </p:nvSpPr>
        <p:spPr>
          <a:xfrm>
            <a:off x="197525" y="2815858"/>
            <a:ext cx="2849599" cy="2849599"/>
          </a:xfrm>
          <a:prstGeom prst="rect">
            <a:avLst/>
          </a:prstGeom>
          <a:solidFill>
            <a:schemeClr val="bg1"/>
          </a:solidFill>
          <a:ln w="9525">
            <a:solidFill>
              <a:srgbClr val="606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9" name="Picture 8" descr="Image result for dish image">
            <a:extLst>
              <a:ext uri="{FF2B5EF4-FFF2-40B4-BE49-F238E27FC236}">
                <a16:creationId xmlns:a16="http://schemas.microsoft.com/office/drawing/2014/main" id="{93C29CEE-3003-4F47-95AB-876E40FE1B2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144" y="2904322"/>
            <a:ext cx="1800000" cy="187935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14213239-F31A-4D29-AA22-0BBAADA6CC52}"/>
              </a:ext>
            </a:extLst>
          </p:cNvPr>
          <p:cNvSpPr txBox="1"/>
          <p:nvPr/>
        </p:nvSpPr>
        <p:spPr>
          <a:xfrm>
            <a:off x="2178578" y="3351888"/>
            <a:ext cx="901247" cy="1169551"/>
          </a:xfrm>
          <a:prstGeom prst="rect">
            <a:avLst/>
          </a:prstGeom>
          <a:noFill/>
        </p:spPr>
        <p:txBody>
          <a:bodyPr wrap="square" rtlCol="0">
            <a:spAutoFit/>
          </a:bodyPr>
          <a:lstStyle/>
          <a:p>
            <a:r>
              <a:rPr lang="en-US" altLang="zh-CN" sz="1000" dirty="0"/>
              <a:t>Toasted fish  of Version vegetable-2 is a very special dish that contains a variety of...</a:t>
            </a:r>
            <a:endParaRPr lang="zh-CN" altLang="en-US" sz="1000" dirty="0"/>
          </a:p>
        </p:txBody>
      </p:sp>
      <p:grpSp>
        <p:nvGrpSpPr>
          <p:cNvPr id="11" name="组合 10">
            <a:extLst>
              <a:ext uri="{FF2B5EF4-FFF2-40B4-BE49-F238E27FC236}">
                <a16:creationId xmlns:a16="http://schemas.microsoft.com/office/drawing/2014/main" id="{FC288DA4-FCA0-407B-BD28-2EB509E728EB}"/>
              </a:ext>
            </a:extLst>
          </p:cNvPr>
          <p:cNvGrpSpPr/>
          <p:nvPr/>
        </p:nvGrpSpPr>
        <p:grpSpPr>
          <a:xfrm>
            <a:off x="2321503" y="2947944"/>
            <a:ext cx="498146" cy="307777"/>
            <a:chOff x="2389478" y="2781780"/>
            <a:chExt cx="498146" cy="307777"/>
          </a:xfrm>
        </p:grpSpPr>
        <p:sp>
          <p:nvSpPr>
            <p:cNvPr id="122" name="星形: 五角 121">
              <a:extLst>
                <a:ext uri="{FF2B5EF4-FFF2-40B4-BE49-F238E27FC236}">
                  <a16:creationId xmlns:a16="http://schemas.microsoft.com/office/drawing/2014/main" id="{2D74CBEF-FB0E-47E2-9901-4F2BB5A4A754}"/>
                </a:ext>
              </a:extLst>
            </p:cNvPr>
            <p:cNvSpPr/>
            <p:nvPr/>
          </p:nvSpPr>
          <p:spPr>
            <a:xfrm>
              <a:off x="2389478" y="2874115"/>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a:extLst>
                <a:ext uri="{FF2B5EF4-FFF2-40B4-BE49-F238E27FC236}">
                  <a16:creationId xmlns:a16="http://schemas.microsoft.com/office/drawing/2014/main" id="{7EC7750A-C0DF-421D-AD7E-56D7FAD26CEF}"/>
                </a:ext>
              </a:extLst>
            </p:cNvPr>
            <p:cNvSpPr/>
            <p:nvPr/>
          </p:nvSpPr>
          <p:spPr>
            <a:xfrm>
              <a:off x="2510598" y="2781780"/>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4.0/5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1902</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nvGrpSpPr>
          <p:cNvPr id="149" name="组合 148">
            <a:extLst>
              <a:ext uri="{FF2B5EF4-FFF2-40B4-BE49-F238E27FC236}">
                <a16:creationId xmlns:a16="http://schemas.microsoft.com/office/drawing/2014/main" id="{66B3874F-1EB8-4C53-B1BB-DD3AE295850B}"/>
              </a:ext>
            </a:extLst>
          </p:cNvPr>
          <p:cNvGrpSpPr/>
          <p:nvPr/>
        </p:nvGrpSpPr>
        <p:grpSpPr>
          <a:xfrm>
            <a:off x="208313" y="5115259"/>
            <a:ext cx="2862138" cy="217594"/>
            <a:chOff x="198644" y="475551"/>
            <a:chExt cx="2862138" cy="217594"/>
          </a:xfrm>
        </p:grpSpPr>
        <p:grpSp>
          <p:nvGrpSpPr>
            <p:cNvPr id="150" name="组合 149">
              <a:extLst>
                <a:ext uri="{FF2B5EF4-FFF2-40B4-BE49-F238E27FC236}">
                  <a16:creationId xmlns:a16="http://schemas.microsoft.com/office/drawing/2014/main" id="{1E77214B-16A9-4AA4-AC4D-91D267991848}"/>
                </a:ext>
              </a:extLst>
            </p:cNvPr>
            <p:cNvGrpSpPr/>
            <p:nvPr/>
          </p:nvGrpSpPr>
          <p:grpSpPr>
            <a:xfrm>
              <a:off x="198644" y="477079"/>
              <a:ext cx="2842800" cy="216066"/>
              <a:chOff x="198644" y="477079"/>
              <a:chExt cx="2842800" cy="152400"/>
            </a:xfrm>
          </p:grpSpPr>
          <p:cxnSp>
            <p:nvCxnSpPr>
              <p:cNvPr id="152" name="直接连接符 151">
                <a:extLst>
                  <a:ext uri="{FF2B5EF4-FFF2-40B4-BE49-F238E27FC236}">
                    <a16:creationId xmlns:a16="http://schemas.microsoft.com/office/drawing/2014/main" id="{FF86599C-06F8-4049-804E-CC906DE74284}"/>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CBDC2612-6F1F-443D-8337-F0256C1640FF}"/>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51" name="文本框 150">
              <a:extLst>
                <a:ext uri="{FF2B5EF4-FFF2-40B4-BE49-F238E27FC236}">
                  <a16:creationId xmlns:a16="http://schemas.microsoft.com/office/drawing/2014/main" id="{A1D73907-C2DA-4278-ABCC-039D97F03960}"/>
                </a:ext>
              </a:extLst>
            </p:cNvPr>
            <p:cNvSpPr txBox="1"/>
            <p:nvPr/>
          </p:nvSpPr>
          <p:spPr>
            <a:xfrm>
              <a:off x="217982" y="475551"/>
              <a:ext cx="2842800" cy="215444"/>
            </a:xfrm>
            <a:prstGeom prst="rect">
              <a:avLst/>
            </a:prstGeom>
            <a:noFill/>
          </p:spPr>
          <p:txBody>
            <a:bodyPr wrap="square" rtlCol="0">
              <a:spAutoFit/>
            </a:bodyPr>
            <a:lstStyle/>
            <a:p>
              <a:r>
                <a:rPr lang="en-US" altLang="zh-CN" sz="800" dirty="0">
                  <a:solidFill>
                    <a:srgbClr val="606060"/>
                  </a:solidFill>
                </a:rPr>
                <a:t>           </a:t>
              </a:r>
              <a:r>
                <a:rPr lang="en-US" altLang="zh-CN" sz="800" dirty="0"/>
                <a:t>Routine</a:t>
              </a:r>
              <a:r>
                <a:rPr lang="en-US" altLang="zh-CN" sz="800" dirty="0">
                  <a:solidFill>
                    <a:srgbClr val="FF0000"/>
                  </a:solidFill>
                </a:rPr>
                <a:t>                                  </a:t>
              </a:r>
              <a:r>
                <a:rPr lang="en-US" altLang="zh-CN" sz="800" dirty="0">
                  <a:solidFill>
                    <a:srgbClr val="606060"/>
                  </a:solidFill>
                </a:rPr>
                <a:t>|                        Now</a:t>
              </a:r>
              <a:endParaRPr lang="zh-CN" altLang="en-US" sz="800" dirty="0"/>
            </a:p>
          </p:txBody>
        </p:sp>
      </p:grpSp>
      <p:sp>
        <p:nvSpPr>
          <p:cNvPr id="115" name="箭头: 手杖形 114">
            <a:extLst>
              <a:ext uri="{FF2B5EF4-FFF2-40B4-BE49-F238E27FC236}">
                <a16:creationId xmlns:a16="http://schemas.microsoft.com/office/drawing/2014/main" id="{BA9B742D-58D4-43EA-BA33-81C865C83899}"/>
              </a:ext>
            </a:extLst>
          </p:cNvPr>
          <p:cNvSpPr/>
          <p:nvPr/>
        </p:nvSpPr>
        <p:spPr>
          <a:xfrm rot="5400000">
            <a:off x="2743922" y="5370755"/>
            <a:ext cx="140130" cy="184869"/>
          </a:xfrm>
          <a:prstGeom prst="uturnArrow">
            <a:avLst/>
          </a:prstGeom>
          <a:solidFill>
            <a:srgbClr val="606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58640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EF731-44F4-1A45-AEA0-B09F61F80AE5}"/>
              </a:ext>
            </a:extLst>
          </p:cNvPr>
          <p:cNvPicPr>
            <a:picLocks noChangeAspect="1"/>
          </p:cNvPicPr>
          <p:nvPr/>
        </p:nvPicPr>
        <p:blipFill>
          <a:blip r:embed="rId2"/>
          <a:stretch>
            <a:fillRect/>
          </a:stretch>
        </p:blipFill>
        <p:spPr>
          <a:xfrm>
            <a:off x="56091" y="-1"/>
            <a:ext cx="3127905" cy="6480175"/>
          </a:xfrm>
          <a:prstGeom prst="rect">
            <a:avLst/>
          </a:prstGeom>
        </p:spPr>
      </p:pic>
      <p:pic>
        <p:nvPicPr>
          <p:cNvPr id="12" name="Picture 11">
            <a:extLst>
              <a:ext uri="{FF2B5EF4-FFF2-40B4-BE49-F238E27FC236}">
                <a16:creationId xmlns:a16="http://schemas.microsoft.com/office/drawing/2014/main" id="{EB8DCA93-5926-5D4E-8314-BA35736F8CF5}"/>
              </a:ext>
            </a:extLst>
          </p:cNvPr>
          <p:cNvPicPr>
            <a:picLocks noChangeAspect="1"/>
          </p:cNvPicPr>
          <p:nvPr/>
        </p:nvPicPr>
        <p:blipFill>
          <a:blip r:embed="rId3"/>
          <a:stretch>
            <a:fillRect/>
          </a:stretch>
        </p:blipFill>
        <p:spPr>
          <a:xfrm>
            <a:off x="419583" y="214013"/>
            <a:ext cx="264358" cy="100389"/>
          </a:xfrm>
          <a:prstGeom prst="rect">
            <a:avLst/>
          </a:prstGeom>
        </p:spPr>
      </p:pic>
      <p:pic>
        <p:nvPicPr>
          <p:cNvPr id="13" name="Picture 12">
            <a:extLst>
              <a:ext uri="{FF2B5EF4-FFF2-40B4-BE49-F238E27FC236}">
                <a16:creationId xmlns:a16="http://schemas.microsoft.com/office/drawing/2014/main" id="{EC4699D0-B2CA-2E49-9438-ACF5B18494DB}"/>
              </a:ext>
            </a:extLst>
          </p:cNvPr>
          <p:cNvPicPr>
            <a:picLocks noChangeAspect="1"/>
          </p:cNvPicPr>
          <p:nvPr/>
        </p:nvPicPr>
        <p:blipFill>
          <a:blip r:embed="rId4"/>
          <a:stretch>
            <a:fillRect/>
          </a:stretch>
        </p:blipFill>
        <p:spPr>
          <a:xfrm>
            <a:off x="2455284" y="221719"/>
            <a:ext cx="417260" cy="91939"/>
          </a:xfrm>
          <a:prstGeom prst="rect">
            <a:avLst/>
          </a:prstGeom>
        </p:spPr>
      </p:pic>
      <p:sp>
        <p:nvSpPr>
          <p:cNvPr id="17" name="Rectangle 16">
            <a:extLst>
              <a:ext uri="{FF2B5EF4-FFF2-40B4-BE49-F238E27FC236}">
                <a16:creationId xmlns:a16="http://schemas.microsoft.com/office/drawing/2014/main" id="{2799422C-17A5-644F-A73F-02EBF57557C8}"/>
              </a:ext>
            </a:extLst>
          </p:cNvPr>
          <p:cNvSpPr/>
          <p:nvPr/>
        </p:nvSpPr>
        <p:spPr>
          <a:xfrm>
            <a:off x="1407940" y="5921499"/>
            <a:ext cx="40588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Cooking</a:t>
            </a:r>
          </a:p>
        </p:txBody>
      </p:sp>
      <p:sp>
        <p:nvSpPr>
          <p:cNvPr id="18" name="Rectangle 17">
            <a:extLst>
              <a:ext uri="{FF2B5EF4-FFF2-40B4-BE49-F238E27FC236}">
                <a16:creationId xmlns:a16="http://schemas.microsoft.com/office/drawing/2014/main" id="{0C25F1EA-1CE0-5040-9D5D-6CB980ABDE8D}"/>
              </a:ext>
            </a:extLst>
          </p:cNvPr>
          <p:cNvSpPr/>
          <p:nvPr/>
        </p:nvSpPr>
        <p:spPr>
          <a:xfrm>
            <a:off x="228989" y="5924882"/>
            <a:ext cx="683838"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Recommendation</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39B9C32-E156-2246-A2FE-BC6D843DD035}"/>
              </a:ext>
            </a:extLst>
          </p:cNvPr>
          <p:cNvSpPr/>
          <p:nvPr/>
        </p:nvSpPr>
        <p:spPr>
          <a:xfrm>
            <a:off x="775140" y="5929624"/>
            <a:ext cx="638316" cy="246221"/>
          </a:xfrm>
          <a:prstGeom prst="rect">
            <a:avLst/>
          </a:prstGeom>
          <a:noFill/>
        </p:spPr>
        <p:txBody>
          <a:bodyPr wrap="square" lIns="91440" tIns="45720" rIns="91440" bIns="45720">
            <a:spAutoFit/>
          </a:bodyPr>
          <a:lstStyle/>
          <a:p>
            <a:pPr algn="ctr"/>
            <a:r>
              <a:rPr lang="en-GB" sz="500" dirty="0">
                <a:solidFill>
                  <a:srgbClr val="FF0000"/>
                </a:solidFill>
                <a:latin typeface="Times New Roman" panose="02020603050405020304" pitchFamily="18" charset="0"/>
                <a:cs typeface="Times New Roman" panose="02020603050405020304" pitchFamily="18" charset="0"/>
              </a:rPr>
              <a:t>Like</a:t>
            </a:r>
          </a:p>
          <a:p>
            <a:pPr algn="ctr"/>
            <a:endParaRPr lang="en-GB" sz="500"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4F7906F0-CD85-634B-95B6-26D63AD33932}"/>
              </a:ext>
            </a:extLst>
          </p:cNvPr>
          <p:cNvSpPr/>
          <p:nvPr/>
        </p:nvSpPr>
        <p:spPr>
          <a:xfrm>
            <a:off x="2067894" y="5924882"/>
            <a:ext cx="309700" cy="169277"/>
          </a:xfrm>
          <a:prstGeom prst="rect">
            <a:avLst/>
          </a:prstGeom>
          <a:noFill/>
        </p:spPr>
        <p:txBody>
          <a:bodyPr wrap="none" lIns="91440" tIns="45720" rIns="91440" bIns="45720">
            <a:spAutoFit/>
          </a:bodyPr>
          <a:lstStyle/>
          <a:p>
            <a:pPr algn="ctr"/>
            <a:r>
              <a:rPr lang="en-GB" sz="500" b="0" cap="none" spc="0" dirty="0">
                <a:ln w="0"/>
                <a:solidFill>
                  <a:schemeClr val="tx1"/>
                </a:solidFill>
                <a:latin typeface="Times New Roman" panose="02020603050405020304" pitchFamily="18" charset="0"/>
                <a:cs typeface="Times New Roman" panose="02020603050405020304" pitchFamily="18" charset="0"/>
              </a:rPr>
              <a:t>Task</a:t>
            </a:r>
          </a:p>
        </p:txBody>
      </p:sp>
      <p:pic>
        <p:nvPicPr>
          <p:cNvPr id="3" name="图片 2">
            <a:extLst>
              <a:ext uri="{FF2B5EF4-FFF2-40B4-BE49-F238E27FC236}">
                <a16:creationId xmlns:a16="http://schemas.microsoft.com/office/drawing/2014/main" id="{8B0A7B30-9430-48E1-9A7B-F78B04A2C418}"/>
              </a:ext>
            </a:extLst>
          </p:cNvPr>
          <p:cNvPicPr>
            <a:picLocks noChangeAspect="1"/>
          </p:cNvPicPr>
          <p:nvPr/>
        </p:nvPicPr>
        <p:blipFill>
          <a:blip r:embed="rId5"/>
          <a:stretch>
            <a:fillRect/>
          </a:stretch>
        </p:blipFill>
        <p:spPr>
          <a:xfrm>
            <a:off x="2132777" y="5762585"/>
            <a:ext cx="173461" cy="193173"/>
          </a:xfrm>
          <a:prstGeom prst="rect">
            <a:avLst/>
          </a:prstGeom>
        </p:spPr>
      </p:pic>
      <p:pic>
        <p:nvPicPr>
          <p:cNvPr id="4" name="图片 3">
            <a:extLst>
              <a:ext uri="{FF2B5EF4-FFF2-40B4-BE49-F238E27FC236}">
                <a16:creationId xmlns:a16="http://schemas.microsoft.com/office/drawing/2014/main" id="{85AA6349-3303-440C-8AC9-63A0B0442A1B}"/>
              </a:ext>
            </a:extLst>
          </p:cNvPr>
          <p:cNvPicPr>
            <a:picLocks noChangeAspect="1"/>
          </p:cNvPicPr>
          <p:nvPr/>
        </p:nvPicPr>
        <p:blipFill>
          <a:blip r:embed="rId6"/>
          <a:stretch>
            <a:fillRect/>
          </a:stretch>
        </p:blipFill>
        <p:spPr>
          <a:xfrm>
            <a:off x="2690488" y="5770955"/>
            <a:ext cx="156121" cy="191248"/>
          </a:xfrm>
          <a:prstGeom prst="rect">
            <a:avLst/>
          </a:prstGeom>
        </p:spPr>
      </p:pic>
      <p:pic>
        <p:nvPicPr>
          <p:cNvPr id="6" name="图片 5">
            <a:extLst>
              <a:ext uri="{FF2B5EF4-FFF2-40B4-BE49-F238E27FC236}">
                <a16:creationId xmlns:a16="http://schemas.microsoft.com/office/drawing/2014/main" id="{5B66B1C6-5DC6-43D6-921A-4E36D5C58EDF}"/>
              </a:ext>
            </a:extLst>
          </p:cNvPr>
          <p:cNvPicPr>
            <a:picLocks noChangeAspect="1"/>
          </p:cNvPicPr>
          <p:nvPr/>
        </p:nvPicPr>
        <p:blipFill>
          <a:blip r:embed="rId7"/>
          <a:stretch>
            <a:fillRect/>
          </a:stretch>
        </p:blipFill>
        <p:spPr>
          <a:xfrm>
            <a:off x="449546" y="5764828"/>
            <a:ext cx="212545" cy="203502"/>
          </a:xfrm>
          <a:prstGeom prst="rect">
            <a:avLst/>
          </a:prstGeom>
        </p:spPr>
      </p:pic>
      <p:pic>
        <p:nvPicPr>
          <p:cNvPr id="8" name="图片 7">
            <a:extLst>
              <a:ext uri="{FF2B5EF4-FFF2-40B4-BE49-F238E27FC236}">
                <a16:creationId xmlns:a16="http://schemas.microsoft.com/office/drawing/2014/main" id="{F8B896A8-CE79-46E9-81FB-7AA6103796B3}"/>
              </a:ext>
            </a:extLst>
          </p:cNvPr>
          <p:cNvPicPr>
            <a:picLocks noChangeAspect="1"/>
          </p:cNvPicPr>
          <p:nvPr/>
        </p:nvPicPr>
        <p:blipFill>
          <a:blip r:embed="rId8"/>
          <a:stretch>
            <a:fillRect/>
          </a:stretch>
        </p:blipFill>
        <p:spPr>
          <a:xfrm>
            <a:off x="1011008" y="5791980"/>
            <a:ext cx="180200" cy="169278"/>
          </a:xfrm>
          <a:prstGeom prst="rect">
            <a:avLst/>
          </a:prstGeom>
        </p:spPr>
      </p:pic>
      <p:sp>
        <p:nvSpPr>
          <p:cNvPr id="25" name="Rectangle 23">
            <a:extLst>
              <a:ext uri="{FF2B5EF4-FFF2-40B4-BE49-F238E27FC236}">
                <a16:creationId xmlns:a16="http://schemas.microsoft.com/office/drawing/2014/main" id="{4CA5D416-0C1D-447C-8248-F05BE5779AE3}"/>
              </a:ext>
            </a:extLst>
          </p:cNvPr>
          <p:cNvSpPr/>
          <p:nvPr/>
        </p:nvSpPr>
        <p:spPr>
          <a:xfrm>
            <a:off x="2642664" y="5925022"/>
            <a:ext cx="271228" cy="169277"/>
          </a:xfrm>
          <a:prstGeom prst="rect">
            <a:avLst/>
          </a:prstGeom>
          <a:noFill/>
        </p:spPr>
        <p:txBody>
          <a:bodyPr wrap="none" lIns="91440" tIns="45720" rIns="91440" bIns="45720">
            <a:spAutoFit/>
          </a:bodyPr>
          <a:lstStyle/>
          <a:p>
            <a:pPr algn="ctr"/>
            <a:r>
              <a:rPr lang="en-GB" sz="500" dirty="0">
                <a:ln w="0"/>
                <a:latin typeface="Times New Roman" panose="02020603050405020304" pitchFamily="18" charset="0"/>
                <a:cs typeface="Times New Roman" panose="02020603050405020304" pitchFamily="18" charset="0"/>
              </a:rPr>
              <a:t>Me</a:t>
            </a:r>
          </a:p>
        </p:txBody>
      </p:sp>
      <p:pic>
        <p:nvPicPr>
          <p:cNvPr id="20" name="图片 19">
            <a:extLst>
              <a:ext uri="{FF2B5EF4-FFF2-40B4-BE49-F238E27FC236}">
                <a16:creationId xmlns:a16="http://schemas.microsoft.com/office/drawing/2014/main" id="{E377EA8B-AEE9-4DA3-8F16-F489684518E0}"/>
              </a:ext>
            </a:extLst>
          </p:cNvPr>
          <p:cNvPicPr>
            <a:picLocks noChangeAspect="1"/>
          </p:cNvPicPr>
          <p:nvPr/>
        </p:nvPicPr>
        <p:blipFill>
          <a:blip r:embed="rId9"/>
          <a:stretch>
            <a:fillRect/>
          </a:stretch>
        </p:blipFill>
        <p:spPr>
          <a:xfrm>
            <a:off x="991394" y="6175666"/>
            <a:ext cx="1257300" cy="160669"/>
          </a:xfrm>
          <a:prstGeom prst="rect">
            <a:avLst/>
          </a:prstGeom>
        </p:spPr>
      </p:pic>
      <p:pic>
        <p:nvPicPr>
          <p:cNvPr id="30" name="图片 29">
            <a:extLst>
              <a:ext uri="{FF2B5EF4-FFF2-40B4-BE49-F238E27FC236}">
                <a16:creationId xmlns:a16="http://schemas.microsoft.com/office/drawing/2014/main" id="{DD709F95-A64D-47BF-991B-04E184D1FEB1}"/>
              </a:ext>
            </a:extLst>
          </p:cNvPr>
          <p:cNvPicPr>
            <a:picLocks noChangeAspect="1"/>
          </p:cNvPicPr>
          <p:nvPr/>
        </p:nvPicPr>
        <p:blipFill>
          <a:blip r:embed="rId10"/>
          <a:stretch>
            <a:fillRect/>
          </a:stretch>
        </p:blipFill>
        <p:spPr>
          <a:xfrm>
            <a:off x="1526198" y="5756612"/>
            <a:ext cx="178969" cy="208103"/>
          </a:xfrm>
          <a:prstGeom prst="rect">
            <a:avLst/>
          </a:prstGeom>
        </p:spPr>
      </p:pic>
      <p:pic>
        <p:nvPicPr>
          <p:cNvPr id="67" name="图片 66">
            <a:extLst>
              <a:ext uri="{FF2B5EF4-FFF2-40B4-BE49-F238E27FC236}">
                <a16:creationId xmlns:a16="http://schemas.microsoft.com/office/drawing/2014/main" id="{0767D477-0154-4D33-85C5-65320E8618FC}"/>
              </a:ext>
            </a:extLst>
          </p:cNvPr>
          <p:cNvPicPr>
            <a:picLocks noChangeAspect="1"/>
          </p:cNvPicPr>
          <p:nvPr/>
        </p:nvPicPr>
        <p:blipFill>
          <a:blip r:embed="rId11"/>
          <a:stretch>
            <a:fillRect/>
          </a:stretch>
        </p:blipFill>
        <p:spPr>
          <a:xfrm>
            <a:off x="1015083" y="5801396"/>
            <a:ext cx="178970" cy="162700"/>
          </a:xfrm>
          <a:prstGeom prst="rect">
            <a:avLst/>
          </a:prstGeom>
        </p:spPr>
      </p:pic>
      <p:grpSp>
        <p:nvGrpSpPr>
          <p:cNvPr id="29" name="组合 28">
            <a:extLst>
              <a:ext uri="{FF2B5EF4-FFF2-40B4-BE49-F238E27FC236}">
                <a16:creationId xmlns:a16="http://schemas.microsoft.com/office/drawing/2014/main" id="{7E77CC62-189E-4881-BD06-AB24BB235503}"/>
              </a:ext>
            </a:extLst>
          </p:cNvPr>
          <p:cNvGrpSpPr/>
          <p:nvPr/>
        </p:nvGrpSpPr>
        <p:grpSpPr>
          <a:xfrm>
            <a:off x="198644" y="502282"/>
            <a:ext cx="2862138" cy="217594"/>
            <a:chOff x="198644" y="475551"/>
            <a:chExt cx="2862138" cy="217594"/>
          </a:xfrm>
        </p:grpSpPr>
        <p:grpSp>
          <p:nvGrpSpPr>
            <p:cNvPr id="15" name="组合 14">
              <a:extLst>
                <a:ext uri="{FF2B5EF4-FFF2-40B4-BE49-F238E27FC236}">
                  <a16:creationId xmlns:a16="http://schemas.microsoft.com/office/drawing/2014/main" id="{FEE3BFF6-1408-42AA-B62D-F1E6A8D5B3FE}"/>
                </a:ext>
              </a:extLst>
            </p:cNvPr>
            <p:cNvGrpSpPr/>
            <p:nvPr/>
          </p:nvGrpSpPr>
          <p:grpSpPr>
            <a:xfrm>
              <a:off x="198644" y="477079"/>
              <a:ext cx="2842800" cy="216066"/>
              <a:chOff x="198644" y="477079"/>
              <a:chExt cx="2842800" cy="152400"/>
            </a:xfrm>
          </p:grpSpPr>
          <p:cxnSp>
            <p:nvCxnSpPr>
              <p:cNvPr id="14" name="直接连接符 13">
                <a:extLst>
                  <a:ext uri="{FF2B5EF4-FFF2-40B4-BE49-F238E27FC236}">
                    <a16:creationId xmlns:a16="http://schemas.microsoft.com/office/drawing/2014/main" id="{200E26FF-1306-483D-8E7C-DF86A62361D9}"/>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4D267FA8-B66C-42B7-9C19-30AE4ABD1451}"/>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0D5D596A-48B8-4499-87C3-37DA88A4AE6A}"/>
                </a:ext>
              </a:extLst>
            </p:cNvPr>
            <p:cNvSpPr txBox="1"/>
            <p:nvPr/>
          </p:nvSpPr>
          <p:spPr>
            <a:xfrm>
              <a:off x="217982" y="475551"/>
              <a:ext cx="2842800" cy="215444"/>
            </a:xfrm>
            <a:prstGeom prst="rect">
              <a:avLst/>
            </a:prstGeom>
            <a:noFill/>
          </p:spPr>
          <p:txBody>
            <a:bodyPr wrap="square" rtlCol="0">
              <a:spAutoFit/>
            </a:bodyPr>
            <a:lstStyle/>
            <a:p>
              <a:r>
                <a:rPr lang="en-US" altLang="zh-CN" sz="800" dirty="0">
                  <a:solidFill>
                    <a:srgbClr val="606060"/>
                  </a:solidFill>
                </a:rPr>
                <a:t>Common  |   Spicy  |   </a:t>
              </a:r>
              <a:r>
                <a:rPr lang="en-US" altLang="zh-CN" sz="800" dirty="0">
                  <a:solidFill>
                    <a:srgbClr val="FF0000"/>
                  </a:solidFill>
                </a:rPr>
                <a:t>Sour</a:t>
              </a:r>
              <a:r>
                <a:rPr lang="en-US" altLang="zh-CN" sz="800" dirty="0">
                  <a:solidFill>
                    <a:srgbClr val="606060"/>
                  </a:solidFill>
                </a:rPr>
                <a:t>  |   Fish   |   Chicken   |    Beef</a:t>
              </a:r>
              <a:endParaRPr lang="zh-CN" altLang="en-US" sz="800" dirty="0">
                <a:solidFill>
                  <a:srgbClr val="606060"/>
                </a:solidFill>
              </a:endParaRPr>
            </a:p>
          </p:txBody>
        </p:sp>
      </p:grpSp>
      <p:grpSp>
        <p:nvGrpSpPr>
          <p:cNvPr id="71" name="组合 70">
            <a:extLst>
              <a:ext uri="{FF2B5EF4-FFF2-40B4-BE49-F238E27FC236}">
                <a16:creationId xmlns:a16="http://schemas.microsoft.com/office/drawing/2014/main" id="{3563FF6D-DF41-4D78-B968-3DC913C6537B}"/>
              </a:ext>
            </a:extLst>
          </p:cNvPr>
          <p:cNvGrpSpPr/>
          <p:nvPr/>
        </p:nvGrpSpPr>
        <p:grpSpPr>
          <a:xfrm>
            <a:off x="294275" y="826731"/>
            <a:ext cx="2633209" cy="950236"/>
            <a:chOff x="337329" y="815012"/>
            <a:chExt cx="2633209" cy="950236"/>
          </a:xfrm>
        </p:grpSpPr>
        <p:pic>
          <p:nvPicPr>
            <p:cNvPr id="72" name="Picture 2" descr="Image result for user image">
              <a:extLst>
                <a:ext uri="{FF2B5EF4-FFF2-40B4-BE49-F238E27FC236}">
                  <a16:creationId xmlns:a16="http://schemas.microsoft.com/office/drawing/2014/main" id="{62437D6F-400D-4946-ADB1-96AB2D861A1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7329" y="815012"/>
              <a:ext cx="467158" cy="52483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Image result for dish image">
              <a:extLst>
                <a:ext uri="{FF2B5EF4-FFF2-40B4-BE49-F238E27FC236}">
                  <a16:creationId xmlns:a16="http://schemas.microsoft.com/office/drawing/2014/main" id="{446B20E1-6BC9-47F8-9361-AE1F68A50C8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26417" y="815012"/>
              <a:ext cx="506360" cy="525065"/>
            </a:xfrm>
            <a:prstGeom prst="rect">
              <a:avLst/>
            </a:prstGeom>
            <a:noFill/>
            <a:extLst>
              <a:ext uri="{909E8E84-426E-40DD-AFC4-6F175D3DCCD1}">
                <a14:hiddenFill xmlns:a14="http://schemas.microsoft.com/office/drawing/2010/main">
                  <a:solidFill>
                    <a:srgbClr val="FFFFFF"/>
                  </a:solidFill>
                </a14:hiddenFill>
              </a:ext>
            </a:extLst>
          </p:spPr>
        </p:pic>
        <p:sp>
          <p:nvSpPr>
            <p:cNvPr id="74" name="文本框 73">
              <a:extLst>
                <a:ext uri="{FF2B5EF4-FFF2-40B4-BE49-F238E27FC236}">
                  <a16:creationId xmlns:a16="http://schemas.microsoft.com/office/drawing/2014/main" id="{AF8211C7-7FCB-4DEF-80E8-FB3DA0C15E2D}"/>
                </a:ext>
              </a:extLst>
            </p:cNvPr>
            <p:cNvSpPr txBox="1"/>
            <p:nvPr/>
          </p:nvSpPr>
          <p:spPr>
            <a:xfrm>
              <a:off x="804487" y="84277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75" name="组合 74">
              <a:extLst>
                <a:ext uri="{FF2B5EF4-FFF2-40B4-BE49-F238E27FC236}">
                  <a16:creationId xmlns:a16="http://schemas.microsoft.com/office/drawing/2014/main" id="{0739773E-13DC-43CE-9605-712D3F8205B0}"/>
                </a:ext>
              </a:extLst>
            </p:cNvPr>
            <p:cNvGrpSpPr/>
            <p:nvPr/>
          </p:nvGrpSpPr>
          <p:grpSpPr>
            <a:xfrm>
              <a:off x="663754" y="1457471"/>
              <a:ext cx="498146" cy="307777"/>
              <a:chOff x="521784" y="1344079"/>
              <a:chExt cx="498146" cy="307777"/>
            </a:xfrm>
          </p:grpSpPr>
          <p:sp>
            <p:nvSpPr>
              <p:cNvPr id="80" name="星形: 五角 79">
                <a:extLst>
                  <a:ext uri="{FF2B5EF4-FFF2-40B4-BE49-F238E27FC236}">
                    <a16:creationId xmlns:a16="http://schemas.microsoft.com/office/drawing/2014/main" id="{67AAB7E6-0504-4F15-AAD6-B72E899D324C}"/>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5FBB65FC-3D83-4A51-9ED7-7D2938F26FEE}"/>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4.7/5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76" name="文本框 75">
              <a:extLst>
                <a:ext uri="{FF2B5EF4-FFF2-40B4-BE49-F238E27FC236}">
                  <a16:creationId xmlns:a16="http://schemas.microsoft.com/office/drawing/2014/main" id="{D8433221-2F9F-4D40-8E24-9581A7BBA3BF}"/>
                </a:ext>
              </a:extLst>
            </p:cNvPr>
            <p:cNvSpPr txBox="1"/>
            <p:nvPr/>
          </p:nvSpPr>
          <p:spPr>
            <a:xfrm>
              <a:off x="2320227" y="83890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77" name="组合 76">
              <a:extLst>
                <a:ext uri="{FF2B5EF4-FFF2-40B4-BE49-F238E27FC236}">
                  <a16:creationId xmlns:a16="http://schemas.microsoft.com/office/drawing/2014/main" id="{E8AFC02E-CEA0-47B6-B42C-592DA5AB1AAC}"/>
                </a:ext>
              </a:extLst>
            </p:cNvPr>
            <p:cNvGrpSpPr/>
            <p:nvPr/>
          </p:nvGrpSpPr>
          <p:grpSpPr>
            <a:xfrm>
              <a:off x="2280132" y="1457470"/>
              <a:ext cx="498146" cy="307777"/>
              <a:chOff x="521784" y="1344079"/>
              <a:chExt cx="498146" cy="307777"/>
            </a:xfrm>
          </p:grpSpPr>
          <p:sp>
            <p:nvSpPr>
              <p:cNvPr id="78" name="星形: 五角 77">
                <a:extLst>
                  <a:ext uri="{FF2B5EF4-FFF2-40B4-BE49-F238E27FC236}">
                    <a16:creationId xmlns:a16="http://schemas.microsoft.com/office/drawing/2014/main" id="{4FA9FB31-0659-4781-9F47-995E2681416E}"/>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EF971254-2EDC-441D-901A-8373C85DE3DF}"/>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2938</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grpSp>
        <p:nvGrpSpPr>
          <p:cNvPr id="82" name="组合 81">
            <a:extLst>
              <a:ext uri="{FF2B5EF4-FFF2-40B4-BE49-F238E27FC236}">
                <a16:creationId xmlns:a16="http://schemas.microsoft.com/office/drawing/2014/main" id="{79EE2F42-2EDB-4184-BF1A-A8155406A78A}"/>
              </a:ext>
            </a:extLst>
          </p:cNvPr>
          <p:cNvGrpSpPr/>
          <p:nvPr/>
        </p:nvGrpSpPr>
        <p:grpSpPr>
          <a:xfrm>
            <a:off x="294275" y="1966672"/>
            <a:ext cx="2633209" cy="970486"/>
            <a:chOff x="294275" y="1966672"/>
            <a:chExt cx="2633209" cy="970486"/>
          </a:xfrm>
        </p:grpSpPr>
        <p:pic>
          <p:nvPicPr>
            <p:cNvPr id="83" name="Picture 2" descr="Image result for user image">
              <a:extLst>
                <a:ext uri="{FF2B5EF4-FFF2-40B4-BE49-F238E27FC236}">
                  <a16:creationId xmlns:a16="http://schemas.microsoft.com/office/drawing/2014/main" id="{8DB5E25B-6302-4947-8540-D170AD32139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4275" y="1986922"/>
              <a:ext cx="467158" cy="524838"/>
            </a:xfrm>
            <a:prstGeom prst="rect">
              <a:avLst/>
            </a:prstGeom>
            <a:noFill/>
            <a:extLst>
              <a:ext uri="{909E8E84-426E-40DD-AFC4-6F175D3DCCD1}">
                <a14:hiddenFill xmlns:a14="http://schemas.microsoft.com/office/drawing/2010/main">
                  <a:solidFill>
                    <a:srgbClr val="FFFFFF"/>
                  </a:solidFill>
                </a14:hiddenFill>
              </a:ext>
            </a:extLst>
          </p:spPr>
        </p:pic>
        <p:sp>
          <p:nvSpPr>
            <p:cNvPr id="84" name="文本框 83">
              <a:extLst>
                <a:ext uri="{FF2B5EF4-FFF2-40B4-BE49-F238E27FC236}">
                  <a16:creationId xmlns:a16="http://schemas.microsoft.com/office/drawing/2014/main" id="{33227FEB-3778-4FF8-80B7-BE76F47B0A9A}"/>
                </a:ext>
              </a:extLst>
            </p:cNvPr>
            <p:cNvSpPr txBox="1"/>
            <p:nvPr/>
          </p:nvSpPr>
          <p:spPr>
            <a:xfrm>
              <a:off x="761433" y="201468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85" name="组合 84">
              <a:extLst>
                <a:ext uri="{FF2B5EF4-FFF2-40B4-BE49-F238E27FC236}">
                  <a16:creationId xmlns:a16="http://schemas.microsoft.com/office/drawing/2014/main" id="{066481CC-1649-46C3-B0DA-34A7E8C836DB}"/>
                </a:ext>
              </a:extLst>
            </p:cNvPr>
            <p:cNvGrpSpPr/>
            <p:nvPr/>
          </p:nvGrpSpPr>
          <p:grpSpPr>
            <a:xfrm>
              <a:off x="620700" y="2629381"/>
              <a:ext cx="498146" cy="307777"/>
              <a:chOff x="521784" y="1344079"/>
              <a:chExt cx="498146" cy="307777"/>
            </a:xfrm>
          </p:grpSpPr>
          <p:sp>
            <p:nvSpPr>
              <p:cNvPr id="91" name="星形: 五角 90">
                <a:extLst>
                  <a:ext uri="{FF2B5EF4-FFF2-40B4-BE49-F238E27FC236}">
                    <a16:creationId xmlns:a16="http://schemas.microsoft.com/office/drawing/2014/main" id="{49EA2907-B40F-49D9-A714-AA89349F480E}"/>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B84A0110-7119-4918-B10D-31EAAEBA04BE}"/>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4.7/5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86" name="文本框 85">
              <a:extLst>
                <a:ext uri="{FF2B5EF4-FFF2-40B4-BE49-F238E27FC236}">
                  <a16:creationId xmlns:a16="http://schemas.microsoft.com/office/drawing/2014/main" id="{3660CA26-A6A1-40DA-BE8E-6CB43C01AB5C}"/>
                </a:ext>
              </a:extLst>
            </p:cNvPr>
            <p:cNvSpPr txBox="1"/>
            <p:nvPr/>
          </p:nvSpPr>
          <p:spPr>
            <a:xfrm>
              <a:off x="2277173" y="201081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87" name="组合 86">
              <a:extLst>
                <a:ext uri="{FF2B5EF4-FFF2-40B4-BE49-F238E27FC236}">
                  <a16:creationId xmlns:a16="http://schemas.microsoft.com/office/drawing/2014/main" id="{D4BF22AA-2189-4CC6-8048-CE2E2B4385DA}"/>
                </a:ext>
              </a:extLst>
            </p:cNvPr>
            <p:cNvGrpSpPr/>
            <p:nvPr/>
          </p:nvGrpSpPr>
          <p:grpSpPr>
            <a:xfrm>
              <a:off x="2237078" y="2629380"/>
              <a:ext cx="498146" cy="307777"/>
              <a:chOff x="521784" y="1344079"/>
              <a:chExt cx="498146" cy="307777"/>
            </a:xfrm>
          </p:grpSpPr>
          <p:sp>
            <p:nvSpPr>
              <p:cNvPr id="89" name="星形: 五角 88">
                <a:extLst>
                  <a:ext uri="{FF2B5EF4-FFF2-40B4-BE49-F238E27FC236}">
                    <a16:creationId xmlns:a16="http://schemas.microsoft.com/office/drawing/2014/main" id="{3536E592-9996-43CB-88AA-1AACD25CFD0F}"/>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6F5B31A8-E767-42D7-807D-10E287D68ECE}"/>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4.0/5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1902</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88" name="Picture 8" descr="Image result for dish image">
              <a:extLst>
                <a:ext uri="{FF2B5EF4-FFF2-40B4-BE49-F238E27FC236}">
                  <a16:creationId xmlns:a16="http://schemas.microsoft.com/office/drawing/2014/main" id="{FF9F55F8-A5E9-4A1E-816E-9EC5EE940A7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0553" y="1966672"/>
              <a:ext cx="502894" cy="5250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组合 92">
            <a:extLst>
              <a:ext uri="{FF2B5EF4-FFF2-40B4-BE49-F238E27FC236}">
                <a16:creationId xmlns:a16="http://schemas.microsoft.com/office/drawing/2014/main" id="{A912242E-0B3A-41EA-987C-569F6E481094}"/>
              </a:ext>
            </a:extLst>
          </p:cNvPr>
          <p:cNvGrpSpPr/>
          <p:nvPr/>
        </p:nvGrpSpPr>
        <p:grpSpPr>
          <a:xfrm>
            <a:off x="223658" y="3101833"/>
            <a:ext cx="2703826" cy="1019407"/>
            <a:chOff x="223658" y="3101833"/>
            <a:chExt cx="2703826" cy="1019407"/>
          </a:xfrm>
        </p:grpSpPr>
        <p:sp>
          <p:nvSpPr>
            <p:cNvPr id="94" name="文本框 93">
              <a:extLst>
                <a:ext uri="{FF2B5EF4-FFF2-40B4-BE49-F238E27FC236}">
                  <a16:creationId xmlns:a16="http://schemas.microsoft.com/office/drawing/2014/main" id="{A2702BB2-890E-4A97-BCD3-B92231D05C82}"/>
                </a:ext>
              </a:extLst>
            </p:cNvPr>
            <p:cNvSpPr txBox="1"/>
            <p:nvPr/>
          </p:nvSpPr>
          <p:spPr>
            <a:xfrm>
              <a:off x="761433" y="3198765"/>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95" name="组合 94">
              <a:extLst>
                <a:ext uri="{FF2B5EF4-FFF2-40B4-BE49-F238E27FC236}">
                  <a16:creationId xmlns:a16="http://schemas.microsoft.com/office/drawing/2014/main" id="{D7BC92D3-DC1A-4022-A7B4-010EE235C1AB}"/>
                </a:ext>
              </a:extLst>
            </p:cNvPr>
            <p:cNvGrpSpPr/>
            <p:nvPr/>
          </p:nvGrpSpPr>
          <p:grpSpPr>
            <a:xfrm>
              <a:off x="620700" y="3813463"/>
              <a:ext cx="498146" cy="307777"/>
              <a:chOff x="521784" y="1344079"/>
              <a:chExt cx="498146" cy="307777"/>
            </a:xfrm>
          </p:grpSpPr>
          <p:sp>
            <p:nvSpPr>
              <p:cNvPr id="102" name="星形: 五角 101">
                <a:extLst>
                  <a:ext uri="{FF2B5EF4-FFF2-40B4-BE49-F238E27FC236}">
                    <a16:creationId xmlns:a16="http://schemas.microsoft.com/office/drawing/2014/main" id="{227B8E31-941A-45C7-B358-33F9BB7149FF}"/>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8BE1730A-8CA1-43F0-AEB5-4444DCCF4DA8}"/>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8.7k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96" name="文本框 95">
              <a:extLst>
                <a:ext uri="{FF2B5EF4-FFF2-40B4-BE49-F238E27FC236}">
                  <a16:creationId xmlns:a16="http://schemas.microsoft.com/office/drawing/2014/main" id="{6C728C73-40AB-41F8-98CF-DD421513DC0C}"/>
                </a:ext>
              </a:extLst>
            </p:cNvPr>
            <p:cNvSpPr txBox="1"/>
            <p:nvPr/>
          </p:nvSpPr>
          <p:spPr>
            <a:xfrm>
              <a:off x="2277173" y="3194896"/>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97" name="组合 96">
              <a:extLst>
                <a:ext uri="{FF2B5EF4-FFF2-40B4-BE49-F238E27FC236}">
                  <a16:creationId xmlns:a16="http://schemas.microsoft.com/office/drawing/2014/main" id="{87E8E456-75AA-4116-B7F7-8F6BEDF8642A}"/>
                </a:ext>
              </a:extLst>
            </p:cNvPr>
            <p:cNvGrpSpPr/>
            <p:nvPr/>
          </p:nvGrpSpPr>
          <p:grpSpPr>
            <a:xfrm>
              <a:off x="2237078" y="3813462"/>
              <a:ext cx="545878" cy="307777"/>
              <a:chOff x="521784" y="1344079"/>
              <a:chExt cx="545878" cy="307777"/>
            </a:xfrm>
          </p:grpSpPr>
          <p:sp>
            <p:nvSpPr>
              <p:cNvPr id="100" name="星形: 五角 99">
                <a:extLst>
                  <a:ext uri="{FF2B5EF4-FFF2-40B4-BE49-F238E27FC236}">
                    <a16:creationId xmlns:a16="http://schemas.microsoft.com/office/drawing/2014/main" id="{F2EEBEC6-3E1E-4993-B6B8-10E3F61A2905}"/>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C1608ADC-CBA5-446F-928E-ED5CA524F0A7}"/>
                  </a:ext>
                </a:extLst>
              </p:cNvPr>
              <p:cNvSpPr/>
              <p:nvPr/>
            </p:nvSpPr>
            <p:spPr>
              <a:xfrm>
                <a:off x="642903" y="1344079"/>
                <a:ext cx="424759"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4.8/5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13.5K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98" name="Picture 4" descr="Image result for user image">
              <a:extLst>
                <a:ext uri="{FF2B5EF4-FFF2-40B4-BE49-F238E27FC236}">
                  <a16:creationId xmlns:a16="http://schemas.microsoft.com/office/drawing/2014/main" id="{AC1C4667-F9AD-4B63-B219-5BFFA4084D7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3658" y="3101833"/>
              <a:ext cx="631252" cy="631252"/>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10" descr="Image result for dish image">
              <a:extLst>
                <a:ext uri="{FF2B5EF4-FFF2-40B4-BE49-F238E27FC236}">
                  <a16:creationId xmlns:a16="http://schemas.microsoft.com/office/drawing/2014/main" id="{D0A00F6C-EE78-44F7-9144-BFE0DA0B009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3363" y="3174392"/>
              <a:ext cx="502894" cy="5233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 name="组合 103">
            <a:extLst>
              <a:ext uri="{FF2B5EF4-FFF2-40B4-BE49-F238E27FC236}">
                <a16:creationId xmlns:a16="http://schemas.microsoft.com/office/drawing/2014/main" id="{DCB21F1E-EB82-40E0-B37F-A826BC209CBD}"/>
              </a:ext>
            </a:extLst>
          </p:cNvPr>
          <p:cNvGrpSpPr/>
          <p:nvPr/>
        </p:nvGrpSpPr>
        <p:grpSpPr>
          <a:xfrm>
            <a:off x="231669" y="4280864"/>
            <a:ext cx="2693005" cy="1002304"/>
            <a:chOff x="231669" y="4280864"/>
            <a:chExt cx="2693005" cy="1002304"/>
          </a:xfrm>
        </p:grpSpPr>
        <p:sp>
          <p:nvSpPr>
            <p:cNvPr id="105" name="文本框 104">
              <a:extLst>
                <a:ext uri="{FF2B5EF4-FFF2-40B4-BE49-F238E27FC236}">
                  <a16:creationId xmlns:a16="http://schemas.microsoft.com/office/drawing/2014/main" id="{962234D8-12EF-443D-98FC-7D36FDC7729F}"/>
                </a:ext>
              </a:extLst>
            </p:cNvPr>
            <p:cNvSpPr txBox="1"/>
            <p:nvPr/>
          </p:nvSpPr>
          <p:spPr>
            <a:xfrm>
              <a:off x="758623" y="436069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106" name="组合 105">
              <a:extLst>
                <a:ext uri="{FF2B5EF4-FFF2-40B4-BE49-F238E27FC236}">
                  <a16:creationId xmlns:a16="http://schemas.microsoft.com/office/drawing/2014/main" id="{CE53E847-3ACE-48E6-94D7-00DC264236A5}"/>
                </a:ext>
              </a:extLst>
            </p:cNvPr>
            <p:cNvGrpSpPr/>
            <p:nvPr/>
          </p:nvGrpSpPr>
          <p:grpSpPr>
            <a:xfrm>
              <a:off x="617890" y="4975391"/>
              <a:ext cx="498146" cy="307777"/>
              <a:chOff x="521784" y="1344079"/>
              <a:chExt cx="498146" cy="307777"/>
            </a:xfrm>
          </p:grpSpPr>
          <p:sp>
            <p:nvSpPr>
              <p:cNvPr id="113" name="星形: 五角 112">
                <a:extLst>
                  <a:ext uri="{FF2B5EF4-FFF2-40B4-BE49-F238E27FC236}">
                    <a16:creationId xmlns:a16="http://schemas.microsoft.com/office/drawing/2014/main" id="{0AF2D06D-C0C4-4B56-91B2-4A04051FD900}"/>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D535F309-1C77-499C-8635-6D7BBD822EDA}"/>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07" name="文本框 106">
              <a:extLst>
                <a:ext uri="{FF2B5EF4-FFF2-40B4-BE49-F238E27FC236}">
                  <a16:creationId xmlns:a16="http://schemas.microsoft.com/office/drawing/2014/main" id="{B109FFD1-96AD-4D57-8609-DCD9AC03BE56}"/>
                </a:ext>
              </a:extLst>
            </p:cNvPr>
            <p:cNvSpPr txBox="1"/>
            <p:nvPr/>
          </p:nvSpPr>
          <p:spPr>
            <a:xfrm>
              <a:off x="2274363" y="435682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108" name="组合 107">
              <a:extLst>
                <a:ext uri="{FF2B5EF4-FFF2-40B4-BE49-F238E27FC236}">
                  <a16:creationId xmlns:a16="http://schemas.microsoft.com/office/drawing/2014/main" id="{A4569763-7298-4CD7-BE1A-B3AC111CC2F2}"/>
                </a:ext>
              </a:extLst>
            </p:cNvPr>
            <p:cNvGrpSpPr/>
            <p:nvPr/>
          </p:nvGrpSpPr>
          <p:grpSpPr>
            <a:xfrm>
              <a:off x="2234268" y="4975390"/>
              <a:ext cx="498146" cy="307777"/>
              <a:chOff x="521784" y="1344079"/>
              <a:chExt cx="498146" cy="307777"/>
            </a:xfrm>
          </p:grpSpPr>
          <p:sp>
            <p:nvSpPr>
              <p:cNvPr id="111" name="星形: 五角 110">
                <a:extLst>
                  <a:ext uri="{FF2B5EF4-FFF2-40B4-BE49-F238E27FC236}">
                    <a16:creationId xmlns:a16="http://schemas.microsoft.com/office/drawing/2014/main" id="{AAA1A487-9FAC-47D6-9137-5105BF3B2304}"/>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486B17CB-87EB-4354-AB40-C7F0CFD601F9}"/>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09" name="Picture 6" descr="Image result for user image">
              <a:extLst>
                <a:ext uri="{FF2B5EF4-FFF2-40B4-BE49-F238E27FC236}">
                  <a16:creationId xmlns:a16="http://schemas.microsoft.com/office/drawing/2014/main" id="{5FA09759-21C9-461A-B088-D65F7E7D632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1669" y="4280864"/>
              <a:ext cx="617561" cy="617561"/>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2" descr="Image result for dish image">
              <a:extLst>
                <a:ext uri="{FF2B5EF4-FFF2-40B4-BE49-F238E27FC236}">
                  <a16:creationId xmlns:a16="http://schemas.microsoft.com/office/drawing/2014/main" id="{BB378B2A-A3AE-4898-8D34-CEBF19A860C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3363" y="4337436"/>
              <a:ext cx="502894" cy="52033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8" name="直接连接符 67">
            <a:extLst>
              <a:ext uri="{FF2B5EF4-FFF2-40B4-BE49-F238E27FC236}">
                <a16:creationId xmlns:a16="http://schemas.microsoft.com/office/drawing/2014/main" id="{4AEF85D5-4D2B-4EBC-88AA-3B70EF4A6E6D}"/>
              </a:ext>
            </a:extLst>
          </p:cNvPr>
          <p:cNvCxnSpPr/>
          <p:nvPr/>
        </p:nvCxnSpPr>
        <p:spPr>
          <a:xfrm>
            <a:off x="199924" y="5659777"/>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DAF72B3-7D7F-4E5B-B809-682687173772}"/>
              </a:ext>
            </a:extLst>
          </p:cNvPr>
          <p:cNvSpPr/>
          <p:nvPr/>
        </p:nvSpPr>
        <p:spPr>
          <a:xfrm>
            <a:off x="197525" y="2815858"/>
            <a:ext cx="2849599" cy="2849599"/>
          </a:xfrm>
          <a:prstGeom prst="rect">
            <a:avLst/>
          </a:prstGeom>
          <a:solidFill>
            <a:schemeClr val="bg1"/>
          </a:solidFill>
          <a:ln w="9525">
            <a:solidFill>
              <a:srgbClr val="606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9" name="Picture 8" descr="Image result for dish image">
            <a:extLst>
              <a:ext uri="{FF2B5EF4-FFF2-40B4-BE49-F238E27FC236}">
                <a16:creationId xmlns:a16="http://schemas.microsoft.com/office/drawing/2014/main" id="{93C29CEE-3003-4F47-95AB-876E40FE1B2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144" y="2904322"/>
            <a:ext cx="1800000" cy="187935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14213239-F31A-4D29-AA22-0BBAADA6CC52}"/>
              </a:ext>
            </a:extLst>
          </p:cNvPr>
          <p:cNvSpPr txBox="1"/>
          <p:nvPr/>
        </p:nvSpPr>
        <p:spPr>
          <a:xfrm>
            <a:off x="2178578" y="3351888"/>
            <a:ext cx="901247" cy="1169551"/>
          </a:xfrm>
          <a:prstGeom prst="rect">
            <a:avLst/>
          </a:prstGeom>
          <a:noFill/>
        </p:spPr>
        <p:txBody>
          <a:bodyPr wrap="square" rtlCol="0">
            <a:spAutoFit/>
          </a:bodyPr>
          <a:lstStyle/>
          <a:p>
            <a:r>
              <a:rPr lang="en-US" altLang="zh-CN" sz="1000" dirty="0"/>
              <a:t>Toasted fish  of Version vegetable-2 is a very special dish that contains a variety of...</a:t>
            </a:r>
            <a:endParaRPr lang="zh-CN" altLang="en-US" sz="1000" dirty="0"/>
          </a:p>
        </p:txBody>
      </p:sp>
      <p:grpSp>
        <p:nvGrpSpPr>
          <p:cNvPr id="11" name="组合 10">
            <a:extLst>
              <a:ext uri="{FF2B5EF4-FFF2-40B4-BE49-F238E27FC236}">
                <a16:creationId xmlns:a16="http://schemas.microsoft.com/office/drawing/2014/main" id="{FC288DA4-FCA0-407B-BD28-2EB509E728EB}"/>
              </a:ext>
            </a:extLst>
          </p:cNvPr>
          <p:cNvGrpSpPr/>
          <p:nvPr/>
        </p:nvGrpSpPr>
        <p:grpSpPr>
          <a:xfrm>
            <a:off x="2321503" y="2947944"/>
            <a:ext cx="498146" cy="307777"/>
            <a:chOff x="2389478" y="2781780"/>
            <a:chExt cx="498146" cy="307777"/>
          </a:xfrm>
        </p:grpSpPr>
        <p:sp>
          <p:nvSpPr>
            <p:cNvPr id="122" name="星形: 五角 121">
              <a:extLst>
                <a:ext uri="{FF2B5EF4-FFF2-40B4-BE49-F238E27FC236}">
                  <a16:creationId xmlns:a16="http://schemas.microsoft.com/office/drawing/2014/main" id="{2D74CBEF-FB0E-47E2-9901-4F2BB5A4A754}"/>
                </a:ext>
              </a:extLst>
            </p:cNvPr>
            <p:cNvSpPr/>
            <p:nvPr/>
          </p:nvSpPr>
          <p:spPr>
            <a:xfrm>
              <a:off x="2389478" y="2874115"/>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a:extLst>
                <a:ext uri="{FF2B5EF4-FFF2-40B4-BE49-F238E27FC236}">
                  <a16:creationId xmlns:a16="http://schemas.microsoft.com/office/drawing/2014/main" id="{7EC7750A-C0DF-421D-AD7E-56D7FAD26CEF}"/>
                </a:ext>
              </a:extLst>
            </p:cNvPr>
            <p:cNvSpPr/>
            <p:nvPr/>
          </p:nvSpPr>
          <p:spPr>
            <a:xfrm>
              <a:off x="2510598" y="2781780"/>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4.0/5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1902</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nvGrpSpPr>
          <p:cNvPr id="7" name="组合 6">
            <a:extLst>
              <a:ext uri="{FF2B5EF4-FFF2-40B4-BE49-F238E27FC236}">
                <a16:creationId xmlns:a16="http://schemas.microsoft.com/office/drawing/2014/main" id="{6FA92E12-31C4-4652-B506-DE046B9891E7}"/>
              </a:ext>
            </a:extLst>
          </p:cNvPr>
          <p:cNvGrpSpPr/>
          <p:nvPr/>
        </p:nvGrpSpPr>
        <p:grpSpPr>
          <a:xfrm>
            <a:off x="785152" y="5142358"/>
            <a:ext cx="1710246" cy="134301"/>
            <a:chOff x="872126" y="5186789"/>
            <a:chExt cx="1710246" cy="134301"/>
          </a:xfrm>
        </p:grpSpPr>
        <p:sp>
          <p:nvSpPr>
            <p:cNvPr id="118" name="星形: 五角 117">
              <a:extLst>
                <a:ext uri="{FF2B5EF4-FFF2-40B4-BE49-F238E27FC236}">
                  <a16:creationId xmlns:a16="http://schemas.microsoft.com/office/drawing/2014/main" id="{E6254D7A-E509-4215-9D4A-D7129131A0F6}"/>
                </a:ext>
              </a:extLst>
            </p:cNvPr>
            <p:cNvSpPr/>
            <p:nvPr/>
          </p:nvSpPr>
          <p:spPr>
            <a:xfrm>
              <a:off x="872126" y="5194111"/>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星形: 五角 118">
              <a:extLst>
                <a:ext uri="{FF2B5EF4-FFF2-40B4-BE49-F238E27FC236}">
                  <a16:creationId xmlns:a16="http://schemas.microsoft.com/office/drawing/2014/main" id="{47E3EF0B-2157-41A2-B13F-C78E8E967BAC}"/>
                </a:ext>
              </a:extLst>
            </p:cNvPr>
            <p:cNvSpPr/>
            <p:nvPr/>
          </p:nvSpPr>
          <p:spPr>
            <a:xfrm>
              <a:off x="1257470" y="519238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星形: 五角 119">
              <a:extLst>
                <a:ext uri="{FF2B5EF4-FFF2-40B4-BE49-F238E27FC236}">
                  <a16:creationId xmlns:a16="http://schemas.microsoft.com/office/drawing/2014/main" id="{C020590C-8775-4DD6-84A3-FFC0B4BABAFC}"/>
                </a:ext>
              </a:extLst>
            </p:cNvPr>
            <p:cNvSpPr/>
            <p:nvPr/>
          </p:nvSpPr>
          <p:spPr>
            <a:xfrm>
              <a:off x="1644545" y="5186789"/>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星形: 五角 120">
              <a:extLst>
                <a:ext uri="{FF2B5EF4-FFF2-40B4-BE49-F238E27FC236}">
                  <a16:creationId xmlns:a16="http://schemas.microsoft.com/office/drawing/2014/main" id="{38091242-A842-418E-8DD7-8FA4DE49B357}"/>
                </a:ext>
              </a:extLst>
            </p:cNvPr>
            <p:cNvSpPr/>
            <p:nvPr/>
          </p:nvSpPr>
          <p:spPr>
            <a:xfrm>
              <a:off x="2025424" y="5186789"/>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星形: 五角 1">
              <a:extLst>
                <a:ext uri="{FF2B5EF4-FFF2-40B4-BE49-F238E27FC236}">
                  <a16:creationId xmlns:a16="http://schemas.microsoft.com/office/drawing/2014/main" id="{7C54869F-2F54-4C06-A368-BD63B9B33C5E}"/>
                </a:ext>
              </a:extLst>
            </p:cNvPr>
            <p:cNvSpPr/>
            <p:nvPr/>
          </p:nvSpPr>
          <p:spPr>
            <a:xfrm>
              <a:off x="2441972" y="5192384"/>
              <a:ext cx="140400" cy="126000"/>
            </a:xfrm>
            <a:prstGeom prst="star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5" name="箭头: 手杖形 114">
            <a:extLst>
              <a:ext uri="{FF2B5EF4-FFF2-40B4-BE49-F238E27FC236}">
                <a16:creationId xmlns:a16="http://schemas.microsoft.com/office/drawing/2014/main" id="{787717C3-5A1A-430F-BE6D-136DB0192233}"/>
              </a:ext>
            </a:extLst>
          </p:cNvPr>
          <p:cNvSpPr/>
          <p:nvPr/>
        </p:nvSpPr>
        <p:spPr>
          <a:xfrm rot="5400000">
            <a:off x="2743922" y="5370755"/>
            <a:ext cx="140130" cy="184869"/>
          </a:xfrm>
          <a:prstGeom prst="uturnArrow">
            <a:avLst/>
          </a:prstGeom>
          <a:solidFill>
            <a:srgbClr val="606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190285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EF731-44F4-1A45-AEA0-B09F61F80AE5}"/>
              </a:ext>
            </a:extLst>
          </p:cNvPr>
          <p:cNvPicPr>
            <a:picLocks noChangeAspect="1"/>
          </p:cNvPicPr>
          <p:nvPr/>
        </p:nvPicPr>
        <p:blipFill>
          <a:blip r:embed="rId2"/>
          <a:stretch>
            <a:fillRect/>
          </a:stretch>
        </p:blipFill>
        <p:spPr>
          <a:xfrm>
            <a:off x="56091" y="-1"/>
            <a:ext cx="3127905" cy="6480175"/>
          </a:xfrm>
          <a:prstGeom prst="rect">
            <a:avLst/>
          </a:prstGeom>
        </p:spPr>
      </p:pic>
      <p:pic>
        <p:nvPicPr>
          <p:cNvPr id="12" name="Picture 11">
            <a:extLst>
              <a:ext uri="{FF2B5EF4-FFF2-40B4-BE49-F238E27FC236}">
                <a16:creationId xmlns:a16="http://schemas.microsoft.com/office/drawing/2014/main" id="{EB8DCA93-5926-5D4E-8314-BA35736F8CF5}"/>
              </a:ext>
            </a:extLst>
          </p:cNvPr>
          <p:cNvPicPr>
            <a:picLocks noChangeAspect="1"/>
          </p:cNvPicPr>
          <p:nvPr/>
        </p:nvPicPr>
        <p:blipFill>
          <a:blip r:embed="rId3"/>
          <a:stretch>
            <a:fillRect/>
          </a:stretch>
        </p:blipFill>
        <p:spPr>
          <a:xfrm>
            <a:off x="419583" y="214013"/>
            <a:ext cx="264358" cy="100389"/>
          </a:xfrm>
          <a:prstGeom prst="rect">
            <a:avLst/>
          </a:prstGeom>
        </p:spPr>
      </p:pic>
      <p:pic>
        <p:nvPicPr>
          <p:cNvPr id="13" name="Picture 12">
            <a:extLst>
              <a:ext uri="{FF2B5EF4-FFF2-40B4-BE49-F238E27FC236}">
                <a16:creationId xmlns:a16="http://schemas.microsoft.com/office/drawing/2014/main" id="{EC4699D0-B2CA-2E49-9438-ACF5B18494DB}"/>
              </a:ext>
            </a:extLst>
          </p:cNvPr>
          <p:cNvPicPr>
            <a:picLocks noChangeAspect="1"/>
          </p:cNvPicPr>
          <p:nvPr/>
        </p:nvPicPr>
        <p:blipFill>
          <a:blip r:embed="rId4"/>
          <a:stretch>
            <a:fillRect/>
          </a:stretch>
        </p:blipFill>
        <p:spPr>
          <a:xfrm>
            <a:off x="2455284" y="221719"/>
            <a:ext cx="417260" cy="91939"/>
          </a:xfrm>
          <a:prstGeom prst="rect">
            <a:avLst/>
          </a:prstGeom>
        </p:spPr>
      </p:pic>
      <p:sp>
        <p:nvSpPr>
          <p:cNvPr id="17" name="Rectangle 16">
            <a:extLst>
              <a:ext uri="{FF2B5EF4-FFF2-40B4-BE49-F238E27FC236}">
                <a16:creationId xmlns:a16="http://schemas.microsoft.com/office/drawing/2014/main" id="{2799422C-17A5-644F-A73F-02EBF57557C8}"/>
              </a:ext>
            </a:extLst>
          </p:cNvPr>
          <p:cNvSpPr/>
          <p:nvPr/>
        </p:nvSpPr>
        <p:spPr>
          <a:xfrm>
            <a:off x="1407940" y="5921499"/>
            <a:ext cx="40588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Cooking</a:t>
            </a:r>
          </a:p>
        </p:txBody>
      </p:sp>
      <p:sp>
        <p:nvSpPr>
          <p:cNvPr id="18" name="Rectangle 17">
            <a:extLst>
              <a:ext uri="{FF2B5EF4-FFF2-40B4-BE49-F238E27FC236}">
                <a16:creationId xmlns:a16="http://schemas.microsoft.com/office/drawing/2014/main" id="{0C25F1EA-1CE0-5040-9D5D-6CB980ABDE8D}"/>
              </a:ext>
            </a:extLst>
          </p:cNvPr>
          <p:cNvSpPr/>
          <p:nvPr/>
        </p:nvSpPr>
        <p:spPr>
          <a:xfrm>
            <a:off x="228989" y="5924882"/>
            <a:ext cx="683838"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Recommendation</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39B9C32-E156-2246-A2FE-BC6D843DD035}"/>
              </a:ext>
            </a:extLst>
          </p:cNvPr>
          <p:cNvSpPr/>
          <p:nvPr/>
        </p:nvSpPr>
        <p:spPr>
          <a:xfrm>
            <a:off x="775140" y="5929624"/>
            <a:ext cx="638316" cy="246221"/>
          </a:xfrm>
          <a:prstGeom prst="rect">
            <a:avLst/>
          </a:prstGeom>
          <a:noFill/>
        </p:spPr>
        <p:txBody>
          <a:bodyPr wrap="square" lIns="91440" tIns="45720" rIns="91440" bIns="45720">
            <a:spAutoFit/>
          </a:bodyPr>
          <a:lstStyle/>
          <a:p>
            <a:pPr algn="ctr"/>
            <a:r>
              <a:rPr lang="en-GB" sz="500" dirty="0">
                <a:solidFill>
                  <a:srgbClr val="FF0000"/>
                </a:solidFill>
                <a:latin typeface="Times New Roman" panose="02020603050405020304" pitchFamily="18" charset="0"/>
                <a:cs typeface="Times New Roman" panose="02020603050405020304" pitchFamily="18" charset="0"/>
              </a:rPr>
              <a:t>Like</a:t>
            </a:r>
          </a:p>
          <a:p>
            <a:pPr algn="ctr"/>
            <a:endParaRPr lang="en-GB" sz="500"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4F7906F0-CD85-634B-95B6-26D63AD33932}"/>
              </a:ext>
            </a:extLst>
          </p:cNvPr>
          <p:cNvSpPr/>
          <p:nvPr/>
        </p:nvSpPr>
        <p:spPr>
          <a:xfrm>
            <a:off x="2067894" y="5924882"/>
            <a:ext cx="309700" cy="169277"/>
          </a:xfrm>
          <a:prstGeom prst="rect">
            <a:avLst/>
          </a:prstGeom>
          <a:noFill/>
        </p:spPr>
        <p:txBody>
          <a:bodyPr wrap="none" lIns="91440" tIns="45720" rIns="91440" bIns="45720">
            <a:spAutoFit/>
          </a:bodyPr>
          <a:lstStyle/>
          <a:p>
            <a:pPr algn="ctr"/>
            <a:r>
              <a:rPr lang="en-GB" sz="500" b="0" cap="none" spc="0" dirty="0">
                <a:ln w="0"/>
                <a:solidFill>
                  <a:schemeClr val="tx1"/>
                </a:solidFill>
                <a:latin typeface="Times New Roman" panose="02020603050405020304" pitchFamily="18" charset="0"/>
                <a:cs typeface="Times New Roman" panose="02020603050405020304" pitchFamily="18" charset="0"/>
              </a:rPr>
              <a:t>Task</a:t>
            </a:r>
          </a:p>
        </p:txBody>
      </p:sp>
      <p:pic>
        <p:nvPicPr>
          <p:cNvPr id="3" name="图片 2">
            <a:extLst>
              <a:ext uri="{FF2B5EF4-FFF2-40B4-BE49-F238E27FC236}">
                <a16:creationId xmlns:a16="http://schemas.microsoft.com/office/drawing/2014/main" id="{8B0A7B30-9430-48E1-9A7B-F78B04A2C418}"/>
              </a:ext>
            </a:extLst>
          </p:cNvPr>
          <p:cNvPicPr>
            <a:picLocks noChangeAspect="1"/>
          </p:cNvPicPr>
          <p:nvPr/>
        </p:nvPicPr>
        <p:blipFill>
          <a:blip r:embed="rId5"/>
          <a:stretch>
            <a:fillRect/>
          </a:stretch>
        </p:blipFill>
        <p:spPr>
          <a:xfrm>
            <a:off x="2132777" y="5762585"/>
            <a:ext cx="173461" cy="193173"/>
          </a:xfrm>
          <a:prstGeom prst="rect">
            <a:avLst/>
          </a:prstGeom>
        </p:spPr>
      </p:pic>
      <p:pic>
        <p:nvPicPr>
          <p:cNvPr id="4" name="图片 3">
            <a:extLst>
              <a:ext uri="{FF2B5EF4-FFF2-40B4-BE49-F238E27FC236}">
                <a16:creationId xmlns:a16="http://schemas.microsoft.com/office/drawing/2014/main" id="{85AA6349-3303-440C-8AC9-63A0B0442A1B}"/>
              </a:ext>
            </a:extLst>
          </p:cNvPr>
          <p:cNvPicPr>
            <a:picLocks noChangeAspect="1"/>
          </p:cNvPicPr>
          <p:nvPr/>
        </p:nvPicPr>
        <p:blipFill>
          <a:blip r:embed="rId6"/>
          <a:stretch>
            <a:fillRect/>
          </a:stretch>
        </p:blipFill>
        <p:spPr>
          <a:xfrm>
            <a:off x="2690488" y="5770955"/>
            <a:ext cx="156121" cy="191248"/>
          </a:xfrm>
          <a:prstGeom prst="rect">
            <a:avLst/>
          </a:prstGeom>
        </p:spPr>
      </p:pic>
      <p:pic>
        <p:nvPicPr>
          <p:cNvPr id="6" name="图片 5">
            <a:extLst>
              <a:ext uri="{FF2B5EF4-FFF2-40B4-BE49-F238E27FC236}">
                <a16:creationId xmlns:a16="http://schemas.microsoft.com/office/drawing/2014/main" id="{5B66B1C6-5DC6-43D6-921A-4E36D5C58EDF}"/>
              </a:ext>
            </a:extLst>
          </p:cNvPr>
          <p:cNvPicPr>
            <a:picLocks noChangeAspect="1"/>
          </p:cNvPicPr>
          <p:nvPr/>
        </p:nvPicPr>
        <p:blipFill>
          <a:blip r:embed="rId7"/>
          <a:stretch>
            <a:fillRect/>
          </a:stretch>
        </p:blipFill>
        <p:spPr>
          <a:xfrm>
            <a:off x="449546" y="5764828"/>
            <a:ext cx="212545" cy="203502"/>
          </a:xfrm>
          <a:prstGeom prst="rect">
            <a:avLst/>
          </a:prstGeom>
        </p:spPr>
      </p:pic>
      <p:pic>
        <p:nvPicPr>
          <p:cNvPr id="8" name="图片 7">
            <a:extLst>
              <a:ext uri="{FF2B5EF4-FFF2-40B4-BE49-F238E27FC236}">
                <a16:creationId xmlns:a16="http://schemas.microsoft.com/office/drawing/2014/main" id="{F8B896A8-CE79-46E9-81FB-7AA6103796B3}"/>
              </a:ext>
            </a:extLst>
          </p:cNvPr>
          <p:cNvPicPr>
            <a:picLocks noChangeAspect="1"/>
          </p:cNvPicPr>
          <p:nvPr/>
        </p:nvPicPr>
        <p:blipFill>
          <a:blip r:embed="rId8"/>
          <a:stretch>
            <a:fillRect/>
          </a:stretch>
        </p:blipFill>
        <p:spPr>
          <a:xfrm>
            <a:off x="1011008" y="5791980"/>
            <a:ext cx="180200" cy="169278"/>
          </a:xfrm>
          <a:prstGeom prst="rect">
            <a:avLst/>
          </a:prstGeom>
        </p:spPr>
      </p:pic>
      <p:sp>
        <p:nvSpPr>
          <p:cNvPr id="25" name="Rectangle 23">
            <a:extLst>
              <a:ext uri="{FF2B5EF4-FFF2-40B4-BE49-F238E27FC236}">
                <a16:creationId xmlns:a16="http://schemas.microsoft.com/office/drawing/2014/main" id="{4CA5D416-0C1D-447C-8248-F05BE5779AE3}"/>
              </a:ext>
            </a:extLst>
          </p:cNvPr>
          <p:cNvSpPr/>
          <p:nvPr/>
        </p:nvSpPr>
        <p:spPr>
          <a:xfrm>
            <a:off x="2642664" y="5925022"/>
            <a:ext cx="271228" cy="169277"/>
          </a:xfrm>
          <a:prstGeom prst="rect">
            <a:avLst/>
          </a:prstGeom>
          <a:noFill/>
        </p:spPr>
        <p:txBody>
          <a:bodyPr wrap="none" lIns="91440" tIns="45720" rIns="91440" bIns="45720">
            <a:spAutoFit/>
          </a:bodyPr>
          <a:lstStyle/>
          <a:p>
            <a:pPr algn="ctr"/>
            <a:r>
              <a:rPr lang="en-GB" sz="500" dirty="0">
                <a:ln w="0"/>
                <a:latin typeface="Times New Roman" panose="02020603050405020304" pitchFamily="18" charset="0"/>
                <a:cs typeface="Times New Roman" panose="02020603050405020304" pitchFamily="18" charset="0"/>
              </a:rPr>
              <a:t>Me</a:t>
            </a:r>
          </a:p>
        </p:txBody>
      </p:sp>
      <p:pic>
        <p:nvPicPr>
          <p:cNvPr id="20" name="图片 19">
            <a:extLst>
              <a:ext uri="{FF2B5EF4-FFF2-40B4-BE49-F238E27FC236}">
                <a16:creationId xmlns:a16="http://schemas.microsoft.com/office/drawing/2014/main" id="{E377EA8B-AEE9-4DA3-8F16-F489684518E0}"/>
              </a:ext>
            </a:extLst>
          </p:cNvPr>
          <p:cNvPicPr>
            <a:picLocks noChangeAspect="1"/>
          </p:cNvPicPr>
          <p:nvPr/>
        </p:nvPicPr>
        <p:blipFill>
          <a:blip r:embed="rId9"/>
          <a:stretch>
            <a:fillRect/>
          </a:stretch>
        </p:blipFill>
        <p:spPr>
          <a:xfrm>
            <a:off x="991394" y="6175666"/>
            <a:ext cx="1257300" cy="160669"/>
          </a:xfrm>
          <a:prstGeom prst="rect">
            <a:avLst/>
          </a:prstGeom>
        </p:spPr>
      </p:pic>
      <p:pic>
        <p:nvPicPr>
          <p:cNvPr id="30" name="图片 29">
            <a:extLst>
              <a:ext uri="{FF2B5EF4-FFF2-40B4-BE49-F238E27FC236}">
                <a16:creationId xmlns:a16="http://schemas.microsoft.com/office/drawing/2014/main" id="{DD709F95-A64D-47BF-991B-04E184D1FEB1}"/>
              </a:ext>
            </a:extLst>
          </p:cNvPr>
          <p:cNvPicPr>
            <a:picLocks noChangeAspect="1"/>
          </p:cNvPicPr>
          <p:nvPr/>
        </p:nvPicPr>
        <p:blipFill>
          <a:blip r:embed="rId10"/>
          <a:stretch>
            <a:fillRect/>
          </a:stretch>
        </p:blipFill>
        <p:spPr>
          <a:xfrm>
            <a:off x="1526198" y="5756612"/>
            <a:ext cx="178969" cy="208103"/>
          </a:xfrm>
          <a:prstGeom prst="rect">
            <a:avLst/>
          </a:prstGeom>
        </p:spPr>
      </p:pic>
      <p:pic>
        <p:nvPicPr>
          <p:cNvPr id="67" name="图片 66">
            <a:extLst>
              <a:ext uri="{FF2B5EF4-FFF2-40B4-BE49-F238E27FC236}">
                <a16:creationId xmlns:a16="http://schemas.microsoft.com/office/drawing/2014/main" id="{0767D477-0154-4D33-85C5-65320E8618FC}"/>
              </a:ext>
            </a:extLst>
          </p:cNvPr>
          <p:cNvPicPr>
            <a:picLocks noChangeAspect="1"/>
          </p:cNvPicPr>
          <p:nvPr/>
        </p:nvPicPr>
        <p:blipFill>
          <a:blip r:embed="rId11"/>
          <a:stretch>
            <a:fillRect/>
          </a:stretch>
        </p:blipFill>
        <p:spPr>
          <a:xfrm>
            <a:off x="1015083" y="5801396"/>
            <a:ext cx="178970" cy="162700"/>
          </a:xfrm>
          <a:prstGeom prst="rect">
            <a:avLst/>
          </a:prstGeom>
        </p:spPr>
      </p:pic>
      <p:grpSp>
        <p:nvGrpSpPr>
          <p:cNvPr id="29" name="组合 28">
            <a:extLst>
              <a:ext uri="{FF2B5EF4-FFF2-40B4-BE49-F238E27FC236}">
                <a16:creationId xmlns:a16="http://schemas.microsoft.com/office/drawing/2014/main" id="{7E77CC62-189E-4881-BD06-AB24BB235503}"/>
              </a:ext>
            </a:extLst>
          </p:cNvPr>
          <p:cNvGrpSpPr/>
          <p:nvPr/>
        </p:nvGrpSpPr>
        <p:grpSpPr>
          <a:xfrm>
            <a:off x="198644" y="502282"/>
            <a:ext cx="2862138" cy="217594"/>
            <a:chOff x="198644" y="475551"/>
            <a:chExt cx="2862138" cy="217594"/>
          </a:xfrm>
        </p:grpSpPr>
        <p:grpSp>
          <p:nvGrpSpPr>
            <p:cNvPr id="15" name="组合 14">
              <a:extLst>
                <a:ext uri="{FF2B5EF4-FFF2-40B4-BE49-F238E27FC236}">
                  <a16:creationId xmlns:a16="http://schemas.microsoft.com/office/drawing/2014/main" id="{FEE3BFF6-1408-42AA-B62D-F1E6A8D5B3FE}"/>
                </a:ext>
              </a:extLst>
            </p:cNvPr>
            <p:cNvGrpSpPr/>
            <p:nvPr/>
          </p:nvGrpSpPr>
          <p:grpSpPr>
            <a:xfrm>
              <a:off x="198644" y="477079"/>
              <a:ext cx="2842800" cy="216066"/>
              <a:chOff x="198644" y="477079"/>
              <a:chExt cx="2842800" cy="152400"/>
            </a:xfrm>
          </p:grpSpPr>
          <p:cxnSp>
            <p:nvCxnSpPr>
              <p:cNvPr id="14" name="直接连接符 13">
                <a:extLst>
                  <a:ext uri="{FF2B5EF4-FFF2-40B4-BE49-F238E27FC236}">
                    <a16:creationId xmlns:a16="http://schemas.microsoft.com/office/drawing/2014/main" id="{200E26FF-1306-483D-8E7C-DF86A62361D9}"/>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4D267FA8-B66C-42B7-9C19-30AE4ABD1451}"/>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0D5D596A-48B8-4499-87C3-37DA88A4AE6A}"/>
                </a:ext>
              </a:extLst>
            </p:cNvPr>
            <p:cNvSpPr txBox="1"/>
            <p:nvPr/>
          </p:nvSpPr>
          <p:spPr>
            <a:xfrm>
              <a:off x="217982" y="475551"/>
              <a:ext cx="2842800" cy="215444"/>
            </a:xfrm>
            <a:prstGeom prst="rect">
              <a:avLst/>
            </a:prstGeom>
            <a:noFill/>
          </p:spPr>
          <p:txBody>
            <a:bodyPr wrap="square" rtlCol="0">
              <a:spAutoFit/>
            </a:bodyPr>
            <a:lstStyle/>
            <a:p>
              <a:r>
                <a:rPr lang="en-US" altLang="zh-CN" sz="800" dirty="0">
                  <a:solidFill>
                    <a:srgbClr val="606060"/>
                  </a:solidFill>
                </a:rPr>
                <a:t>Common  |   Spicy  |   </a:t>
              </a:r>
              <a:r>
                <a:rPr lang="en-US" altLang="zh-CN" sz="800" dirty="0">
                  <a:solidFill>
                    <a:srgbClr val="FF0000"/>
                  </a:solidFill>
                </a:rPr>
                <a:t>Sour</a:t>
              </a:r>
              <a:r>
                <a:rPr lang="en-US" altLang="zh-CN" sz="800" dirty="0">
                  <a:solidFill>
                    <a:srgbClr val="606060"/>
                  </a:solidFill>
                </a:rPr>
                <a:t>  |   Fish   |   Chicken   |    Beef</a:t>
              </a:r>
              <a:endParaRPr lang="zh-CN" altLang="en-US" sz="800" dirty="0">
                <a:solidFill>
                  <a:srgbClr val="606060"/>
                </a:solidFill>
              </a:endParaRPr>
            </a:p>
          </p:txBody>
        </p:sp>
      </p:grpSp>
      <p:grpSp>
        <p:nvGrpSpPr>
          <p:cNvPr id="71" name="组合 70">
            <a:extLst>
              <a:ext uri="{FF2B5EF4-FFF2-40B4-BE49-F238E27FC236}">
                <a16:creationId xmlns:a16="http://schemas.microsoft.com/office/drawing/2014/main" id="{3563FF6D-DF41-4D78-B968-3DC913C6537B}"/>
              </a:ext>
            </a:extLst>
          </p:cNvPr>
          <p:cNvGrpSpPr/>
          <p:nvPr/>
        </p:nvGrpSpPr>
        <p:grpSpPr>
          <a:xfrm>
            <a:off x="294275" y="826731"/>
            <a:ext cx="2633209" cy="950236"/>
            <a:chOff x="337329" y="815012"/>
            <a:chExt cx="2633209" cy="950236"/>
          </a:xfrm>
        </p:grpSpPr>
        <p:pic>
          <p:nvPicPr>
            <p:cNvPr id="72" name="Picture 2" descr="Image result for user image">
              <a:extLst>
                <a:ext uri="{FF2B5EF4-FFF2-40B4-BE49-F238E27FC236}">
                  <a16:creationId xmlns:a16="http://schemas.microsoft.com/office/drawing/2014/main" id="{62437D6F-400D-4946-ADB1-96AB2D861A1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7329" y="815012"/>
              <a:ext cx="467158" cy="52483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Image result for dish image">
              <a:extLst>
                <a:ext uri="{FF2B5EF4-FFF2-40B4-BE49-F238E27FC236}">
                  <a16:creationId xmlns:a16="http://schemas.microsoft.com/office/drawing/2014/main" id="{446B20E1-6BC9-47F8-9361-AE1F68A50C8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26417" y="815012"/>
              <a:ext cx="506360" cy="525065"/>
            </a:xfrm>
            <a:prstGeom prst="rect">
              <a:avLst/>
            </a:prstGeom>
            <a:noFill/>
            <a:extLst>
              <a:ext uri="{909E8E84-426E-40DD-AFC4-6F175D3DCCD1}">
                <a14:hiddenFill xmlns:a14="http://schemas.microsoft.com/office/drawing/2010/main">
                  <a:solidFill>
                    <a:srgbClr val="FFFFFF"/>
                  </a:solidFill>
                </a14:hiddenFill>
              </a:ext>
            </a:extLst>
          </p:spPr>
        </p:pic>
        <p:sp>
          <p:nvSpPr>
            <p:cNvPr id="74" name="文本框 73">
              <a:extLst>
                <a:ext uri="{FF2B5EF4-FFF2-40B4-BE49-F238E27FC236}">
                  <a16:creationId xmlns:a16="http://schemas.microsoft.com/office/drawing/2014/main" id="{AF8211C7-7FCB-4DEF-80E8-FB3DA0C15E2D}"/>
                </a:ext>
              </a:extLst>
            </p:cNvPr>
            <p:cNvSpPr txBox="1"/>
            <p:nvPr/>
          </p:nvSpPr>
          <p:spPr>
            <a:xfrm>
              <a:off x="804487" y="84277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75" name="组合 74">
              <a:extLst>
                <a:ext uri="{FF2B5EF4-FFF2-40B4-BE49-F238E27FC236}">
                  <a16:creationId xmlns:a16="http://schemas.microsoft.com/office/drawing/2014/main" id="{0739773E-13DC-43CE-9605-712D3F8205B0}"/>
                </a:ext>
              </a:extLst>
            </p:cNvPr>
            <p:cNvGrpSpPr/>
            <p:nvPr/>
          </p:nvGrpSpPr>
          <p:grpSpPr>
            <a:xfrm>
              <a:off x="663754" y="1457471"/>
              <a:ext cx="498146" cy="307777"/>
              <a:chOff x="521784" y="1344079"/>
              <a:chExt cx="498146" cy="307777"/>
            </a:xfrm>
          </p:grpSpPr>
          <p:sp>
            <p:nvSpPr>
              <p:cNvPr id="80" name="星形: 五角 79">
                <a:extLst>
                  <a:ext uri="{FF2B5EF4-FFF2-40B4-BE49-F238E27FC236}">
                    <a16:creationId xmlns:a16="http://schemas.microsoft.com/office/drawing/2014/main" id="{67AAB7E6-0504-4F15-AAD6-B72E899D324C}"/>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5FBB65FC-3D83-4A51-9ED7-7D2938F26FEE}"/>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4.7/5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76" name="文本框 75">
              <a:extLst>
                <a:ext uri="{FF2B5EF4-FFF2-40B4-BE49-F238E27FC236}">
                  <a16:creationId xmlns:a16="http://schemas.microsoft.com/office/drawing/2014/main" id="{D8433221-2F9F-4D40-8E24-9581A7BBA3BF}"/>
                </a:ext>
              </a:extLst>
            </p:cNvPr>
            <p:cNvSpPr txBox="1"/>
            <p:nvPr/>
          </p:nvSpPr>
          <p:spPr>
            <a:xfrm>
              <a:off x="2320227" y="83890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77" name="组合 76">
              <a:extLst>
                <a:ext uri="{FF2B5EF4-FFF2-40B4-BE49-F238E27FC236}">
                  <a16:creationId xmlns:a16="http://schemas.microsoft.com/office/drawing/2014/main" id="{E8AFC02E-CEA0-47B6-B42C-592DA5AB1AAC}"/>
                </a:ext>
              </a:extLst>
            </p:cNvPr>
            <p:cNvGrpSpPr/>
            <p:nvPr/>
          </p:nvGrpSpPr>
          <p:grpSpPr>
            <a:xfrm>
              <a:off x="2280132" y="1457470"/>
              <a:ext cx="498146" cy="307777"/>
              <a:chOff x="521784" y="1344079"/>
              <a:chExt cx="498146" cy="307777"/>
            </a:xfrm>
          </p:grpSpPr>
          <p:sp>
            <p:nvSpPr>
              <p:cNvPr id="78" name="星形: 五角 77">
                <a:extLst>
                  <a:ext uri="{FF2B5EF4-FFF2-40B4-BE49-F238E27FC236}">
                    <a16:creationId xmlns:a16="http://schemas.microsoft.com/office/drawing/2014/main" id="{4FA9FB31-0659-4781-9F47-995E2681416E}"/>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EF971254-2EDC-441D-901A-8373C85DE3DF}"/>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2938</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grpSp>
        <p:nvGrpSpPr>
          <p:cNvPr id="82" name="组合 81">
            <a:extLst>
              <a:ext uri="{FF2B5EF4-FFF2-40B4-BE49-F238E27FC236}">
                <a16:creationId xmlns:a16="http://schemas.microsoft.com/office/drawing/2014/main" id="{79EE2F42-2EDB-4184-BF1A-A8155406A78A}"/>
              </a:ext>
            </a:extLst>
          </p:cNvPr>
          <p:cNvGrpSpPr/>
          <p:nvPr/>
        </p:nvGrpSpPr>
        <p:grpSpPr>
          <a:xfrm>
            <a:off x="294275" y="1966672"/>
            <a:ext cx="2633209" cy="970486"/>
            <a:chOff x="294275" y="1966672"/>
            <a:chExt cx="2633209" cy="970486"/>
          </a:xfrm>
        </p:grpSpPr>
        <p:pic>
          <p:nvPicPr>
            <p:cNvPr id="83" name="Picture 2" descr="Image result for user image">
              <a:extLst>
                <a:ext uri="{FF2B5EF4-FFF2-40B4-BE49-F238E27FC236}">
                  <a16:creationId xmlns:a16="http://schemas.microsoft.com/office/drawing/2014/main" id="{8DB5E25B-6302-4947-8540-D170AD32139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4275" y="1986922"/>
              <a:ext cx="467158" cy="524838"/>
            </a:xfrm>
            <a:prstGeom prst="rect">
              <a:avLst/>
            </a:prstGeom>
            <a:noFill/>
            <a:extLst>
              <a:ext uri="{909E8E84-426E-40DD-AFC4-6F175D3DCCD1}">
                <a14:hiddenFill xmlns:a14="http://schemas.microsoft.com/office/drawing/2010/main">
                  <a:solidFill>
                    <a:srgbClr val="FFFFFF"/>
                  </a:solidFill>
                </a14:hiddenFill>
              </a:ext>
            </a:extLst>
          </p:spPr>
        </p:pic>
        <p:sp>
          <p:nvSpPr>
            <p:cNvPr id="84" name="文本框 83">
              <a:extLst>
                <a:ext uri="{FF2B5EF4-FFF2-40B4-BE49-F238E27FC236}">
                  <a16:creationId xmlns:a16="http://schemas.microsoft.com/office/drawing/2014/main" id="{33227FEB-3778-4FF8-80B7-BE76F47B0A9A}"/>
                </a:ext>
              </a:extLst>
            </p:cNvPr>
            <p:cNvSpPr txBox="1"/>
            <p:nvPr/>
          </p:nvSpPr>
          <p:spPr>
            <a:xfrm>
              <a:off x="761433" y="201468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85" name="组合 84">
              <a:extLst>
                <a:ext uri="{FF2B5EF4-FFF2-40B4-BE49-F238E27FC236}">
                  <a16:creationId xmlns:a16="http://schemas.microsoft.com/office/drawing/2014/main" id="{066481CC-1649-46C3-B0DA-34A7E8C836DB}"/>
                </a:ext>
              </a:extLst>
            </p:cNvPr>
            <p:cNvGrpSpPr/>
            <p:nvPr/>
          </p:nvGrpSpPr>
          <p:grpSpPr>
            <a:xfrm>
              <a:off x="620700" y="2629381"/>
              <a:ext cx="498146" cy="307777"/>
              <a:chOff x="521784" y="1344079"/>
              <a:chExt cx="498146" cy="307777"/>
            </a:xfrm>
          </p:grpSpPr>
          <p:sp>
            <p:nvSpPr>
              <p:cNvPr id="91" name="星形: 五角 90">
                <a:extLst>
                  <a:ext uri="{FF2B5EF4-FFF2-40B4-BE49-F238E27FC236}">
                    <a16:creationId xmlns:a16="http://schemas.microsoft.com/office/drawing/2014/main" id="{49EA2907-B40F-49D9-A714-AA89349F480E}"/>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B84A0110-7119-4918-B10D-31EAAEBA04BE}"/>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4.7/5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86" name="文本框 85">
              <a:extLst>
                <a:ext uri="{FF2B5EF4-FFF2-40B4-BE49-F238E27FC236}">
                  <a16:creationId xmlns:a16="http://schemas.microsoft.com/office/drawing/2014/main" id="{3660CA26-A6A1-40DA-BE8E-6CB43C01AB5C}"/>
                </a:ext>
              </a:extLst>
            </p:cNvPr>
            <p:cNvSpPr txBox="1"/>
            <p:nvPr/>
          </p:nvSpPr>
          <p:spPr>
            <a:xfrm>
              <a:off x="2277173" y="201081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87" name="组合 86">
              <a:extLst>
                <a:ext uri="{FF2B5EF4-FFF2-40B4-BE49-F238E27FC236}">
                  <a16:creationId xmlns:a16="http://schemas.microsoft.com/office/drawing/2014/main" id="{D4BF22AA-2189-4CC6-8048-CE2E2B4385DA}"/>
                </a:ext>
              </a:extLst>
            </p:cNvPr>
            <p:cNvGrpSpPr/>
            <p:nvPr/>
          </p:nvGrpSpPr>
          <p:grpSpPr>
            <a:xfrm>
              <a:off x="2237078" y="2629380"/>
              <a:ext cx="498146" cy="307777"/>
              <a:chOff x="521784" y="1344079"/>
              <a:chExt cx="498146" cy="307777"/>
            </a:xfrm>
          </p:grpSpPr>
          <p:sp>
            <p:nvSpPr>
              <p:cNvPr id="89" name="星形: 五角 88">
                <a:extLst>
                  <a:ext uri="{FF2B5EF4-FFF2-40B4-BE49-F238E27FC236}">
                    <a16:creationId xmlns:a16="http://schemas.microsoft.com/office/drawing/2014/main" id="{3536E592-9996-43CB-88AA-1AACD25CFD0F}"/>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6F5B31A8-E767-42D7-807D-10E287D68ECE}"/>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4.0/5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1902</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88" name="Picture 8" descr="Image result for dish image">
              <a:extLst>
                <a:ext uri="{FF2B5EF4-FFF2-40B4-BE49-F238E27FC236}">
                  <a16:creationId xmlns:a16="http://schemas.microsoft.com/office/drawing/2014/main" id="{FF9F55F8-A5E9-4A1E-816E-9EC5EE940A7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0553" y="1966672"/>
              <a:ext cx="502894" cy="5250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组合 92">
            <a:extLst>
              <a:ext uri="{FF2B5EF4-FFF2-40B4-BE49-F238E27FC236}">
                <a16:creationId xmlns:a16="http://schemas.microsoft.com/office/drawing/2014/main" id="{A912242E-0B3A-41EA-987C-569F6E481094}"/>
              </a:ext>
            </a:extLst>
          </p:cNvPr>
          <p:cNvGrpSpPr/>
          <p:nvPr/>
        </p:nvGrpSpPr>
        <p:grpSpPr>
          <a:xfrm>
            <a:off x="223658" y="3101833"/>
            <a:ext cx="2703826" cy="1019407"/>
            <a:chOff x="223658" y="3101833"/>
            <a:chExt cx="2703826" cy="1019407"/>
          </a:xfrm>
        </p:grpSpPr>
        <p:sp>
          <p:nvSpPr>
            <p:cNvPr id="94" name="文本框 93">
              <a:extLst>
                <a:ext uri="{FF2B5EF4-FFF2-40B4-BE49-F238E27FC236}">
                  <a16:creationId xmlns:a16="http://schemas.microsoft.com/office/drawing/2014/main" id="{A2702BB2-890E-4A97-BCD3-B92231D05C82}"/>
                </a:ext>
              </a:extLst>
            </p:cNvPr>
            <p:cNvSpPr txBox="1"/>
            <p:nvPr/>
          </p:nvSpPr>
          <p:spPr>
            <a:xfrm>
              <a:off x="761433" y="3198765"/>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95" name="组合 94">
              <a:extLst>
                <a:ext uri="{FF2B5EF4-FFF2-40B4-BE49-F238E27FC236}">
                  <a16:creationId xmlns:a16="http://schemas.microsoft.com/office/drawing/2014/main" id="{D7BC92D3-DC1A-4022-A7B4-010EE235C1AB}"/>
                </a:ext>
              </a:extLst>
            </p:cNvPr>
            <p:cNvGrpSpPr/>
            <p:nvPr/>
          </p:nvGrpSpPr>
          <p:grpSpPr>
            <a:xfrm>
              <a:off x="620700" y="3813463"/>
              <a:ext cx="498146" cy="307777"/>
              <a:chOff x="521784" y="1344079"/>
              <a:chExt cx="498146" cy="307777"/>
            </a:xfrm>
          </p:grpSpPr>
          <p:sp>
            <p:nvSpPr>
              <p:cNvPr id="102" name="星形: 五角 101">
                <a:extLst>
                  <a:ext uri="{FF2B5EF4-FFF2-40B4-BE49-F238E27FC236}">
                    <a16:creationId xmlns:a16="http://schemas.microsoft.com/office/drawing/2014/main" id="{227B8E31-941A-45C7-B358-33F9BB7149FF}"/>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8BE1730A-8CA1-43F0-AEB5-4444DCCF4DA8}"/>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8.7k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96" name="文本框 95">
              <a:extLst>
                <a:ext uri="{FF2B5EF4-FFF2-40B4-BE49-F238E27FC236}">
                  <a16:creationId xmlns:a16="http://schemas.microsoft.com/office/drawing/2014/main" id="{6C728C73-40AB-41F8-98CF-DD421513DC0C}"/>
                </a:ext>
              </a:extLst>
            </p:cNvPr>
            <p:cNvSpPr txBox="1"/>
            <p:nvPr/>
          </p:nvSpPr>
          <p:spPr>
            <a:xfrm>
              <a:off x="2277173" y="3194896"/>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97" name="组合 96">
              <a:extLst>
                <a:ext uri="{FF2B5EF4-FFF2-40B4-BE49-F238E27FC236}">
                  <a16:creationId xmlns:a16="http://schemas.microsoft.com/office/drawing/2014/main" id="{87E8E456-75AA-4116-B7F7-8F6BEDF8642A}"/>
                </a:ext>
              </a:extLst>
            </p:cNvPr>
            <p:cNvGrpSpPr/>
            <p:nvPr/>
          </p:nvGrpSpPr>
          <p:grpSpPr>
            <a:xfrm>
              <a:off x="2237078" y="3813462"/>
              <a:ext cx="545878" cy="307777"/>
              <a:chOff x="521784" y="1344079"/>
              <a:chExt cx="545878" cy="307777"/>
            </a:xfrm>
          </p:grpSpPr>
          <p:sp>
            <p:nvSpPr>
              <p:cNvPr id="100" name="星形: 五角 99">
                <a:extLst>
                  <a:ext uri="{FF2B5EF4-FFF2-40B4-BE49-F238E27FC236}">
                    <a16:creationId xmlns:a16="http://schemas.microsoft.com/office/drawing/2014/main" id="{F2EEBEC6-3E1E-4993-B6B8-10E3F61A2905}"/>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C1608ADC-CBA5-446F-928E-ED5CA524F0A7}"/>
                  </a:ext>
                </a:extLst>
              </p:cNvPr>
              <p:cNvSpPr/>
              <p:nvPr/>
            </p:nvSpPr>
            <p:spPr>
              <a:xfrm>
                <a:off x="642903" y="1344079"/>
                <a:ext cx="424759"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4.8/5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13.5K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98" name="Picture 4" descr="Image result for user image">
              <a:extLst>
                <a:ext uri="{FF2B5EF4-FFF2-40B4-BE49-F238E27FC236}">
                  <a16:creationId xmlns:a16="http://schemas.microsoft.com/office/drawing/2014/main" id="{AC1C4667-F9AD-4B63-B219-5BFFA4084D7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3658" y="3101833"/>
              <a:ext cx="631252" cy="631252"/>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10" descr="Image result for dish image">
              <a:extLst>
                <a:ext uri="{FF2B5EF4-FFF2-40B4-BE49-F238E27FC236}">
                  <a16:creationId xmlns:a16="http://schemas.microsoft.com/office/drawing/2014/main" id="{D0A00F6C-EE78-44F7-9144-BFE0DA0B009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3363" y="3174392"/>
              <a:ext cx="502894" cy="5233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 name="组合 103">
            <a:extLst>
              <a:ext uri="{FF2B5EF4-FFF2-40B4-BE49-F238E27FC236}">
                <a16:creationId xmlns:a16="http://schemas.microsoft.com/office/drawing/2014/main" id="{DCB21F1E-EB82-40E0-B37F-A826BC209CBD}"/>
              </a:ext>
            </a:extLst>
          </p:cNvPr>
          <p:cNvGrpSpPr/>
          <p:nvPr/>
        </p:nvGrpSpPr>
        <p:grpSpPr>
          <a:xfrm>
            <a:off x="231669" y="4280864"/>
            <a:ext cx="2693005" cy="1002304"/>
            <a:chOff x="231669" y="4280864"/>
            <a:chExt cx="2693005" cy="1002304"/>
          </a:xfrm>
        </p:grpSpPr>
        <p:sp>
          <p:nvSpPr>
            <p:cNvPr id="105" name="文本框 104">
              <a:extLst>
                <a:ext uri="{FF2B5EF4-FFF2-40B4-BE49-F238E27FC236}">
                  <a16:creationId xmlns:a16="http://schemas.microsoft.com/office/drawing/2014/main" id="{962234D8-12EF-443D-98FC-7D36FDC7729F}"/>
                </a:ext>
              </a:extLst>
            </p:cNvPr>
            <p:cNvSpPr txBox="1"/>
            <p:nvPr/>
          </p:nvSpPr>
          <p:spPr>
            <a:xfrm>
              <a:off x="758623" y="436069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106" name="组合 105">
              <a:extLst>
                <a:ext uri="{FF2B5EF4-FFF2-40B4-BE49-F238E27FC236}">
                  <a16:creationId xmlns:a16="http://schemas.microsoft.com/office/drawing/2014/main" id="{CE53E847-3ACE-48E6-94D7-00DC264236A5}"/>
                </a:ext>
              </a:extLst>
            </p:cNvPr>
            <p:cNvGrpSpPr/>
            <p:nvPr/>
          </p:nvGrpSpPr>
          <p:grpSpPr>
            <a:xfrm>
              <a:off x="617890" y="4975391"/>
              <a:ext cx="498146" cy="307777"/>
              <a:chOff x="521784" y="1344079"/>
              <a:chExt cx="498146" cy="307777"/>
            </a:xfrm>
          </p:grpSpPr>
          <p:sp>
            <p:nvSpPr>
              <p:cNvPr id="113" name="星形: 五角 112">
                <a:extLst>
                  <a:ext uri="{FF2B5EF4-FFF2-40B4-BE49-F238E27FC236}">
                    <a16:creationId xmlns:a16="http://schemas.microsoft.com/office/drawing/2014/main" id="{0AF2D06D-C0C4-4B56-91B2-4A04051FD900}"/>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D535F309-1C77-499C-8635-6D7BBD822EDA}"/>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07" name="文本框 106">
              <a:extLst>
                <a:ext uri="{FF2B5EF4-FFF2-40B4-BE49-F238E27FC236}">
                  <a16:creationId xmlns:a16="http://schemas.microsoft.com/office/drawing/2014/main" id="{B109FFD1-96AD-4D57-8609-DCD9AC03BE56}"/>
                </a:ext>
              </a:extLst>
            </p:cNvPr>
            <p:cNvSpPr txBox="1"/>
            <p:nvPr/>
          </p:nvSpPr>
          <p:spPr>
            <a:xfrm>
              <a:off x="2274363" y="435682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108" name="组合 107">
              <a:extLst>
                <a:ext uri="{FF2B5EF4-FFF2-40B4-BE49-F238E27FC236}">
                  <a16:creationId xmlns:a16="http://schemas.microsoft.com/office/drawing/2014/main" id="{A4569763-7298-4CD7-BE1A-B3AC111CC2F2}"/>
                </a:ext>
              </a:extLst>
            </p:cNvPr>
            <p:cNvGrpSpPr/>
            <p:nvPr/>
          </p:nvGrpSpPr>
          <p:grpSpPr>
            <a:xfrm>
              <a:off x="2234268" y="4975390"/>
              <a:ext cx="498146" cy="307777"/>
              <a:chOff x="521784" y="1344079"/>
              <a:chExt cx="498146" cy="307777"/>
            </a:xfrm>
          </p:grpSpPr>
          <p:sp>
            <p:nvSpPr>
              <p:cNvPr id="111" name="星形: 五角 110">
                <a:extLst>
                  <a:ext uri="{FF2B5EF4-FFF2-40B4-BE49-F238E27FC236}">
                    <a16:creationId xmlns:a16="http://schemas.microsoft.com/office/drawing/2014/main" id="{AAA1A487-9FAC-47D6-9137-5105BF3B2304}"/>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486B17CB-87EB-4354-AB40-C7F0CFD601F9}"/>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09" name="Picture 6" descr="Image result for user image">
              <a:extLst>
                <a:ext uri="{FF2B5EF4-FFF2-40B4-BE49-F238E27FC236}">
                  <a16:creationId xmlns:a16="http://schemas.microsoft.com/office/drawing/2014/main" id="{5FA09759-21C9-461A-B088-D65F7E7D632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1669" y="4280864"/>
              <a:ext cx="617561" cy="617561"/>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2" descr="Image result for dish image">
              <a:extLst>
                <a:ext uri="{FF2B5EF4-FFF2-40B4-BE49-F238E27FC236}">
                  <a16:creationId xmlns:a16="http://schemas.microsoft.com/office/drawing/2014/main" id="{BB378B2A-A3AE-4898-8D34-CEBF19A860C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3363" y="4337436"/>
              <a:ext cx="502894" cy="52033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8" name="直接连接符 67">
            <a:extLst>
              <a:ext uri="{FF2B5EF4-FFF2-40B4-BE49-F238E27FC236}">
                <a16:creationId xmlns:a16="http://schemas.microsoft.com/office/drawing/2014/main" id="{4AEF85D5-4D2B-4EBC-88AA-3B70EF4A6E6D}"/>
              </a:ext>
            </a:extLst>
          </p:cNvPr>
          <p:cNvCxnSpPr/>
          <p:nvPr/>
        </p:nvCxnSpPr>
        <p:spPr>
          <a:xfrm>
            <a:off x="199924" y="5659777"/>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DAF72B3-7D7F-4E5B-B809-682687173772}"/>
              </a:ext>
            </a:extLst>
          </p:cNvPr>
          <p:cNvSpPr/>
          <p:nvPr/>
        </p:nvSpPr>
        <p:spPr>
          <a:xfrm>
            <a:off x="197525" y="2815858"/>
            <a:ext cx="2849599" cy="2849599"/>
          </a:xfrm>
          <a:prstGeom prst="rect">
            <a:avLst/>
          </a:prstGeom>
          <a:solidFill>
            <a:schemeClr val="bg1"/>
          </a:solidFill>
          <a:ln w="9525">
            <a:solidFill>
              <a:srgbClr val="606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9" name="Picture 8" descr="Image result for dish image">
            <a:extLst>
              <a:ext uri="{FF2B5EF4-FFF2-40B4-BE49-F238E27FC236}">
                <a16:creationId xmlns:a16="http://schemas.microsoft.com/office/drawing/2014/main" id="{93C29CEE-3003-4F47-95AB-876E40FE1B2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144" y="2904322"/>
            <a:ext cx="1800000" cy="187935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14213239-F31A-4D29-AA22-0BBAADA6CC52}"/>
              </a:ext>
            </a:extLst>
          </p:cNvPr>
          <p:cNvSpPr txBox="1"/>
          <p:nvPr/>
        </p:nvSpPr>
        <p:spPr>
          <a:xfrm>
            <a:off x="2178578" y="3351888"/>
            <a:ext cx="901247" cy="1169551"/>
          </a:xfrm>
          <a:prstGeom prst="rect">
            <a:avLst/>
          </a:prstGeom>
          <a:noFill/>
        </p:spPr>
        <p:txBody>
          <a:bodyPr wrap="square" rtlCol="0">
            <a:spAutoFit/>
          </a:bodyPr>
          <a:lstStyle/>
          <a:p>
            <a:r>
              <a:rPr lang="en-US" altLang="zh-CN" sz="1000" dirty="0"/>
              <a:t>Toasted fish  of Version vegetable-2 is a very special dish that contains a variety of...</a:t>
            </a:r>
            <a:endParaRPr lang="zh-CN" altLang="en-US" sz="1000" dirty="0"/>
          </a:p>
        </p:txBody>
      </p:sp>
      <p:grpSp>
        <p:nvGrpSpPr>
          <p:cNvPr id="11" name="组合 10">
            <a:extLst>
              <a:ext uri="{FF2B5EF4-FFF2-40B4-BE49-F238E27FC236}">
                <a16:creationId xmlns:a16="http://schemas.microsoft.com/office/drawing/2014/main" id="{FC288DA4-FCA0-407B-BD28-2EB509E728EB}"/>
              </a:ext>
            </a:extLst>
          </p:cNvPr>
          <p:cNvGrpSpPr/>
          <p:nvPr/>
        </p:nvGrpSpPr>
        <p:grpSpPr>
          <a:xfrm>
            <a:off x="2321503" y="2947944"/>
            <a:ext cx="498146" cy="307777"/>
            <a:chOff x="2389478" y="2781780"/>
            <a:chExt cx="498146" cy="307777"/>
          </a:xfrm>
        </p:grpSpPr>
        <p:sp>
          <p:nvSpPr>
            <p:cNvPr id="122" name="星形: 五角 121">
              <a:extLst>
                <a:ext uri="{FF2B5EF4-FFF2-40B4-BE49-F238E27FC236}">
                  <a16:creationId xmlns:a16="http://schemas.microsoft.com/office/drawing/2014/main" id="{2D74CBEF-FB0E-47E2-9901-4F2BB5A4A754}"/>
                </a:ext>
              </a:extLst>
            </p:cNvPr>
            <p:cNvSpPr/>
            <p:nvPr/>
          </p:nvSpPr>
          <p:spPr>
            <a:xfrm>
              <a:off x="2389478" y="2874115"/>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a:extLst>
                <a:ext uri="{FF2B5EF4-FFF2-40B4-BE49-F238E27FC236}">
                  <a16:creationId xmlns:a16="http://schemas.microsoft.com/office/drawing/2014/main" id="{7EC7750A-C0DF-421D-AD7E-56D7FAD26CEF}"/>
                </a:ext>
              </a:extLst>
            </p:cNvPr>
            <p:cNvSpPr/>
            <p:nvPr/>
          </p:nvSpPr>
          <p:spPr>
            <a:xfrm>
              <a:off x="2510598" y="2781780"/>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4.0/5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1902</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nvGrpSpPr>
          <p:cNvPr id="7" name="组合 6">
            <a:extLst>
              <a:ext uri="{FF2B5EF4-FFF2-40B4-BE49-F238E27FC236}">
                <a16:creationId xmlns:a16="http://schemas.microsoft.com/office/drawing/2014/main" id="{6FA92E12-31C4-4652-B506-DE046B9891E7}"/>
              </a:ext>
            </a:extLst>
          </p:cNvPr>
          <p:cNvGrpSpPr/>
          <p:nvPr/>
        </p:nvGrpSpPr>
        <p:grpSpPr>
          <a:xfrm>
            <a:off x="785152" y="5142358"/>
            <a:ext cx="1710246" cy="134301"/>
            <a:chOff x="872126" y="5186789"/>
            <a:chExt cx="1710246" cy="134301"/>
          </a:xfrm>
        </p:grpSpPr>
        <p:sp>
          <p:nvSpPr>
            <p:cNvPr id="118" name="星形: 五角 117">
              <a:extLst>
                <a:ext uri="{FF2B5EF4-FFF2-40B4-BE49-F238E27FC236}">
                  <a16:creationId xmlns:a16="http://schemas.microsoft.com/office/drawing/2014/main" id="{E6254D7A-E509-4215-9D4A-D7129131A0F6}"/>
                </a:ext>
              </a:extLst>
            </p:cNvPr>
            <p:cNvSpPr/>
            <p:nvPr/>
          </p:nvSpPr>
          <p:spPr>
            <a:xfrm>
              <a:off x="872126" y="5194111"/>
              <a:ext cx="140307" cy="126979"/>
            </a:xfrm>
            <a:prstGeom prst="star5">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9" name="星形: 五角 118">
              <a:extLst>
                <a:ext uri="{FF2B5EF4-FFF2-40B4-BE49-F238E27FC236}">
                  <a16:creationId xmlns:a16="http://schemas.microsoft.com/office/drawing/2014/main" id="{47E3EF0B-2157-41A2-B13F-C78E8E967BAC}"/>
                </a:ext>
              </a:extLst>
            </p:cNvPr>
            <p:cNvSpPr/>
            <p:nvPr/>
          </p:nvSpPr>
          <p:spPr>
            <a:xfrm>
              <a:off x="1257470" y="5192384"/>
              <a:ext cx="140307" cy="126979"/>
            </a:xfrm>
            <a:prstGeom prst="star5">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0" name="星形: 五角 119">
              <a:extLst>
                <a:ext uri="{FF2B5EF4-FFF2-40B4-BE49-F238E27FC236}">
                  <a16:creationId xmlns:a16="http://schemas.microsoft.com/office/drawing/2014/main" id="{C020590C-8775-4DD6-84A3-FFC0B4BABAFC}"/>
                </a:ext>
              </a:extLst>
            </p:cNvPr>
            <p:cNvSpPr/>
            <p:nvPr/>
          </p:nvSpPr>
          <p:spPr>
            <a:xfrm>
              <a:off x="1644545" y="5186789"/>
              <a:ext cx="140307" cy="126979"/>
            </a:xfrm>
            <a:prstGeom prst="star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1" name="星形: 五角 120">
              <a:extLst>
                <a:ext uri="{FF2B5EF4-FFF2-40B4-BE49-F238E27FC236}">
                  <a16:creationId xmlns:a16="http://schemas.microsoft.com/office/drawing/2014/main" id="{38091242-A842-418E-8DD7-8FA4DE49B357}"/>
                </a:ext>
              </a:extLst>
            </p:cNvPr>
            <p:cNvSpPr/>
            <p:nvPr/>
          </p:nvSpPr>
          <p:spPr>
            <a:xfrm>
              <a:off x="2025424" y="5186789"/>
              <a:ext cx="140307" cy="126979"/>
            </a:xfrm>
            <a:prstGeom prst="star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星形: 五角 1">
              <a:extLst>
                <a:ext uri="{FF2B5EF4-FFF2-40B4-BE49-F238E27FC236}">
                  <a16:creationId xmlns:a16="http://schemas.microsoft.com/office/drawing/2014/main" id="{7C54869F-2F54-4C06-A368-BD63B9B33C5E}"/>
                </a:ext>
              </a:extLst>
            </p:cNvPr>
            <p:cNvSpPr/>
            <p:nvPr/>
          </p:nvSpPr>
          <p:spPr>
            <a:xfrm>
              <a:off x="2441972" y="5192384"/>
              <a:ext cx="140400" cy="126000"/>
            </a:xfrm>
            <a:prstGeom prst="star5">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15" name="箭头: 手杖形 114">
            <a:extLst>
              <a:ext uri="{FF2B5EF4-FFF2-40B4-BE49-F238E27FC236}">
                <a16:creationId xmlns:a16="http://schemas.microsoft.com/office/drawing/2014/main" id="{787717C3-5A1A-430F-BE6D-136DB0192233}"/>
              </a:ext>
            </a:extLst>
          </p:cNvPr>
          <p:cNvSpPr/>
          <p:nvPr/>
        </p:nvSpPr>
        <p:spPr>
          <a:xfrm rot="5400000">
            <a:off x="2743922" y="5370755"/>
            <a:ext cx="140130" cy="184869"/>
          </a:xfrm>
          <a:prstGeom prst="uturnArrow">
            <a:avLst/>
          </a:prstGeom>
          <a:solidFill>
            <a:srgbClr val="606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48629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
            <a:extLst>
              <a:ext uri="{FF2B5EF4-FFF2-40B4-BE49-F238E27FC236}">
                <a16:creationId xmlns:a16="http://schemas.microsoft.com/office/drawing/2014/main" id="{D9EB72D7-695B-41DF-BAB2-A0434E144C22}"/>
              </a:ext>
            </a:extLst>
          </p:cNvPr>
          <p:cNvPicPr>
            <a:picLocks noChangeAspect="1"/>
          </p:cNvPicPr>
          <p:nvPr/>
        </p:nvPicPr>
        <p:blipFill>
          <a:blip r:embed="rId2"/>
          <a:stretch>
            <a:fillRect/>
          </a:stretch>
        </p:blipFill>
        <p:spPr>
          <a:xfrm>
            <a:off x="56091" y="-1"/>
            <a:ext cx="3127905" cy="6480175"/>
          </a:xfrm>
          <a:prstGeom prst="rect">
            <a:avLst/>
          </a:prstGeom>
        </p:spPr>
      </p:pic>
      <p:pic>
        <p:nvPicPr>
          <p:cNvPr id="12" name="Picture 11">
            <a:extLst>
              <a:ext uri="{FF2B5EF4-FFF2-40B4-BE49-F238E27FC236}">
                <a16:creationId xmlns:a16="http://schemas.microsoft.com/office/drawing/2014/main" id="{EB8DCA93-5926-5D4E-8314-BA35736F8CF5}"/>
              </a:ext>
            </a:extLst>
          </p:cNvPr>
          <p:cNvPicPr>
            <a:picLocks noChangeAspect="1"/>
          </p:cNvPicPr>
          <p:nvPr/>
        </p:nvPicPr>
        <p:blipFill>
          <a:blip r:embed="rId3"/>
          <a:stretch>
            <a:fillRect/>
          </a:stretch>
        </p:blipFill>
        <p:spPr>
          <a:xfrm>
            <a:off x="419583" y="214013"/>
            <a:ext cx="264358" cy="100389"/>
          </a:xfrm>
          <a:prstGeom prst="rect">
            <a:avLst/>
          </a:prstGeom>
        </p:spPr>
      </p:pic>
      <p:pic>
        <p:nvPicPr>
          <p:cNvPr id="13" name="Picture 12">
            <a:extLst>
              <a:ext uri="{FF2B5EF4-FFF2-40B4-BE49-F238E27FC236}">
                <a16:creationId xmlns:a16="http://schemas.microsoft.com/office/drawing/2014/main" id="{EC4699D0-B2CA-2E49-9438-ACF5B18494DB}"/>
              </a:ext>
            </a:extLst>
          </p:cNvPr>
          <p:cNvPicPr>
            <a:picLocks noChangeAspect="1"/>
          </p:cNvPicPr>
          <p:nvPr/>
        </p:nvPicPr>
        <p:blipFill>
          <a:blip r:embed="rId4"/>
          <a:stretch>
            <a:fillRect/>
          </a:stretch>
        </p:blipFill>
        <p:spPr>
          <a:xfrm>
            <a:off x="2455284" y="221719"/>
            <a:ext cx="417260" cy="91939"/>
          </a:xfrm>
          <a:prstGeom prst="rect">
            <a:avLst/>
          </a:prstGeom>
        </p:spPr>
      </p:pic>
      <p:sp>
        <p:nvSpPr>
          <p:cNvPr id="17" name="Rectangle 16">
            <a:extLst>
              <a:ext uri="{FF2B5EF4-FFF2-40B4-BE49-F238E27FC236}">
                <a16:creationId xmlns:a16="http://schemas.microsoft.com/office/drawing/2014/main" id="{2799422C-17A5-644F-A73F-02EBF57557C8}"/>
              </a:ext>
            </a:extLst>
          </p:cNvPr>
          <p:cNvSpPr/>
          <p:nvPr/>
        </p:nvSpPr>
        <p:spPr>
          <a:xfrm>
            <a:off x="1407940" y="5921499"/>
            <a:ext cx="40588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Cooking</a:t>
            </a:r>
          </a:p>
        </p:txBody>
      </p:sp>
      <p:sp>
        <p:nvSpPr>
          <p:cNvPr id="18" name="Rectangle 17">
            <a:extLst>
              <a:ext uri="{FF2B5EF4-FFF2-40B4-BE49-F238E27FC236}">
                <a16:creationId xmlns:a16="http://schemas.microsoft.com/office/drawing/2014/main" id="{0C25F1EA-1CE0-5040-9D5D-6CB980ABDE8D}"/>
              </a:ext>
            </a:extLst>
          </p:cNvPr>
          <p:cNvSpPr/>
          <p:nvPr/>
        </p:nvSpPr>
        <p:spPr>
          <a:xfrm>
            <a:off x="228989" y="5924882"/>
            <a:ext cx="683838"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Recommendation</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39B9C32-E156-2246-A2FE-BC6D843DD035}"/>
              </a:ext>
            </a:extLst>
          </p:cNvPr>
          <p:cNvSpPr/>
          <p:nvPr/>
        </p:nvSpPr>
        <p:spPr>
          <a:xfrm>
            <a:off x="775140" y="5929624"/>
            <a:ext cx="638316" cy="246221"/>
          </a:xfrm>
          <a:prstGeom prst="rect">
            <a:avLst/>
          </a:prstGeom>
          <a:noFill/>
        </p:spPr>
        <p:txBody>
          <a:bodyPr wrap="square" lIns="91440" tIns="45720" rIns="91440" bIns="45720">
            <a:spAutoFit/>
          </a:bodyPr>
          <a:lstStyle/>
          <a:p>
            <a:pPr algn="ctr"/>
            <a:r>
              <a:rPr lang="en-GB" sz="500" dirty="0">
                <a:solidFill>
                  <a:srgbClr val="FF0000"/>
                </a:solidFill>
                <a:latin typeface="Times New Roman" panose="02020603050405020304" pitchFamily="18" charset="0"/>
                <a:cs typeface="Times New Roman" panose="02020603050405020304" pitchFamily="18" charset="0"/>
              </a:rPr>
              <a:t>Like</a:t>
            </a:r>
          </a:p>
          <a:p>
            <a:pPr algn="ctr"/>
            <a:endParaRPr lang="en-GB" sz="500"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4F7906F0-CD85-634B-95B6-26D63AD33932}"/>
              </a:ext>
            </a:extLst>
          </p:cNvPr>
          <p:cNvSpPr/>
          <p:nvPr/>
        </p:nvSpPr>
        <p:spPr>
          <a:xfrm>
            <a:off x="2067894" y="5924882"/>
            <a:ext cx="309700" cy="169277"/>
          </a:xfrm>
          <a:prstGeom prst="rect">
            <a:avLst/>
          </a:prstGeom>
          <a:noFill/>
        </p:spPr>
        <p:txBody>
          <a:bodyPr wrap="none" lIns="91440" tIns="45720" rIns="91440" bIns="45720">
            <a:spAutoFit/>
          </a:bodyPr>
          <a:lstStyle/>
          <a:p>
            <a:pPr algn="ctr"/>
            <a:r>
              <a:rPr lang="en-GB" sz="500" b="0" cap="none" spc="0" dirty="0">
                <a:ln w="0"/>
                <a:solidFill>
                  <a:schemeClr val="tx1"/>
                </a:solidFill>
                <a:latin typeface="Times New Roman" panose="02020603050405020304" pitchFamily="18" charset="0"/>
                <a:cs typeface="Times New Roman" panose="02020603050405020304" pitchFamily="18" charset="0"/>
              </a:rPr>
              <a:t>Task</a:t>
            </a:r>
          </a:p>
        </p:txBody>
      </p:sp>
      <p:pic>
        <p:nvPicPr>
          <p:cNvPr id="3" name="图片 2">
            <a:extLst>
              <a:ext uri="{FF2B5EF4-FFF2-40B4-BE49-F238E27FC236}">
                <a16:creationId xmlns:a16="http://schemas.microsoft.com/office/drawing/2014/main" id="{8B0A7B30-9430-48E1-9A7B-F78B04A2C418}"/>
              </a:ext>
            </a:extLst>
          </p:cNvPr>
          <p:cNvPicPr>
            <a:picLocks noChangeAspect="1"/>
          </p:cNvPicPr>
          <p:nvPr/>
        </p:nvPicPr>
        <p:blipFill>
          <a:blip r:embed="rId5"/>
          <a:stretch>
            <a:fillRect/>
          </a:stretch>
        </p:blipFill>
        <p:spPr>
          <a:xfrm>
            <a:off x="2132777" y="5762585"/>
            <a:ext cx="173461" cy="193173"/>
          </a:xfrm>
          <a:prstGeom prst="rect">
            <a:avLst/>
          </a:prstGeom>
        </p:spPr>
      </p:pic>
      <p:pic>
        <p:nvPicPr>
          <p:cNvPr id="4" name="图片 3">
            <a:extLst>
              <a:ext uri="{FF2B5EF4-FFF2-40B4-BE49-F238E27FC236}">
                <a16:creationId xmlns:a16="http://schemas.microsoft.com/office/drawing/2014/main" id="{85AA6349-3303-440C-8AC9-63A0B0442A1B}"/>
              </a:ext>
            </a:extLst>
          </p:cNvPr>
          <p:cNvPicPr>
            <a:picLocks noChangeAspect="1"/>
          </p:cNvPicPr>
          <p:nvPr/>
        </p:nvPicPr>
        <p:blipFill>
          <a:blip r:embed="rId6"/>
          <a:stretch>
            <a:fillRect/>
          </a:stretch>
        </p:blipFill>
        <p:spPr>
          <a:xfrm>
            <a:off x="2690488" y="5770955"/>
            <a:ext cx="156121" cy="191248"/>
          </a:xfrm>
          <a:prstGeom prst="rect">
            <a:avLst/>
          </a:prstGeom>
        </p:spPr>
      </p:pic>
      <p:pic>
        <p:nvPicPr>
          <p:cNvPr id="6" name="图片 5">
            <a:extLst>
              <a:ext uri="{FF2B5EF4-FFF2-40B4-BE49-F238E27FC236}">
                <a16:creationId xmlns:a16="http://schemas.microsoft.com/office/drawing/2014/main" id="{5B66B1C6-5DC6-43D6-921A-4E36D5C58EDF}"/>
              </a:ext>
            </a:extLst>
          </p:cNvPr>
          <p:cNvPicPr>
            <a:picLocks noChangeAspect="1"/>
          </p:cNvPicPr>
          <p:nvPr/>
        </p:nvPicPr>
        <p:blipFill>
          <a:blip r:embed="rId7"/>
          <a:stretch>
            <a:fillRect/>
          </a:stretch>
        </p:blipFill>
        <p:spPr>
          <a:xfrm>
            <a:off x="449546" y="5764828"/>
            <a:ext cx="212545" cy="203502"/>
          </a:xfrm>
          <a:prstGeom prst="rect">
            <a:avLst/>
          </a:prstGeom>
        </p:spPr>
      </p:pic>
      <p:pic>
        <p:nvPicPr>
          <p:cNvPr id="8" name="图片 7">
            <a:extLst>
              <a:ext uri="{FF2B5EF4-FFF2-40B4-BE49-F238E27FC236}">
                <a16:creationId xmlns:a16="http://schemas.microsoft.com/office/drawing/2014/main" id="{F8B896A8-CE79-46E9-81FB-7AA6103796B3}"/>
              </a:ext>
            </a:extLst>
          </p:cNvPr>
          <p:cNvPicPr>
            <a:picLocks noChangeAspect="1"/>
          </p:cNvPicPr>
          <p:nvPr/>
        </p:nvPicPr>
        <p:blipFill>
          <a:blip r:embed="rId8"/>
          <a:stretch>
            <a:fillRect/>
          </a:stretch>
        </p:blipFill>
        <p:spPr>
          <a:xfrm>
            <a:off x="1011008" y="5791980"/>
            <a:ext cx="180200" cy="169278"/>
          </a:xfrm>
          <a:prstGeom prst="rect">
            <a:avLst/>
          </a:prstGeom>
        </p:spPr>
      </p:pic>
      <p:sp>
        <p:nvSpPr>
          <p:cNvPr id="25" name="Rectangle 23">
            <a:extLst>
              <a:ext uri="{FF2B5EF4-FFF2-40B4-BE49-F238E27FC236}">
                <a16:creationId xmlns:a16="http://schemas.microsoft.com/office/drawing/2014/main" id="{4CA5D416-0C1D-447C-8248-F05BE5779AE3}"/>
              </a:ext>
            </a:extLst>
          </p:cNvPr>
          <p:cNvSpPr/>
          <p:nvPr/>
        </p:nvSpPr>
        <p:spPr>
          <a:xfrm>
            <a:off x="2642664" y="5925022"/>
            <a:ext cx="271228" cy="169277"/>
          </a:xfrm>
          <a:prstGeom prst="rect">
            <a:avLst/>
          </a:prstGeom>
          <a:noFill/>
        </p:spPr>
        <p:txBody>
          <a:bodyPr wrap="none" lIns="91440" tIns="45720" rIns="91440" bIns="45720">
            <a:spAutoFit/>
          </a:bodyPr>
          <a:lstStyle/>
          <a:p>
            <a:pPr algn="ctr"/>
            <a:r>
              <a:rPr lang="en-GB" sz="500" dirty="0">
                <a:ln w="0"/>
                <a:latin typeface="Times New Roman" panose="02020603050405020304" pitchFamily="18" charset="0"/>
                <a:cs typeface="Times New Roman" panose="02020603050405020304" pitchFamily="18" charset="0"/>
              </a:rPr>
              <a:t>Me</a:t>
            </a:r>
          </a:p>
        </p:txBody>
      </p:sp>
      <p:pic>
        <p:nvPicPr>
          <p:cNvPr id="20" name="图片 19">
            <a:extLst>
              <a:ext uri="{FF2B5EF4-FFF2-40B4-BE49-F238E27FC236}">
                <a16:creationId xmlns:a16="http://schemas.microsoft.com/office/drawing/2014/main" id="{E377EA8B-AEE9-4DA3-8F16-F489684518E0}"/>
              </a:ext>
            </a:extLst>
          </p:cNvPr>
          <p:cNvPicPr>
            <a:picLocks noChangeAspect="1"/>
          </p:cNvPicPr>
          <p:nvPr/>
        </p:nvPicPr>
        <p:blipFill>
          <a:blip r:embed="rId9"/>
          <a:stretch>
            <a:fillRect/>
          </a:stretch>
        </p:blipFill>
        <p:spPr>
          <a:xfrm>
            <a:off x="991394" y="6175666"/>
            <a:ext cx="1257300" cy="160669"/>
          </a:xfrm>
          <a:prstGeom prst="rect">
            <a:avLst/>
          </a:prstGeom>
        </p:spPr>
      </p:pic>
      <p:pic>
        <p:nvPicPr>
          <p:cNvPr id="30" name="图片 29">
            <a:extLst>
              <a:ext uri="{FF2B5EF4-FFF2-40B4-BE49-F238E27FC236}">
                <a16:creationId xmlns:a16="http://schemas.microsoft.com/office/drawing/2014/main" id="{DD709F95-A64D-47BF-991B-04E184D1FEB1}"/>
              </a:ext>
            </a:extLst>
          </p:cNvPr>
          <p:cNvPicPr>
            <a:picLocks noChangeAspect="1"/>
          </p:cNvPicPr>
          <p:nvPr/>
        </p:nvPicPr>
        <p:blipFill>
          <a:blip r:embed="rId10"/>
          <a:stretch>
            <a:fillRect/>
          </a:stretch>
        </p:blipFill>
        <p:spPr>
          <a:xfrm>
            <a:off x="1526198" y="5756612"/>
            <a:ext cx="178969" cy="208103"/>
          </a:xfrm>
          <a:prstGeom prst="rect">
            <a:avLst/>
          </a:prstGeom>
        </p:spPr>
      </p:pic>
      <p:pic>
        <p:nvPicPr>
          <p:cNvPr id="67" name="图片 66">
            <a:extLst>
              <a:ext uri="{FF2B5EF4-FFF2-40B4-BE49-F238E27FC236}">
                <a16:creationId xmlns:a16="http://schemas.microsoft.com/office/drawing/2014/main" id="{0767D477-0154-4D33-85C5-65320E8618FC}"/>
              </a:ext>
            </a:extLst>
          </p:cNvPr>
          <p:cNvPicPr>
            <a:picLocks noChangeAspect="1"/>
          </p:cNvPicPr>
          <p:nvPr/>
        </p:nvPicPr>
        <p:blipFill>
          <a:blip r:embed="rId11"/>
          <a:stretch>
            <a:fillRect/>
          </a:stretch>
        </p:blipFill>
        <p:spPr>
          <a:xfrm>
            <a:off x="1015083" y="5801396"/>
            <a:ext cx="178970" cy="162700"/>
          </a:xfrm>
          <a:prstGeom prst="rect">
            <a:avLst/>
          </a:prstGeom>
        </p:spPr>
      </p:pic>
      <p:grpSp>
        <p:nvGrpSpPr>
          <p:cNvPr id="29" name="组合 28">
            <a:extLst>
              <a:ext uri="{FF2B5EF4-FFF2-40B4-BE49-F238E27FC236}">
                <a16:creationId xmlns:a16="http://schemas.microsoft.com/office/drawing/2014/main" id="{7E77CC62-189E-4881-BD06-AB24BB235503}"/>
              </a:ext>
            </a:extLst>
          </p:cNvPr>
          <p:cNvGrpSpPr/>
          <p:nvPr/>
        </p:nvGrpSpPr>
        <p:grpSpPr>
          <a:xfrm>
            <a:off x="198644" y="502282"/>
            <a:ext cx="2862138" cy="217594"/>
            <a:chOff x="198644" y="475551"/>
            <a:chExt cx="2862138" cy="217594"/>
          </a:xfrm>
        </p:grpSpPr>
        <p:grpSp>
          <p:nvGrpSpPr>
            <p:cNvPr id="15" name="组合 14">
              <a:extLst>
                <a:ext uri="{FF2B5EF4-FFF2-40B4-BE49-F238E27FC236}">
                  <a16:creationId xmlns:a16="http://schemas.microsoft.com/office/drawing/2014/main" id="{FEE3BFF6-1408-42AA-B62D-F1E6A8D5B3FE}"/>
                </a:ext>
              </a:extLst>
            </p:cNvPr>
            <p:cNvGrpSpPr/>
            <p:nvPr/>
          </p:nvGrpSpPr>
          <p:grpSpPr>
            <a:xfrm>
              <a:off x="198644" y="477079"/>
              <a:ext cx="2842800" cy="216066"/>
              <a:chOff x="198644" y="477079"/>
              <a:chExt cx="2842800" cy="152400"/>
            </a:xfrm>
          </p:grpSpPr>
          <p:cxnSp>
            <p:nvCxnSpPr>
              <p:cNvPr id="14" name="直接连接符 13">
                <a:extLst>
                  <a:ext uri="{FF2B5EF4-FFF2-40B4-BE49-F238E27FC236}">
                    <a16:creationId xmlns:a16="http://schemas.microsoft.com/office/drawing/2014/main" id="{200E26FF-1306-483D-8E7C-DF86A62361D9}"/>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4D267FA8-B66C-42B7-9C19-30AE4ABD1451}"/>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0D5D596A-48B8-4499-87C3-37DA88A4AE6A}"/>
                </a:ext>
              </a:extLst>
            </p:cNvPr>
            <p:cNvSpPr txBox="1"/>
            <p:nvPr/>
          </p:nvSpPr>
          <p:spPr>
            <a:xfrm>
              <a:off x="217982" y="475551"/>
              <a:ext cx="2842800" cy="215444"/>
            </a:xfrm>
            <a:prstGeom prst="rect">
              <a:avLst/>
            </a:prstGeom>
            <a:noFill/>
          </p:spPr>
          <p:txBody>
            <a:bodyPr wrap="square" rtlCol="0">
              <a:spAutoFit/>
            </a:bodyPr>
            <a:lstStyle/>
            <a:p>
              <a:r>
                <a:rPr lang="en-US" altLang="zh-CN" sz="800" dirty="0">
                  <a:solidFill>
                    <a:srgbClr val="606060"/>
                  </a:solidFill>
                </a:rPr>
                <a:t>Common  |   Spicy  |   </a:t>
              </a:r>
              <a:r>
                <a:rPr lang="en-US" altLang="zh-CN" sz="800" dirty="0">
                  <a:solidFill>
                    <a:srgbClr val="FF0000"/>
                  </a:solidFill>
                </a:rPr>
                <a:t>Sour</a:t>
              </a:r>
              <a:r>
                <a:rPr lang="en-US" altLang="zh-CN" sz="800" dirty="0">
                  <a:solidFill>
                    <a:srgbClr val="606060"/>
                  </a:solidFill>
                </a:rPr>
                <a:t>  |   Fish   |   Chicken   |    Beef</a:t>
              </a:r>
              <a:endParaRPr lang="zh-CN" altLang="en-US" sz="800" dirty="0">
                <a:solidFill>
                  <a:srgbClr val="606060"/>
                </a:solidFill>
              </a:endParaRPr>
            </a:p>
          </p:txBody>
        </p:sp>
      </p:grpSp>
      <p:cxnSp>
        <p:nvCxnSpPr>
          <p:cNvPr id="116" name="直接连接符 115">
            <a:extLst>
              <a:ext uri="{FF2B5EF4-FFF2-40B4-BE49-F238E27FC236}">
                <a16:creationId xmlns:a16="http://schemas.microsoft.com/office/drawing/2014/main" id="{7BB92815-0377-4466-B236-1BACFB140E52}"/>
              </a:ext>
            </a:extLst>
          </p:cNvPr>
          <p:cNvCxnSpPr/>
          <p:nvPr/>
        </p:nvCxnSpPr>
        <p:spPr>
          <a:xfrm>
            <a:off x="199924" y="5659777"/>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pic>
        <p:nvPicPr>
          <p:cNvPr id="118" name="Picture 4" descr="Image result for dish image">
            <a:extLst>
              <a:ext uri="{FF2B5EF4-FFF2-40B4-BE49-F238E27FC236}">
                <a16:creationId xmlns:a16="http://schemas.microsoft.com/office/drawing/2014/main" id="{B2A5DB9F-E392-4FC2-9CD2-C8DDA6CB0AF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5329" y="780366"/>
            <a:ext cx="1300403" cy="1536317"/>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组合 25">
            <a:extLst>
              <a:ext uri="{FF2B5EF4-FFF2-40B4-BE49-F238E27FC236}">
                <a16:creationId xmlns:a16="http://schemas.microsoft.com/office/drawing/2014/main" id="{D40887BB-ED0D-4105-8F0D-171CEF0F7E38}"/>
              </a:ext>
            </a:extLst>
          </p:cNvPr>
          <p:cNvGrpSpPr/>
          <p:nvPr/>
        </p:nvGrpSpPr>
        <p:grpSpPr>
          <a:xfrm>
            <a:off x="438731" y="2346709"/>
            <a:ext cx="882078" cy="477054"/>
            <a:chOff x="309010" y="1679308"/>
            <a:chExt cx="882078" cy="477054"/>
          </a:xfrm>
        </p:grpSpPr>
        <p:sp>
          <p:nvSpPr>
            <p:cNvPr id="119" name="文本框 118">
              <a:extLst>
                <a:ext uri="{FF2B5EF4-FFF2-40B4-BE49-F238E27FC236}">
                  <a16:creationId xmlns:a16="http://schemas.microsoft.com/office/drawing/2014/main" id="{560C68CB-1E3A-4829-99AA-D73339FD7820}"/>
                </a:ext>
              </a:extLst>
            </p:cNvPr>
            <p:cNvSpPr txBox="1"/>
            <p:nvPr/>
          </p:nvSpPr>
          <p:spPr>
            <a:xfrm>
              <a:off x="309010" y="1679308"/>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120" name="组合 119">
              <a:extLst>
                <a:ext uri="{FF2B5EF4-FFF2-40B4-BE49-F238E27FC236}">
                  <a16:creationId xmlns:a16="http://schemas.microsoft.com/office/drawing/2014/main" id="{5F78723F-E104-4821-AF7D-4AA560C8319D}"/>
                </a:ext>
              </a:extLst>
            </p:cNvPr>
            <p:cNvGrpSpPr/>
            <p:nvPr/>
          </p:nvGrpSpPr>
          <p:grpSpPr>
            <a:xfrm>
              <a:off x="742908" y="1765391"/>
              <a:ext cx="448180" cy="307777"/>
              <a:chOff x="250858" y="1568785"/>
              <a:chExt cx="448180" cy="307777"/>
            </a:xfrm>
          </p:grpSpPr>
          <p:sp>
            <p:nvSpPr>
              <p:cNvPr id="121" name="星形: 五角 120">
                <a:extLst>
                  <a:ext uri="{FF2B5EF4-FFF2-40B4-BE49-F238E27FC236}">
                    <a16:creationId xmlns:a16="http://schemas.microsoft.com/office/drawing/2014/main" id="{013DC34E-2C53-483F-8CDC-87316412DE1E}"/>
                  </a:ext>
                </a:extLst>
              </p:cNvPr>
              <p:cNvSpPr/>
              <p:nvPr/>
            </p:nvSpPr>
            <p:spPr>
              <a:xfrm>
                <a:off x="250858" y="1659185"/>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矩形 121">
                <a:extLst>
                  <a:ext uri="{FF2B5EF4-FFF2-40B4-BE49-F238E27FC236}">
                    <a16:creationId xmlns:a16="http://schemas.microsoft.com/office/drawing/2014/main" id="{1676BEB2-3C1B-47F0-ABC9-1EF6455F82B7}"/>
                  </a:ext>
                </a:extLst>
              </p:cNvPr>
              <p:cNvSpPr/>
              <p:nvPr/>
            </p:nvSpPr>
            <p:spPr>
              <a:xfrm>
                <a:off x="322012" y="1568785"/>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2938</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grpSp>
        <p:nvGrpSpPr>
          <p:cNvPr id="123" name="组合 122">
            <a:extLst>
              <a:ext uri="{FF2B5EF4-FFF2-40B4-BE49-F238E27FC236}">
                <a16:creationId xmlns:a16="http://schemas.microsoft.com/office/drawing/2014/main" id="{6F9E1562-19C1-4A23-82E0-ACF2DB230AA9}"/>
              </a:ext>
            </a:extLst>
          </p:cNvPr>
          <p:cNvGrpSpPr/>
          <p:nvPr/>
        </p:nvGrpSpPr>
        <p:grpSpPr>
          <a:xfrm>
            <a:off x="3515866" y="2275381"/>
            <a:ext cx="1401091" cy="946855"/>
            <a:chOff x="1583362" y="814721"/>
            <a:chExt cx="1401091" cy="946855"/>
          </a:xfrm>
        </p:grpSpPr>
        <p:pic>
          <p:nvPicPr>
            <p:cNvPr id="124" name="Picture 4" descr="Image result for dish image">
              <a:extLst>
                <a:ext uri="{FF2B5EF4-FFF2-40B4-BE49-F238E27FC236}">
                  <a16:creationId xmlns:a16="http://schemas.microsoft.com/office/drawing/2014/main" id="{5C43CC11-8E20-47E2-9B66-6982D54F1C5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3362" y="826731"/>
              <a:ext cx="794232" cy="823571"/>
            </a:xfrm>
            <a:prstGeom prst="rect">
              <a:avLst/>
            </a:prstGeom>
            <a:noFill/>
            <a:extLst>
              <a:ext uri="{909E8E84-426E-40DD-AFC4-6F175D3DCCD1}">
                <a14:hiddenFill xmlns:a14="http://schemas.microsoft.com/office/drawing/2010/main">
                  <a:solidFill>
                    <a:srgbClr val="FFFFFF"/>
                  </a:solidFill>
                </a14:hiddenFill>
              </a:ext>
            </a:extLst>
          </p:spPr>
        </p:pic>
        <p:sp>
          <p:nvSpPr>
            <p:cNvPr id="125" name="文本框 124">
              <a:extLst>
                <a:ext uri="{FF2B5EF4-FFF2-40B4-BE49-F238E27FC236}">
                  <a16:creationId xmlns:a16="http://schemas.microsoft.com/office/drawing/2014/main" id="{AFE5132A-2A22-44D5-ADF6-95D2C9FE459E}"/>
                </a:ext>
              </a:extLst>
            </p:cNvPr>
            <p:cNvSpPr txBox="1"/>
            <p:nvPr/>
          </p:nvSpPr>
          <p:spPr>
            <a:xfrm>
              <a:off x="2334142" y="814721"/>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126" name="组合 125">
              <a:extLst>
                <a:ext uri="{FF2B5EF4-FFF2-40B4-BE49-F238E27FC236}">
                  <a16:creationId xmlns:a16="http://schemas.microsoft.com/office/drawing/2014/main" id="{78EDB765-CEF6-4913-BD05-A52BC2B5E867}"/>
                </a:ext>
              </a:extLst>
            </p:cNvPr>
            <p:cNvGrpSpPr/>
            <p:nvPr/>
          </p:nvGrpSpPr>
          <p:grpSpPr>
            <a:xfrm>
              <a:off x="2399631" y="1453799"/>
              <a:ext cx="448180" cy="307777"/>
              <a:chOff x="684337" y="1328689"/>
              <a:chExt cx="448180" cy="307777"/>
            </a:xfrm>
          </p:grpSpPr>
          <p:sp>
            <p:nvSpPr>
              <p:cNvPr id="127" name="星形: 五角 126">
                <a:extLst>
                  <a:ext uri="{FF2B5EF4-FFF2-40B4-BE49-F238E27FC236}">
                    <a16:creationId xmlns:a16="http://schemas.microsoft.com/office/drawing/2014/main" id="{CD45D55F-CD48-406F-8620-D67ECC88AB7B}"/>
                  </a:ext>
                </a:extLst>
              </p:cNvPr>
              <p:cNvSpPr/>
              <p:nvPr/>
            </p:nvSpPr>
            <p:spPr>
              <a:xfrm>
                <a:off x="684337" y="1419089"/>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a:extLst>
                  <a:ext uri="{FF2B5EF4-FFF2-40B4-BE49-F238E27FC236}">
                    <a16:creationId xmlns:a16="http://schemas.microsoft.com/office/drawing/2014/main" id="{DD499358-21B7-4D3F-A787-F9EAFE072725}"/>
                  </a:ext>
                </a:extLst>
              </p:cNvPr>
              <p:cNvSpPr/>
              <p:nvPr/>
            </p:nvSpPr>
            <p:spPr>
              <a:xfrm>
                <a:off x="755491" y="132868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2938</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grpSp>
        <p:nvGrpSpPr>
          <p:cNvPr id="129" name="组合 128">
            <a:extLst>
              <a:ext uri="{FF2B5EF4-FFF2-40B4-BE49-F238E27FC236}">
                <a16:creationId xmlns:a16="http://schemas.microsoft.com/office/drawing/2014/main" id="{300AAA95-F859-43F6-8A6C-80E2A8751625}"/>
              </a:ext>
            </a:extLst>
          </p:cNvPr>
          <p:cNvGrpSpPr/>
          <p:nvPr/>
        </p:nvGrpSpPr>
        <p:grpSpPr>
          <a:xfrm>
            <a:off x="3528165" y="4244754"/>
            <a:ext cx="1401091" cy="946855"/>
            <a:chOff x="1583362" y="814721"/>
            <a:chExt cx="1401091" cy="946855"/>
          </a:xfrm>
        </p:grpSpPr>
        <p:pic>
          <p:nvPicPr>
            <p:cNvPr id="130" name="Picture 4" descr="Image result for dish image">
              <a:extLst>
                <a:ext uri="{FF2B5EF4-FFF2-40B4-BE49-F238E27FC236}">
                  <a16:creationId xmlns:a16="http://schemas.microsoft.com/office/drawing/2014/main" id="{E2390939-5D5A-49D5-9835-C6355FF6CA4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3362" y="826731"/>
              <a:ext cx="794232" cy="823571"/>
            </a:xfrm>
            <a:prstGeom prst="rect">
              <a:avLst/>
            </a:prstGeom>
            <a:noFill/>
            <a:extLst>
              <a:ext uri="{909E8E84-426E-40DD-AFC4-6F175D3DCCD1}">
                <a14:hiddenFill xmlns:a14="http://schemas.microsoft.com/office/drawing/2010/main">
                  <a:solidFill>
                    <a:srgbClr val="FFFFFF"/>
                  </a:solidFill>
                </a14:hiddenFill>
              </a:ext>
            </a:extLst>
          </p:spPr>
        </p:pic>
        <p:sp>
          <p:nvSpPr>
            <p:cNvPr id="131" name="文本框 130">
              <a:extLst>
                <a:ext uri="{FF2B5EF4-FFF2-40B4-BE49-F238E27FC236}">
                  <a16:creationId xmlns:a16="http://schemas.microsoft.com/office/drawing/2014/main" id="{5FB41106-8C5F-4E77-9DBE-15F04A11BEA6}"/>
                </a:ext>
              </a:extLst>
            </p:cNvPr>
            <p:cNvSpPr txBox="1"/>
            <p:nvPr/>
          </p:nvSpPr>
          <p:spPr>
            <a:xfrm>
              <a:off x="2334142" y="814721"/>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132" name="组合 131">
              <a:extLst>
                <a:ext uri="{FF2B5EF4-FFF2-40B4-BE49-F238E27FC236}">
                  <a16:creationId xmlns:a16="http://schemas.microsoft.com/office/drawing/2014/main" id="{AA691A16-8AFA-45A1-9977-82D2192C4F98}"/>
                </a:ext>
              </a:extLst>
            </p:cNvPr>
            <p:cNvGrpSpPr/>
            <p:nvPr/>
          </p:nvGrpSpPr>
          <p:grpSpPr>
            <a:xfrm>
              <a:off x="2399631" y="1453799"/>
              <a:ext cx="448180" cy="307777"/>
              <a:chOff x="684337" y="1328689"/>
              <a:chExt cx="448180" cy="307777"/>
            </a:xfrm>
          </p:grpSpPr>
          <p:sp>
            <p:nvSpPr>
              <p:cNvPr id="133" name="星形: 五角 132">
                <a:extLst>
                  <a:ext uri="{FF2B5EF4-FFF2-40B4-BE49-F238E27FC236}">
                    <a16:creationId xmlns:a16="http://schemas.microsoft.com/office/drawing/2014/main" id="{B6023315-3EBA-4420-9BB0-4244522465A4}"/>
                  </a:ext>
                </a:extLst>
              </p:cNvPr>
              <p:cNvSpPr/>
              <p:nvPr/>
            </p:nvSpPr>
            <p:spPr>
              <a:xfrm>
                <a:off x="684337" y="1419089"/>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a:extLst>
                  <a:ext uri="{FF2B5EF4-FFF2-40B4-BE49-F238E27FC236}">
                    <a16:creationId xmlns:a16="http://schemas.microsoft.com/office/drawing/2014/main" id="{26A12A88-1FCB-49DA-B807-9EB62D1D1292}"/>
                  </a:ext>
                </a:extLst>
              </p:cNvPr>
              <p:cNvSpPr/>
              <p:nvPr/>
            </p:nvSpPr>
            <p:spPr>
              <a:xfrm>
                <a:off x="755491" y="132868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2938</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grpSp>
        <p:nvGrpSpPr>
          <p:cNvPr id="23" name="组合 22">
            <a:extLst>
              <a:ext uri="{FF2B5EF4-FFF2-40B4-BE49-F238E27FC236}">
                <a16:creationId xmlns:a16="http://schemas.microsoft.com/office/drawing/2014/main" id="{38BADE23-5B9F-45B3-8DE1-1ADA361C074F}"/>
              </a:ext>
            </a:extLst>
          </p:cNvPr>
          <p:cNvGrpSpPr/>
          <p:nvPr/>
        </p:nvGrpSpPr>
        <p:grpSpPr>
          <a:xfrm>
            <a:off x="4852060" y="2268956"/>
            <a:ext cx="1399126" cy="946855"/>
            <a:chOff x="1614743" y="2644857"/>
            <a:chExt cx="1399126" cy="946855"/>
          </a:xfrm>
        </p:grpSpPr>
        <p:pic>
          <p:nvPicPr>
            <p:cNvPr id="149" name="Picture 12" descr="Image result for dish image">
              <a:extLst>
                <a:ext uri="{FF2B5EF4-FFF2-40B4-BE49-F238E27FC236}">
                  <a16:creationId xmlns:a16="http://schemas.microsoft.com/office/drawing/2014/main" id="{8397DDBF-60BA-4199-B245-94527AA1D47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14743" y="2645482"/>
              <a:ext cx="796769" cy="82440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组合 21">
              <a:extLst>
                <a:ext uri="{FF2B5EF4-FFF2-40B4-BE49-F238E27FC236}">
                  <a16:creationId xmlns:a16="http://schemas.microsoft.com/office/drawing/2014/main" id="{84A9BDCF-436F-4EF7-955B-FEFB439DDFCD}"/>
                </a:ext>
              </a:extLst>
            </p:cNvPr>
            <p:cNvGrpSpPr/>
            <p:nvPr/>
          </p:nvGrpSpPr>
          <p:grpSpPr>
            <a:xfrm>
              <a:off x="2363558" y="2644857"/>
              <a:ext cx="650311" cy="946855"/>
              <a:chOff x="1194028" y="1889532"/>
              <a:chExt cx="650311" cy="946855"/>
            </a:xfrm>
          </p:grpSpPr>
          <p:sp>
            <p:nvSpPr>
              <p:cNvPr id="150" name="文本框 149">
                <a:extLst>
                  <a:ext uri="{FF2B5EF4-FFF2-40B4-BE49-F238E27FC236}">
                    <a16:creationId xmlns:a16="http://schemas.microsoft.com/office/drawing/2014/main" id="{D0088E05-2CFC-407C-A47A-C6E82BC30FE9}"/>
                  </a:ext>
                </a:extLst>
              </p:cNvPr>
              <p:cNvSpPr txBox="1"/>
              <p:nvPr/>
            </p:nvSpPr>
            <p:spPr>
              <a:xfrm>
                <a:off x="1194028" y="1889532"/>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sp>
            <p:nvSpPr>
              <p:cNvPr id="151" name="星形: 五角 150">
                <a:extLst>
                  <a:ext uri="{FF2B5EF4-FFF2-40B4-BE49-F238E27FC236}">
                    <a16:creationId xmlns:a16="http://schemas.microsoft.com/office/drawing/2014/main" id="{6D60BB37-E40C-49DA-9E3C-094986008FDE}"/>
                  </a:ext>
                </a:extLst>
              </p:cNvPr>
              <p:cNvSpPr/>
              <p:nvPr/>
            </p:nvSpPr>
            <p:spPr>
              <a:xfrm>
                <a:off x="1259517" y="2619010"/>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a:extLst>
                  <a:ext uri="{FF2B5EF4-FFF2-40B4-BE49-F238E27FC236}">
                    <a16:creationId xmlns:a16="http://schemas.microsoft.com/office/drawing/2014/main" id="{D85ACC0A-0747-4075-B5C6-C677F79FADC8}"/>
                  </a:ext>
                </a:extLst>
              </p:cNvPr>
              <p:cNvSpPr/>
              <p:nvPr/>
            </p:nvSpPr>
            <p:spPr>
              <a:xfrm>
                <a:off x="1330671" y="2528610"/>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2938</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grpSp>
        <p:nvGrpSpPr>
          <p:cNvPr id="166" name="组合 165">
            <a:extLst>
              <a:ext uri="{FF2B5EF4-FFF2-40B4-BE49-F238E27FC236}">
                <a16:creationId xmlns:a16="http://schemas.microsoft.com/office/drawing/2014/main" id="{86F9F7DD-FD88-4546-9754-A1FCC529C496}"/>
              </a:ext>
            </a:extLst>
          </p:cNvPr>
          <p:cNvGrpSpPr/>
          <p:nvPr/>
        </p:nvGrpSpPr>
        <p:grpSpPr>
          <a:xfrm>
            <a:off x="3537975" y="3291463"/>
            <a:ext cx="1401716" cy="946855"/>
            <a:chOff x="290223" y="1737132"/>
            <a:chExt cx="1401716" cy="946855"/>
          </a:xfrm>
        </p:grpSpPr>
        <p:grpSp>
          <p:nvGrpSpPr>
            <p:cNvPr id="167" name="组合 166">
              <a:extLst>
                <a:ext uri="{FF2B5EF4-FFF2-40B4-BE49-F238E27FC236}">
                  <a16:creationId xmlns:a16="http://schemas.microsoft.com/office/drawing/2014/main" id="{C346B308-8427-4B59-A271-232CEF32C1F6}"/>
                </a:ext>
              </a:extLst>
            </p:cNvPr>
            <p:cNvGrpSpPr/>
            <p:nvPr/>
          </p:nvGrpSpPr>
          <p:grpSpPr>
            <a:xfrm>
              <a:off x="1041628" y="1737132"/>
              <a:ext cx="650311" cy="946855"/>
              <a:chOff x="2334142" y="814721"/>
              <a:chExt cx="650311" cy="946855"/>
            </a:xfrm>
          </p:grpSpPr>
          <p:sp>
            <p:nvSpPr>
              <p:cNvPr id="169" name="文本框 168">
                <a:extLst>
                  <a:ext uri="{FF2B5EF4-FFF2-40B4-BE49-F238E27FC236}">
                    <a16:creationId xmlns:a16="http://schemas.microsoft.com/office/drawing/2014/main" id="{E51C1DE1-58D0-45AC-8286-7ED65C2E9679}"/>
                  </a:ext>
                </a:extLst>
              </p:cNvPr>
              <p:cNvSpPr txBox="1"/>
              <p:nvPr/>
            </p:nvSpPr>
            <p:spPr>
              <a:xfrm>
                <a:off x="2334142" y="814721"/>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170" name="组合 169">
                <a:extLst>
                  <a:ext uri="{FF2B5EF4-FFF2-40B4-BE49-F238E27FC236}">
                    <a16:creationId xmlns:a16="http://schemas.microsoft.com/office/drawing/2014/main" id="{526ADB78-B032-4FB3-925C-67FD9050A8C8}"/>
                  </a:ext>
                </a:extLst>
              </p:cNvPr>
              <p:cNvGrpSpPr/>
              <p:nvPr/>
            </p:nvGrpSpPr>
            <p:grpSpPr>
              <a:xfrm>
                <a:off x="2399631" y="1453799"/>
                <a:ext cx="448180" cy="307777"/>
                <a:chOff x="684337" y="1328689"/>
                <a:chExt cx="448180" cy="307777"/>
              </a:xfrm>
            </p:grpSpPr>
            <p:sp>
              <p:nvSpPr>
                <p:cNvPr id="171" name="星形: 五角 170">
                  <a:extLst>
                    <a:ext uri="{FF2B5EF4-FFF2-40B4-BE49-F238E27FC236}">
                      <a16:creationId xmlns:a16="http://schemas.microsoft.com/office/drawing/2014/main" id="{F63FD3B9-E811-4868-8005-2C613A090343}"/>
                    </a:ext>
                  </a:extLst>
                </p:cNvPr>
                <p:cNvSpPr/>
                <p:nvPr/>
              </p:nvSpPr>
              <p:spPr>
                <a:xfrm>
                  <a:off x="684337" y="1419089"/>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矩形 171">
                  <a:extLst>
                    <a:ext uri="{FF2B5EF4-FFF2-40B4-BE49-F238E27FC236}">
                      <a16:creationId xmlns:a16="http://schemas.microsoft.com/office/drawing/2014/main" id="{F124DB81-740F-4344-9333-2C0D0E40B9E4}"/>
                    </a:ext>
                  </a:extLst>
                </p:cNvPr>
                <p:cNvSpPr/>
                <p:nvPr/>
              </p:nvSpPr>
              <p:spPr>
                <a:xfrm>
                  <a:off x="755491" y="132868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2938</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pic>
          <p:nvPicPr>
            <p:cNvPr id="168" name="Picture 8" descr="Image result for dish image">
              <a:extLst>
                <a:ext uri="{FF2B5EF4-FFF2-40B4-BE49-F238E27FC236}">
                  <a16:creationId xmlns:a16="http://schemas.microsoft.com/office/drawing/2014/main" id="{8E145435-BBB1-4F4F-8573-A1A90754B87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0223" y="1744983"/>
              <a:ext cx="789590" cy="82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3" name="组合 172">
            <a:extLst>
              <a:ext uri="{FF2B5EF4-FFF2-40B4-BE49-F238E27FC236}">
                <a16:creationId xmlns:a16="http://schemas.microsoft.com/office/drawing/2014/main" id="{AB5F0050-432C-4F03-9D33-E976922E0616}"/>
              </a:ext>
            </a:extLst>
          </p:cNvPr>
          <p:cNvGrpSpPr/>
          <p:nvPr/>
        </p:nvGrpSpPr>
        <p:grpSpPr>
          <a:xfrm>
            <a:off x="4871604" y="4255514"/>
            <a:ext cx="1399126" cy="946855"/>
            <a:chOff x="1614743" y="2644857"/>
            <a:chExt cx="1399126" cy="946855"/>
          </a:xfrm>
        </p:grpSpPr>
        <p:pic>
          <p:nvPicPr>
            <p:cNvPr id="174" name="Picture 12" descr="Image result for dish image">
              <a:extLst>
                <a:ext uri="{FF2B5EF4-FFF2-40B4-BE49-F238E27FC236}">
                  <a16:creationId xmlns:a16="http://schemas.microsoft.com/office/drawing/2014/main" id="{96B6F330-84B6-4C69-8075-62C3E53D3AB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14743" y="2645482"/>
              <a:ext cx="796769" cy="824400"/>
            </a:xfrm>
            <a:prstGeom prst="rect">
              <a:avLst/>
            </a:prstGeom>
            <a:noFill/>
            <a:extLst>
              <a:ext uri="{909E8E84-426E-40DD-AFC4-6F175D3DCCD1}">
                <a14:hiddenFill xmlns:a14="http://schemas.microsoft.com/office/drawing/2010/main">
                  <a:solidFill>
                    <a:srgbClr val="FFFFFF"/>
                  </a:solidFill>
                </a14:hiddenFill>
              </a:ext>
            </a:extLst>
          </p:spPr>
        </p:pic>
        <p:grpSp>
          <p:nvGrpSpPr>
            <p:cNvPr id="175" name="组合 174">
              <a:extLst>
                <a:ext uri="{FF2B5EF4-FFF2-40B4-BE49-F238E27FC236}">
                  <a16:creationId xmlns:a16="http://schemas.microsoft.com/office/drawing/2014/main" id="{E7618FF6-E450-450F-83A4-1E003093C515}"/>
                </a:ext>
              </a:extLst>
            </p:cNvPr>
            <p:cNvGrpSpPr/>
            <p:nvPr/>
          </p:nvGrpSpPr>
          <p:grpSpPr>
            <a:xfrm>
              <a:off x="2363558" y="2644857"/>
              <a:ext cx="650311" cy="946855"/>
              <a:chOff x="1194028" y="1889532"/>
              <a:chExt cx="650311" cy="946855"/>
            </a:xfrm>
          </p:grpSpPr>
          <p:sp>
            <p:nvSpPr>
              <p:cNvPr id="176" name="文本框 175">
                <a:extLst>
                  <a:ext uri="{FF2B5EF4-FFF2-40B4-BE49-F238E27FC236}">
                    <a16:creationId xmlns:a16="http://schemas.microsoft.com/office/drawing/2014/main" id="{125E2115-8FCA-4175-8EEA-7D1DD63ADE6A}"/>
                  </a:ext>
                </a:extLst>
              </p:cNvPr>
              <p:cNvSpPr txBox="1"/>
              <p:nvPr/>
            </p:nvSpPr>
            <p:spPr>
              <a:xfrm>
                <a:off x="1194028" y="1889532"/>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sp>
            <p:nvSpPr>
              <p:cNvPr id="177" name="星形: 五角 176">
                <a:extLst>
                  <a:ext uri="{FF2B5EF4-FFF2-40B4-BE49-F238E27FC236}">
                    <a16:creationId xmlns:a16="http://schemas.microsoft.com/office/drawing/2014/main" id="{3001EC1C-707C-4C5B-ADB1-CB4A5DC3279A}"/>
                  </a:ext>
                </a:extLst>
              </p:cNvPr>
              <p:cNvSpPr/>
              <p:nvPr/>
            </p:nvSpPr>
            <p:spPr>
              <a:xfrm>
                <a:off x="1259517" y="2619010"/>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a:extLst>
                  <a:ext uri="{FF2B5EF4-FFF2-40B4-BE49-F238E27FC236}">
                    <a16:creationId xmlns:a16="http://schemas.microsoft.com/office/drawing/2014/main" id="{6A250C3E-F1F1-4A5B-8CCA-3857952B7C41}"/>
                  </a:ext>
                </a:extLst>
              </p:cNvPr>
              <p:cNvSpPr/>
              <p:nvPr/>
            </p:nvSpPr>
            <p:spPr>
              <a:xfrm>
                <a:off x="1330671" y="2528610"/>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2938</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grpSp>
        <p:nvGrpSpPr>
          <p:cNvPr id="179" name="组合 178">
            <a:extLst>
              <a:ext uri="{FF2B5EF4-FFF2-40B4-BE49-F238E27FC236}">
                <a16:creationId xmlns:a16="http://schemas.microsoft.com/office/drawing/2014/main" id="{39EB98FC-8739-4592-9880-DA7BB7A7DC9E}"/>
              </a:ext>
            </a:extLst>
          </p:cNvPr>
          <p:cNvGrpSpPr/>
          <p:nvPr/>
        </p:nvGrpSpPr>
        <p:grpSpPr>
          <a:xfrm>
            <a:off x="4859857" y="3291463"/>
            <a:ext cx="1401091" cy="946855"/>
            <a:chOff x="1583362" y="814721"/>
            <a:chExt cx="1401091" cy="946855"/>
          </a:xfrm>
        </p:grpSpPr>
        <p:pic>
          <p:nvPicPr>
            <p:cNvPr id="180" name="Picture 4" descr="Image result for dish image">
              <a:extLst>
                <a:ext uri="{FF2B5EF4-FFF2-40B4-BE49-F238E27FC236}">
                  <a16:creationId xmlns:a16="http://schemas.microsoft.com/office/drawing/2014/main" id="{82E39F04-C911-421B-B285-AC9E96400E5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3362" y="826731"/>
              <a:ext cx="794232" cy="823571"/>
            </a:xfrm>
            <a:prstGeom prst="rect">
              <a:avLst/>
            </a:prstGeom>
            <a:noFill/>
            <a:extLst>
              <a:ext uri="{909E8E84-426E-40DD-AFC4-6F175D3DCCD1}">
                <a14:hiddenFill xmlns:a14="http://schemas.microsoft.com/office/drawing/2010/main">
                  <a:solidFill>
                    <a:srgbClr val="FFFFFF"/>
                  </a:solidFill>
                </a14:hiddenFill>
              </a:ext>
            </a:extLst>
          </p:spPr>
        </p:pic>
        <p:sp>
          <p:nvSpPr>
            <p:cNvPr id="181" name="文本框 180">
              <a:extLst>
                <a:ext uri="{FF2B5EF4-FFF2-40B4-BE49-F238E27FC236}">
                  <a16:creationId xmlns:a16="http://schemas.microsoft.com/office/drawing/2014/main" id="{15544718-789A-4563-AB6B-D8B32A782C94}"/>
                </a:ext>
              </a:extLst>
            </p:cNvPr>
            <p:cNvSpPr txBox="1"/>
            <p:nvPr/>
          </p:nvSpPr>
          <p:spPr>
            <a:xfrm>
              <a:off x="2334142" y="814721"/>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182" name="组合 181">
              <a:extLst>
                <a:ext uri="{FF2B5EF4-FFF2-40B4-BE49-F238E27FC236}">
                  <a16:creationId xmlns:a16="http://schemas.microsoft.com/office/drawing/2014/main" id="{729F1256-EEF4-437C-99B7-E5851F7502D5}"/>
                </a:ext>
              </a:extLst>
            </p:cNvPr>
            <p:cNvGrpSpPr/>
            <p:nvPr/>
          </p:nvGrpSpPr>
          <p:grpSpPr>
            <a:xfrm>
              <a:off x="2399631" y="1453799"/>
              <a:ext cx="448180" cy="307777"/>
              <a:chOff x="684337" y="1328689"/>
              <a:chExt cx="448180" cy="307777"/>
            </a:xfrm>
          </p:grpSpPr>
          <p:sp>
            <p:nvSpPr>
              <p:cNvPr id="183" name="星形: 五角 182">
                <a:extLst>
                  <a:ext uri="{FF2B5EF4-FFF2-40B4-BE49-F238E27FC236}">
                    <a16:creationId xmlns:a16="http://schemas.microsoft.com/office/drawing/2014/main" id="{A35B81F7-F229-40EC-9287-64B4C954EEAC}"/>
                  </a:ext>
                </a:extLst>
              </p:cNvPr>
              <p:cNvSpPr/>
              <p:nvPr/>
            </p:nvSpPr>
            <p:spPr>
              <a:xfrm>
                <a:off x="684337" y="1419089"/>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矩形 183">
                <a:extLst>
                  <a:ext uri="{FF2B5EF4-FFF2-40B4-BE49-F238E27FC236}">
                    <a16:creationId xmlns:a16="http://schemas.microsoft.com/office/drawing/2014/main" id="{98BF0576-3ABE-450D-AD1D-D003B3CCA326}"/>
                  </a:ext>
                </a:extLst>
              </p:cNvPr>
              <p:cNvSpPr/>
              <p:nvPr/>
            </p:nvSpPr>
            <p:spPr>
              <a:xfrm>
                <a:off x="755491" y="132868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2938</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pic>
        <p:nvPicPr>
          <p:cNvPr id="197" name="Picture 4" descr="Image result for dish image">
            <a:extLst>
              <a:ext uri="{FF2B5EF4-FFF2-40B4-BE49-F238E27FC236}">
                <a16:creationId xmlns:a16="http://schemas.microsoft.com/office/drawing/2014/main" id="{993534A4-97F9-456B-9AF3-68AE65742EC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4287" y="775662"/>
            <a:ext cx="1300403" cy="1524923"/>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4" descr="Image result for dish image">
            <a:extLst>
              <a:ext uri="{FF2B5EF4-FFF2-40B4-BE49-F238E27FC236}">
                <a16:creationId xmlns:a16="http://schemas.microsoft.com/office/drawing/2014/main" id="{34A11C10-0284-48B5-9B43-E33954460431}"/>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b="33880"/>
          <a:stretch/>
        </p:blipFill>
        <p:spPr bwMode="auto">
          <a:xfrm>
            <a:off x="276371" y="4778854"/>
            <a:ext cx="1300403" cy="869943"/>
          </a:xfrm>
          <a:prstGeom prst="rect">
            <a:avLst/>
          </a:prstGeom>
          <a:noFill/>
          <a:extLst>
            <a:ext uri="{909E8E84-426E-40DD-AFC4-6F175D3DCCD1}">
              <a14:hiddenFill xmlns:a14="http://schemas.microsoft.com/office/drawing/2010/main">
                <a:solidFill>
                  <a:srgbClr val="FFFFFF"/>
                </a:solidFill>
              </a14:hiddenFill>
            </a:ext>
          </a:extLst>
        </p:spPr>
      </p:pic>
      <p:grpSp>
        <p:nvGrpSpPr>
          <p:cNvPr id="198" name="组合 197">
            <a:extLst>
              <a:ext uri="{FF2B5EF4-FFF2-40B4-BE49-F238E27FC236}">
                <a16:creationId xmlns:a16="http://schemas.microsoft.com/office/drawing/2014/main" id="{E033C0DA-464C-400D-B8FE-3D5724188D6C}"/>
              </a:ext>
            </a:extLst>
          </p:cNvPr>
          <p:cNvGrpSpPr/>
          <p:nvPr/>
        </p:nvGrpSpPr>
        <p:grpSpPr>
          <a:xfrm>
            <a:off x="1817804" y="2365534"/>
            <a:ext cx="882078" cy="477054"/>
            <a:chOff x="309010" y="1679308"/>
            <a:chExt cx="882078" cy="477054"/>
          </a:xfrm>
        </p:grpSpPr>
        <p:sp>
          <p:nvSpPr>
            <p:cNvPr id="199" name="文本框 198">
              <a:extLst>
                <a:ext uri="{FF2B5EF4-FFF2-40B4-BE49-F238E27FC236}">
                  <a16:creationId xmlns:a16="http://schemas.microsoft.com/office/drawing/2014/main" id="{1708E8C6-7A21-4666-A64D-A747695F786C}"/>
                </a:ext>
              </a:extLst>
            </p:cNvPr>
            <p:cNvSpPr txBox="1"/>
            <p:nvPr/>
          </p:nvSpPr>
          <p:spPr>
            <a:xfrm>
              <a:off x="309010" y="1679308"/>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200" name="组合 199">
              <a:extLst>
                <a:ext uri="{FF2B5EF4-FFF2-40B4-BE49-F238E27FC236}">
                  <a16:creationId xmlns:a16="http://schemas.microsoft.com/office/drawing/2014/main" id="{479FD0C2-E639-4CE5-9AF1-AB5D41F1DF56}"/>
                </a:ext>
              </a:extLst>
            </p:cNvPr>
            <p:cNvGrpSpPr/>
            <p:nvPr/>
          </p:nvGrpSpPr>
          <p:grpSpPr>
            <a:xfrm>
              <a:off x="742908" y="1765391"/>
              <a:ext cx="448180" cy="307777"/>
              <a:chOff x="250858" y="1568785"/>
              <a:chExt cx="448180" cy="307777"/>
            </a:xfrm>
          </p:grpSpPr>
          <p:sp>
            <p:nvSpPr>
              <p:cNvPr id="201" name="星形: 五角 200">
                <a:extLst>
                  <a:ext uri="{FF2B5EF4-FFF2-40B4-BE49-F238E27FC236}">
                    <a16:creationId xmlns:a16="http://schemas.microsoft.com/office/drawing/2014/main" id="{217DDF3A-677F-45E4-8011-1B798CB24A18}"/>
                  </a:ext>
                </a:extLst>
              </p:cNvPr>
              <p:cNvSpPr/>
              <p:nvPr/>
            </p:nvSpPr>
            <p:spPr>
              <a:xfrm>
                <a:off x="250858" y="1659185"/>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2" name="矩形 201">
                <a:extLst>
                  <a:ext uri="{FF2B5EF4-FFF2-40B4-BE49-F238E27FC236}">
                    <a16:creationId xmlns:a16="http://schemas.microsoft.com/office/drawing/2014/main" id="{AADB943B-7F51-40AE-A899-06F5E453FCF6}"/>
                  </a:ext>
                </a:extLst>
              </p:cNvPr>
              <p:cNvSpPr/>
              <p:nvPr/>
            </p:nvSpPr>
            <p:spPr>
              <a:xfrm>
                <a:off x="322012" y="1568785"/>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2938</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pic>
        <p:nvPicPr>
          <p:cNvPr id="203" name="Picture 4" descr="Image result for dish image">
            <a:extLst>
              <a:ext uri="{FF2B5EF4-FFF2-40B4-BE49-F238E27FC236}">
                <a16:creationId xmlns:a16="http://schemas.microsoft.com/office/drawing/2014/main" id="{BC145ABD-EA91-42C6-B140-0A4BDA51CBD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178" y="2779686"/>
            <a:ext cx="1374252" cy="1616139"/>
          </a:xfrm>
          <a:prstGeom prst="rect">
            <a:avLst/>
          </a:prstGeom>
          <a:noFill/>
          <a:extLst>
            <a:ext uri="{909E8E84-426E-40DD-AFC4-6F175D3DCCD1}">
              <a14:hiddenFill xmlns:a14="http://schemas.microsoft.com/office/drawing/2010/main">
                <a:solidFill>
                  <a:srgbClr val="FFFFFF"/>
                </a:solidFill>
              </a14:hiddenFill>
            </a:ext>
          </a:extLst>
        </p:spPr>
      </p:pic>
      <p:grpSp>
        <p:nvGrpSpPr>
          <p:cNvPr id="204" name="组合 203">
            <a:extLst>
              <a:ext uri="{FF2B5EF4-FFF2-40B4-BE49-F238E27FC236}">
                <a16:creationId xmlns:a16="http://schemas.microsoft.com/office/drawing/2014/main" id="{94A06923-07AF-494A-AB18-D9BEDD6411B4}"/>
              </a:ext>
            </a:extLst>
          </p:cNvPr>
          <p:cNvGrpSpPr/>
          <p:nvPr/>
        </p:nvGrpSpPr>
        <p:grpSpPr>
          <a:xfrm>
            <a:off x="510720" y="4412839"/>
            <a:ext cx="882078" cy="477054"/>
            <a:chOff x="309010" y="1679308"/>
            <a:chExt cx="882078" cy="477054"/>
          </a:xfrm>
        </p:grpSpPr>
        <p:sp>
          <p:nvSpPr>
            <p:cNvPr id="205" name="文本框 204">
              <a:extLst>
                <a:ext uri="{FF2B5EF4-FFF2-40B4-BE49-F238E27FC236}">
                  <a16:creationId xmlns:a16="http://schemas.microsoft.com/office/drawing/2014/main" id="{904B24CB-BC48-4545-9EFA-A163E8401F6F}"/>
                </a:ext>
              </a:extLst>
            </p:cNvPr>
            <p:cNvSpPr txBox="1"/>
            <p:nvPr/>
          </p:nvSpPr>
          <p:spPr>
            <a:xfrm>
              <a:off x="309010" y="1679308"/>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206" name="组合 205">
              <a:extLst>
                <a:ext uri="{FF2B5EF4-FFF2-40B4-BE49-F238E27FC236}">
                  <a16:creationId xmlns:a16="http://schemas.microsoft.com/office/drawing/2014/main" id="{D44A07C7-7605-45A0-92AA-04874115D2CD}"/>
                </a:ext>
              </a:extLst>
            </p:cNvPr>
            <p:cNvGrpSpPr/>
            <p:nvPr/>
          </p:nvGrpSpPr>
          <p:grpSpPr>
            <a:xfrm>
              <a:off x="742908" y="1765391"/>
              <a:ext cx="448180" cy="307777"/>
              <a:chOff x="250858" y="1568785"/>
              <a:chExt cx="448180" cy="307777"/>
            </a:xfrm>
          </p:grpSpPr>
          <p:sp>
            <p:nvSpPr>
              <p:cNvPr id="207" name="星形: 五角 206">
                <a:extLst>
                  <a:ext uri="{FF2B5EF4-FFF2-40B4-BE49-F238E27FC236}">
                    <a16:creationId xmlns:a16="http://schemas.microsoft.com/office/drawing/2014/main" id="{032BED65-F643-46C2-A471-E1F567648776}"/>
                  </a:ext>
                </a:extLst>
              </p:cNvPr>
              <p:cNvSpPr/>
              <p:nvPr/>
            </p:nvSpPr>
            <p:spPr>
              <a:xfrm>
                <a:off x="250858" y="1659185"/>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8" name="矩形 207">
                <a:extLst>
                  <a:ext uri="{FF2B5EF4-FFF2-40B4-BE49-F238E27FC236}">
                    <a16:creationId xmlns:a16="http://schemas.microsoft.com/office/drawing/2014/main" id="{8E59D32D-B7AD-4223-B43E-0A1B3DE94741}"/>
                  </a:ext>
                </a:extLst>
              </p:cNvPr>
              <p:cNvSpPr/>
              <p:nvPr/>
            </p:nvSpPr>
            <p:spPr>
              <a:xfrm>
                <a:off x="322012" y="1568785"/>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2938</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pic>
        <p:nvPicPr>
          <p:cNvPr id="209" name="Picture 4" descr="Image result for dish image">
            <a:extLst>
              <a:ext uri="{FF2B5EF4-FFF2-40B4-BE49-F238E27FC236}">
                <a16:creationId xmlns:a16="http://schemas.microsoft.com/office/drawing/2014/main" id="{9361D8B9-1CC3-42A6-8873-CF0ECFD9403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98492" y="2802731"/>
            <a:ext cx="1397381" cy="1620842"/>
          </a:xfrm>
          <a:prstGeom prst="rect">
            <a:avLst/>
          </a:prstGeom>
          <a:noFill/>
          <a:extLst>
            <a:ext uri="{909E8E84-426E-40DD-AFC4-6F175D3DCCD1}">
              <a14:hiddenFill xmlns:a14="http://schemas.microsoft.com/office/drawing/2010/main">
                <a:solidFill>
                  <a:srgbClr val="FFFFFF"/>
                </a:solidFill>
              </a14:hiddenFill>
            </a:ext>
          </a:extLst>
        </p:spPr>
      </p:pic>
      <p:grpSp>
        <p:nvGrpSpPr>
          <p:cNvPr id="210" name="组合 209">
            <a:extLst>
              <a:ext uri="{FF2B5EF4-FFF2-40B4-BE49-F238E27FC236}">
                <a16:creationId xmlns:a16="http://schemas.microsoft.com/office/drawing/2014/main" id="{6BE0E54D-CAEE-42F9-BB41-7C69C016A54A}"/>
              </a:ext>
            </a:extLst>
          </p:cNvPr>
          <p:cNvGrpSpPr/>
          <p:nvPr/>
        </p:nvGrpSpPr>
        <p:grpSpPr>
          <a:xfrm>
            <a:off x="1783107" y="4410065"/>
            <a:ext cx="882078" cy="477054"/>
            <a:chOff x="309010" y="1679308"/>
            <a:chExt cx="882078" cy="477054"/>
          </a:xfrm>
        </p:grpSpPr>
        <p:sp>
          <p:nvSpPr>
            <p:cNvPr id="211" name="文本框 210">
              <a:extLst>
                <a:ext uri="{FF2B5EF4-FFF2-40B4-BE49-F238E27FC236}">
                  <a16:creationId xmlns:a16="http://schemas.microsoft.com/office/drawing/2014/main" id="{8E391962-9EA1-4E54-AEDE-79310086274D}"/>
                </a:ext>
              </a:extLst>
            </p:cNvPr>
            <p:cNvSpPr txBox="1"/>
            <p:nvPr/>
          </p:nvSpPr>
          <p:spPr>
            <a:xfrm>
              <a:off x="309010" y="1679308"/>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212" name="组合 211">
              <a:extLst>
                <a:ext uri="{FF2B5EF4-FFF2-40B4-BE49-F238E27FC236}">
                  <a16:creationId xmlns:a16="http://schemas.microsoft.com/office/drawing/2014/main" id="{FA1E77F5-6834-4C0D-916E-90AD8D30E78C}"/>
                </a:ext>
              </a:extLst>
            </p:cNvPr>
            <p:cNvGrpSpPr/>
            <p:nvPr/>
          </p:nvGrpSpPr>
          <p:grpSpPr>
            <a:xfrm>
              <a:off x="742908" y="1765391"/>
              <a:ext cx="448180" cy="307777"/>
              <a:chOff x="250858" y="1568785"/>
              <a:chExt cx="448180" cy="307777"/>
            </a:xfrm>
          </p:grpSpPr>
          <p:sp>
            <p:nvSpPr>
              <p:cNvPr id="213" name="星形: 五角 212">
                <a:extLst>
                  <a:ext uri="{FF2B5EF4-FFF2-40B4-BE49-F238E27FC236}">
                    <a16:creationId xmlns:a16="http://schemas.microsoft.com/office/drawing/2014/main" id="{09ED6B5E-E3A4-4F5A-825F-FE32423D9E80}"/>
                  </a:ext>
                </a:extLst>
              </p:cNvPr>
              <p:cNvSpPr/>
              <p:nvPr/>
            </p:nvSpPr>
            <p:spPr>
              <a:xfrm>
                <a:off x="250858" y="1659185"/>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4" name="矩形 213">
                <a:extLst>
                  <a:ext uri="{FF2B5EF4-FFF2-40B4-BE49-F238E27FC236}">
                    <a16:creationId xmlns:a16="http://schemas.microsoft.com/office/drawing/2014/main" id="{957EF221-48A8-40CA-9ED9-981BDBDD819E}"/>
                  </a:ext>
                </a:extLst>
              </p:cNvPr>
              <p:cNvSpPr/>
              <p:nvPr/>
            </p:nvSpPr>
            <p:spPr>
              <a:xfrm>
                <a:off x="322012" y="1568785"/>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2938</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pSp>
      <p:pic>
        <p:nvPicPr>
          <p:cNvPr id="241" name="Picture 4" descr="Image result for dish image">
            <a:extLst>
              <a:ext uri="{FF2B5EF4-FFF2-40B4-BE49-F238E27FC236}">
                <a16:creationId xmlns:a16="http://schemas.microsoft.com/office/drawing/2014/main" id="{4D9DD8E1-530C-4904-A543-1C2E8A3DFE80}"/>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b="33880"/>
          <a:stretch/>
        </p:blipFill>
        <p:spPr bwMode="auto">
          <a:xfrm>
            <a:off x="1655764" y="4778476"/>
            <a:ext cx="1300403" cy="869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2119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428</TotalTime>
  <Words>614</Words>
  <Application>Microsoft Office PowerPoint</Application>
  <PresentationFormat>自定义</PresentationFormat>
  <Paragraphs>385</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Arial</vt:lpstr>
      <vt:lpstr>Calibri</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Weikai Jia (MSc Computer Science FT)</dc:creator>
  <cp:lastModifiedBy>weikai jia</cp:lastModifiedBy>
  <cp:revision>216</cp:revision>
  <dcterms:created xsi:type="dcterms:W3CDTF">2019-11-10T22:30:53Z</dcterms:created>
  <dcterms:modified xsi:type="dcterms:W3CDTF">2019-11-15T20:06:16Z</dcterms:modified>
</cp:coreProperties>
</file>