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66" r:id="rId2"/>
    <p:sldId id="269" r:id="rId3"/>
    <p:sldId id="268" r:id="rId4"/>
    <p:sldId id="275" r:id="rId5"/>
    <p:sldId id="270" r:id="rId6"/>
    <p:sldId id="271" r:id="rId7"/>
    <p:sldId id="276" r:id="rId8"/>
    <p:sldId id="277" r:id="rId9"/>
  </p:sldIdLst>
  <p:sldSz cx="32400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9" autoAdjust="0"/>
    <p:restoredTop sz="94686"/>
  </p:normalViewPr>
  <p:slideViewPr>
    <p:cSldViewPr snapToGrid="0" snapToObjects="1">
      <p:cViewPr>
        <p:scale>
          <a:sx n="125" d="100"/>
          <a:sy n="125" d="100"/>
        </p:scale>
        <p:origin x="82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4BC2-4D33-E940-9154-D644EEFDFE19}" type="datetimeFigureOut">
              <a:rPr lang="en-US" smtClean="0"/>
              <a:t>11/15/2019</a:t>
            </a:fld>
            <a:endParaRPr lang="en-US"/>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F2769-DC75-7E4A-A4DA-9C6E1F05376C}" type="slidenum">
              <a:rPr lang="en-US" smtClean="0"/>
              <a:t>‹#›</a:t>
            </a:fld>
            <a:endParaRPr lang="en-US"/>
          </a:p>
        </p:txBody>
      </p:sp>
    </p:spTree>
    <p:extLst>
      <p:ext uri="{BB962C8B-B14F-4D97-AF65-F5344CB8AC3E}">
        <p14:creationId xmlns:p14="http://schemas.microsoft.com/office/powerpoint/2010/main" val="1468176780"/>
      </p:ext>
    </p:extLst>
  </p:cSld>
  <p:clrMap bg1="lt1" tx1="dk1" bg2="lt2" tx2="dk2" accent1="accent1" accent2="accent2" accent3="accent3" accent4="accent4" accent5="accent5" accent6="accent6" hlink="hlink" folHlink="folHlink"/>
  <p:notesStyle>
    <a:lvl1pPr marL="0" algn="l" defTabSz="466458" rtl="0" eaLnBrk="1" latinLnBrk="0" hangingPunct="1">
      <a:defRPr sz="612" kern="1200">
        <a:solidFill>
          <a:schemeClr val="tx1"/>
        </a:solidFill>
        <a:latin typeface="+mn-lt"/>
        <a:ea typeface="+mn-ea"/>
        <a:cs typeface="+mn-cs"/>
      </a:defRPr>
    </a:lvl1pPr>
    <a:lvl2pPr marL="233228" algn="l" defTabSz="466458" rtl="0" eaLnBrk="1" latinLnBrk="0" hangingPunct="1">
      <a:defRPr sz="612" kern="1200">
        <a:solidFill>
          <a:schemeClr val="tx1"/>
        </a:solidFill>
        <a:latin typeface="+mn-lt"/>
        <a:ea typeface="+mn-ea"/>
        <a:cs typeface="+mn-cs"/>
      </a:defRPr>
    </a:lvl2pPr>
    <a:lvl3pPr marL="466458" algn="l" defTabSz="466458" rtl="0" eaLnBrk="1" latinLnBrk="0" hangingPunct="1">
      <a:defRPr sz="612" kern="1200">
        <a:solidFill>
          <a:schemeClr val="tx1"/>
        </a:solidFill>
        <a:latin typeface="+mn-lt"/>
        <a:ea typeface="+mn-ea"/>
        <a:cs typeface="+mn-cs"/>
      </a:defRPr>
    </a:lvl3pPr>
    <a:lvl4pPr marL="699687" algn="l" defTabSz="466458" rtl="0" eaLnBrk="1" latinLnBrk="0" hangingPunct="1">
      <a:defRPr sz="612" kern="1200">
        <a:solidFill>
          <a:schemeClr val="tx1"/>
        </a:solidFill>
        <a:latin typeface="+mn-lt"/>
        <a:ea typeface="+mn-ea"/>
        <a:cs typeface="+mn-cs"/>
      </a:defRPr>
    </a:lvl4pPr>
    <a:lvl5pPr marL="932915" algn="l" defTabSz="466458" rtl="0" eaLnBrk="1" latinLnBrk="0" hangingPunct="1">
      <a:defRPr sz="612" kern="1200">
        <a:solidFill>
          <a:schemeClr val="tx1"/>
        </a:solidFill>
        <a:latin typeface="+mn-lt"/>
        <a:ea typeface="+mn-ea"/>
        <a:cs typeface="+mn-cs"/>
      </a:defRPr>
    </a:lvl5pPr>
    <a:lvl6pPr marL="1166144" algn="l" defTabSz="466458" rtl="0" eaLnBrk="1" latinLnBrk="0" hangingPunct="1">
      <a:defRPr sz="612" kern="1200">
        <a:solidFill>
          <a:schemeClr val="tx1"/>
        </a:solidFill>
        <a:latin typeface="+mn-lt"/>
        <a:ea typeface="+mn-ea"/>
        <a:cs typeface="+mn-cs"/>
      </a:defRPr>
    </a:lvl6pPr>
    <a:lvl7pPr marL="1399373" algn="l" defTabSz="466458" rtl="0" eaLnBrk="1" latinLnBrk="0" hangingPunct="1">
      <a:defRPr sz="612" kern="1200">
        <a:solidFill>
          <a:schemeClr val="tx1"/>
        </a:solidFill>
        <a:latin typeface="+mn-lt"/>
        <a:ea typeface="+mn-ea"/>
        <a:cs typeface="+mn-cs"/>
      </a:defRPr>
    </a:lvl7pPr>
    <a:lvl8pPr marL="1632603" algn="l" defTabSz="466458" rtl="0" eaLnBrk="1" latinLnBrk="0" hangingPunct="1">
      <a:defRPr sz="612" kern="1200">
        <a:solidFill>
          <a:schemeClr val="tx1"/>
        </a:solidFill>
        <a:latin typeface="+mn-lt"/>
        <a:ea typeface="+mn-ea"/>
        <a:cs typeface="+mn-cs"/>
      </a:defRPr>
    </a:lvl8pPr>
    <a:lvl9pPr marL="1865831" algn="l" defTabSz="466458" rtl="0" eaLnBrk="1" latinLnBrk="0" hangingPunct="1">
      <a:defRPr sz="61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7" y="1060529"/>
            <a:ext cx="2754075" cy="2256061"/>
          </a:xfrm>
        </p:spPr>
        <p:txBody>
          <a:bodyPr anchor="b"/>
          <a:lstStyle>
            <a:lvl1pPr algn="ctr">
              <a:defRPr sz="2126"/>
            </a:lvl1pPr>
          </a:lstStyle>
          <a:p>
            <a:r>
              <a:rPr lang="en-GB"/>
              <a:t>Click to edit Master title style</a:t>
            </a:r>
            <a:endParaRPr lang="en-US" dirty="0"/>
          </a:p>
        </p:txBody>
      </p:sp>
      <p:sp>
        <p:nvSpPr>
          <p:cNvPr id="3" name="Subtitle 2"/>
          <p:cNvSpPr>
            <a:spLocks noGrp="1"/>
          </p:cNvSpPr>
          <p:nvPr>
            <p:ph type="subTitle" idx="1"/>
          </p:nvPr>
        </p:nvSpPr>
        <p:spPr>
          <a:xfrm>
            <a:off x="405011" y="3403592"/>
            <a:ext cx="2430066" cy="1564542"/>
          </a:xfrm>
        </p:spPr>
        <p:txBody>
          <a:bodyPr/>
          <a:lstStyle>
            <a:lvl1pPr marL="0" indent="0" algn="ctr">
              <a:buNone/>
              <a:defRPr sz="850"/>
            </a:lvl1pPr>
            <a:lvl2pPr marL="161986" indent="0" algn="ctr">
              <a:buNone/>
              <a:defRPr sz="709"/>
            </a:lvl2pPr>
            <a:lvl3pPr marL="323972" indent="0" algn="ctr">
              <a:buNone/>
              <a:defRPr sz="638"/>
            </a:lvl3pPr>
            <a:lvl4pPr marL="485958" indent="0" algn="ctr">
              <a:buNone/>
              <a:defRPr sz="567"/>
            </a:lvl4pPr>
            <a:lvl5pPr marL="647944" indent="0" algn="ctr">
              <a:buNone/>
              <a:defRPr sz="567"/>
            </a:lvl5pPr>
            <a:lvl6pPr marL="809930" indent="0" algn="ctr">
              <a:buNone/>
              <a:defRPr sz="567"/>
            </a:lvl6pPr>
            <a:lvl7pPr marL="971916" indent="0" algn="ctr">
              <a:buNone/>
              <a:defRPr sz="567"/>
            </a:lvl7pPr>
            <a:lvl8pPr marL="1133902" indent="0" algn="ctr">
              <a:buNone/>
              <a:defRPr sz="567"/>
            </a:lvl8pPr>
            <a:lvl9pPr marL="1295888" indent="0" algn="ctr">
              <a:buNone/>
              <a:defRPr sz="56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56451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44616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688" y="345009"/>
            <a:ext cx="698644" cy="549164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2756" y="345009"/>
            <a:ext cx="2055431" cy="549164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52817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78963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69" y="1615546"/>
            <a:ext cx="2794576" cy="2695572"/>
          </a:xfrm>
        </p:spPr>
        <p:txBody>
          <a:bodyPr anchor="b"/>
          <a:lstStyle>
            <a:lvl1pPr>
              <a:defRPr sz="2126"/>
            </a:lvl1pPr>
          </a:lstStyle>
          <a:p>
            <a:r>
              <a:rPr lang="en-GB"/>
              <a:t>Click to edit Master title style</a:t>
            </a:r>
            <a:endParaRPr lang="en-US" dirty="0"/>
          </a:p>
        </p:txBody>
      </p:sp>
      <p:sp>
        <p:nvSpPr>
          <p:cNvPr id="3" name="Text Placeholder 2"/>
          <p:cNvSpPr>
            <a:spLocks noGrp="1"/>
          </p:cNvSpPr>
          <p:nvPr>
            <p:ph type="body" idx="1"/>
          </p:nvPr>
        </p:nvSpPr>
        <p:spPr>
          <a:xfrm>
            <a:off x="221069" y="4336619"/>
            <a:ext cx="2794576" cy="1417538"/>
          </a:xfrm>
        </p:spPr>
        <p:txBody>
          <a:bodyPr/>
          <a:lstStyle>
            <a:lvl1pPr marL="0" indent="0">
              <a:buNone/>
              <a:defRPr sz="850">
                <a:solidFill>
                  <a:schemeClr val="tx1"/>
                </a:solidFill>
              </a:defRPr>
            </a:lvl1pPr>
            <a:lvl2pPr marL="161986" indent="0">
              <a:buNone/>
              <a:defRPr sz="709">
                <a:solidFill>
                  <a:schemeClr val="tx1">
                    <a:tint val="75000"/>
                  </a:schemeClr>
                </a:solidFill>
              </a:defRPr>
            </a:lvl2pPr>
            <a:lvl3pPr marL="323972" indent="0">
              <a:buNone/>
              <a:defRPr sz="638">
                <a:solidFill>
                  <a:schemeClr val="tx1">
                    <a:tint val="75000"/>
                  </a:schemeClr>
                </a:solidFill>
              </a:defRPr>
            </a:lvl3pPr>
            <a:lvl4pPr marL="485958" indent="0">
              <a:buNone/>
              <a:defRPr sz="567">
                <a:solidFill>
                  <a:schemeClr val="tx1">
                    <a:tint val="75000"/>
                  </a:schemeClr>
                </a:solidFill>
              </a:defRPr>
            </a:lvl4pPr>
            <a:lvl5pPr marL="647944" indent="0">
              <a:buNone/>
              <a:defRPr sz="567">
                <a:solidFill>
                  <a:schemeClr val="tx1">
                    <a:tint val="75000"/>
                  </a:schemeClr>
                </a:solidFill>
              </a:defRPr>
            </a:lvl5pPr>
            <a:lvl6pPr marL="809930" indent="0">
              <a:buNone/>
              <a:defRPr sz="567">
                <a:solidFill>
                  <a:schemeClr val="tx1">
                    <a:tint val="75000"/>
                  </a:schemeClr>
                </a:solidFill>
              </a:defRPr>
            </a:lvl6pPr>
            <a:lvl7pPr marL="971916" indent="0">
              <a:buNone/>
              <a:defRPr sz="567">
                <a:solidFill>
                  <a:schemeClr val="tx1">
                    <a:tint val="75000"/>
                  </a:schemeClr>
                </a:solidFill>
              </a:defRPr>
            </a:lvl7pPr>
            <a:lvl8pPr marL="1133902" indent="0">
              <a:buNone/>
              <a:defRPr sz="567">
                <a:solidFill>
                  <a:schemeClr val="tx1">
                    <a:tint val="75000"/>
                  </a:schemeClr>
                </a:solidFill>
              </a:defRPr>
            </a:lvl8pPr>
            <a:lvl9pPr marL="1295888" indent="0">
              <a:buNone/>
              <a:defRPr sz="567">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A37626-CA92-524F-B8DA-E2FFC073E2DE}"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92760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2756"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40295" y="1725046"/>
            <a:ext cx="1377037" cy="4111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991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78" y="345011"/>
            <a:ext cx="2794576" cy="1252534"/>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3178" y="1588543"/>
            <a:ext cx="137070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4" name="Content Placeholder 3"/>
          <p:cNvSpPr>
            <a:spLocks noGrp="1"/>
          </p:cNvSpPr>
          <p:nvPr>
            <p:ph sz="half" idx="2"/>
          </p:nvPr>
        </p:nvSpPr>
        <p:spPr>
          <a:xfrm>
            <a:off x="223178" y="2367064"/>
            <a:ext cx="137070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40295" y="1588543"/>
            <a:ext cx="1377459" cy="778521"/>
          </a:xfrm>
        </p:spPr>
        <p:txBody>
          <a:bodyPr anchor="b"/>
          <a:lstStyle>
            <a:lvl1pPr marL="0" indent="0">
              <a:buNone/>
              <a:defRPr sz="850" b="1"/>
            </a:lvl1pPr>
            <a:lvl2pPr marL="161986" indent="0">
              <a:buNone/>
              <a:defRPr sz="709" b="1"/>
            </a:lvl2pPr>
            <a:lvl3pPr marL="323972" indent="0">
              <a:buNone/>
              <a:defRPr sz="638" b="1"/>
            </a:lvl3pPr>
            <a:lvl4pPr marL="485958" indent="0">
              <a:buNone/>
              <a:defRPr sz="567" b="1"/>
            </a:lvl4pPr>
            <a:lvl5pPr marL="647944" indent="0">
              <a:buNone/>
              <a:defRPr sz="567" b="1"/>
            </a:lvl5pPr>
            <a:lvl6pPr marL="809930" indent="0">
              <a:buNone/>
              <a:defRPr sz="567" b="1"/>
            </a:lvl6pPr>
            <a:lvl7pPr marL="971916" indent="0">
              <a:buNone/>
              <a:defRPr sz="567" b="1"/>
            </a:lvl7pPr>
            <a:lvl8pPr marL="1133902" indent="0">
              <a:buNone/>
              <a:defRPr sz="567" b="1"/>
            </a:lvl8pPr>
            <a:lvl9pPr marL="1295888" indent="0">
              <a:buNone/>
              <a:defRPr sz="567" b="1"/>
            </a:lvl9pPr>
          </a:lstStyle>
          <a:p>
            <a:pPr lvl="0"/>
            <a:r>
              <a:rPr lang="en-GB"/>
              <a:t>Click to edit Master text styles</a:t>
            </a:r>
          </a:p>
        </p:txBody>
      </p:sp>
      <p:sp>
        <p:nvSpPr>
          <p:cNvPr id="6" name="Content Placeholder 5"/>
          <p:cNvSpPr>
            <a:spLocks noGrp="1"/>
          </p:cNvSpPr>
          <p:nvPr>
            <p:ph sz="quarter" idx="4"/>
          </p:nvPr>
        </p:nvSpPr>
        <p:spPr>
          <a:xfrm>
            <a:off x="1640295" y="2367064"/>
            <a:ext cx="1377459" cy="34815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A37626-CA92-524F-B8DA-E2FFC073E2DE}"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3850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CA37626-CA92-524F-B8DA-E2FFC073E2DE}"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6430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37626-CA92-524F-B8DA-E2FFC073E2DE}"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0379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Content Placeholder 2"/>
          <p:cNvSpPr>
            <a:spLocks noGrp="1"/>
          </p:cNvSpPr>
          <p:nvPr>
            <p:ph idx="1"/>
          </p:nvPr>
        </p:nvSpPr>
        <p:spPr>
          <a:xfrm>
            <a:off x="1377459" y="933027"/>
            <a:ext cx="1640295" cy="4605124"/>
          </a:xfrm>
        </p:spPr>
        <p:txBody>
          <a:bodyPr/>
          <a:lstStyle>
            <a:lvl1pPr>
              <a:defRPr sz="1134"/>
            </a:lvl1pPr>
            <a:lvl2pPr>
              <a:defRPr sz="992"/>
            </a:lvl2pPr>
            <a:lvl3pPr>
              <a:defRPr sz="850"/>
            </a:lvl3pPr>
            <a:lvl4pPr>
              <a:defRPr sz="709"/>
            </a:lvl4pPr>
            <a:lvl5pPr>
              <a:defRPr sz="709"/>
            </a:lvl5pPr>
            <a:lvl6pPr>
              <a:defRPr sz="709"/>
            </a:lvl6pPr>
            <a:lvl7pPr>
              <a:defRPr sz="709"/>
            </a:lvl7pPr>
            <a:lvl8pPr>
              <a:defRPr sz="709"/>
            </a:lvl8pPr>
            <a:lvl9pPr>
              <a:defRPr sz="70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390950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78" y="432012"/>
            <a:ext cx="1045013" cy="1512041"/>
          </a:xfrm>
        </p:spPr>
        <p:txBody>
          <a:bodyPr anchor="b"/>
          <a:lstStyle>
            <a:lvl1pPr>
              <a:defRPr sz="1134"/>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7459" y="933027"/>
            <a:ext cx="1640295" cy="4605124"/>
          </a:xfrm>
        </p:spPr>
        <p:txBody>
          <a:bodyPr anchor="t"/>
          <a:lstStyle>
            <a:lvl1pPr marL="0" indent="0">
              <a:buNone/>
              <a:defRPr sz="1134"/>
            </a:lvl1pPr>
            <a:lvl2pPr marL="161986" indent="0">
              <a:buNone/>
              <a:defRPr sz="992"/>
            </a:lvl2pPr>
            <a:lvl3pPr marL="323972" indent="0">
              <a:buNone/>
              <a:defRPr sz="850"/>
            </a:lvl3pPr>
            <a:lvl4pPr marL="485958" indent="0">
              <a:buNone/>
              <a:defRPr sz="709"/>
            </a:lvl4pPr>
            <a:lvl5pPr marL="647944" indent="0">
              <a:buNone/>
              <a:defRPr sz="709"/>
            </a:lvl5pPr>
            <a:lvl6pPr marL="809930" indent="0">
              <a:buNone/>
              <a:defRPr sz="709"/>
            </a:lvl6pPr>
            <a:lvl7pPr marL="971916" indent="0">
              <a:buNone/>
              <a:defRPr sz="709"/>
            </a:lvl7pPr>
            <a:lvl8pPr marL="1133902" indent="0">
              <a:buNone/>
              <a:defRPr sz="709"/>
            </a:lvl8pPr>
            <a:lvl9pPr marL="1295888" indent="0">
              <a:buNone/>
              <a:defRPr sz="709"/>
            </a:lvl9pPr>
          </a:lstStyle>
          <a:p>
            <a:r>
              <a:rPr lang="en-GB"/>
              <a:t>Click icon to add picture</a:t>
            </a:r>
            <a:endParaRPr lang="en-US" dirty="0"/>
          </a:p>
        </p:txBody>
      </p:sp>
      <p:sp>
        <p:nvSpPr>
          <p:cNvPr id="4" name="Text Placeholder 3"/>
          <p:cNvSpPr>
            <a:spLocks noGrp="1"/>
          </p:cNvSpPr>
          <p:nvPr>
            <p:ph type="body" sz="half" idx="2"/>
          </p:nvPr>
        </p:nvSpPr>
        <p:spPr>
          <a:xfrm>
            <a:off x="223178" y="1944052"/>
            <a:ext cx="1045013" cy="3601598"/>
          </a:xfrm>
        </p:spPr>
        <p:txBody>
          <a:bodyPr/>
          <a:lstStyle>
            <a:lvl1pPr marL="0" indent="0">
              <a:buNone/>
              <a:defRPr sz="567"/>
            </a:lvl1pPr>
            <a:lvl2pPr marL="161986" indent="0">
              <a:buNone/>
              <a:defRPr sz="496"/>
            </a:lvl2pPr>
            <a:lvl3pPr marL="323972" indent="0">
              <a:buNone/>
              <a:defRPr sz="425"/>
            </a:lvl3pPr>
            <a:lvl4pPr marL="485958" indent="0">
              <a:buNone/>
              <a:defRPr sz="354"/>
            </a:lvl4pPr>
            <a:lvl5pPr marL="647944" indent="0">
              <a:buNone/>
              <a:defRPr sz="354"/>
            </a:lvl5pPr>
            <a:lvl6pPr marL="809930" indent="0">
              <a:buNone/>
              <a:defRPr sz="354"/>
            </a:lvl6pPr>
            <a:lvl7pPr marL="971916" indent="0">
              <a:buNone/>
              <a:defRPr sz="354"/>
            </a:lvl7pPr>
            <a:lvl8pPr marL="1133902" indent="0">
              <a:buNone/>
              <a:defRPr sz="354"/>
            </a:lvl8pPr>
            <a:lvl9pPr marL="1295888" indent="0">
              <a:buNone/>
              <a:defRPr sz="354"/>
            </a:lvl9pPr>
          </a:lstStyle>
          <a:p>
            <a:pPr lvl="0"/>
            <a:r>
              <a:rPr lang="en-GB"/>
              <a:t>Click to edit Master text styles</a:t>
            </a:r>
          </a:p>
        </p:txBody>
      </p:sp>
      <p:sp>
        <p:nvSpPr>
          <p:cNvPr id="5" name="Date Placeholder 4"/>
          <p:cNvSpPr>
            <a:spLocks noGrp="1"/>
          </p:cNvSpPr>
          <p:nvPr>
            <p:ph type="dt" sz="half" idx="10"/>
          </p:nvPr>
        </p:nvSpPr>
        <p:spPr/>
        <p:txBody>
          <a:bodyPr/>
          <a:lstStyle/>
          <a:p>
            <a:fld id="{3CA37626-CA92-524F-B8DA-E2FFC073E2DE}"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AD8D5D-DFA2-ED43-AF4D-1F77AC7A1834}" type="slidenum">
              <a:rPr lang="en-US" smtClean="0"/>
              <a:t>‹#›</a:t>
            </a:fld>
            <a:endParaRPr lang="en-US"/>
          </a:p>
        </p:txBody>
      </p:sp>
    </p:spTree>
    <p:extLst>
      <p:ext uri="{BB962C8B-B14F-4D97-AF65-F5344CB8AC3E}">
        <p14:creationId xmlns:p14="http://schemas.microsoft.com/office/powerpoint/2010/main" val="245503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56" y="345011"/>
            <a:ext cx="2794576" cy="125253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2756" y="1725046"/>
            <a:ext cx="2794576" cy="41116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2756" y="6006164"/>
            <a:ext cx="729020" cy="345009"/>
          </a:xfrm>
          <a:prstGeom prst="rect">
            <a:avLst/>
          </a:prstGeom>
        </p:spPr>
        <p:txBody>
          <a:bodyPr vert="horz" lIns="91440" tIns="45720" rIns="91440" bIns="45720" rtlCol="0" anchor="ctr"/>
          <a:lstStyle>
            <a:lvl1pPr algn="l">
              <a:defRPr sz="425">
                <a:solidFill>
                  <a:schemeClr val="tx1">
                    <a:tint val="75000"/>
                  </a:schemeClr>
                </a:solidFill>
              </a:defRPr>
            </a:lvl1pPr>
          </a:lstStyle>
          <a:p>
            <a:fld id="{3CA37626-CA92-524F-B8DA-E2FFC073E2DE}" type="datetimeFigureOut">
              <a:rPr lang="en-US" smtClean="0"/>
              <a:t>11/15/2019</a:t>
            </a:fld>
            <a:endParaRPr lang="en-US"/>
          </a:p>
        </p:txBody>
      </p:sp>
      <p:sp>
        <p:nvSpPr>
          <p:cNvPr id="5" name="Footer Placeholder 4"/>
          <p:cNvSpPr>
            <a:spLocks noGrp="1"/>
          </p:cNvSpPr>
          <p:nvPr>
            <p:ph type="ftr" sz="quarter" idx="3"/>
          </p:nvPr>
        </p:nvSpPr>
        <p:spPr>
          <a:xfrm>
            <a:off x="1073279" y="6006164"/>
            <a:ext cx="1093530" cy="345009"/>
          </a:xfrm>
          <a:prstGeom prst="rect">
            <a:avLst/>
          </a:prstGeom>
        </p:spPr>
        <p:txBody>
          <a:bodyPr vert="horz" lIns="91440" tIns="45720" rIns="91440" bIns="45720" rtlCol="0" anchor="ctr"/>
          <a:lstStyle>
            <a:lvl1pPr algn="ctr">
              <a:defRPr sz="4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88312" y="6006164"/>
            <a:ext cx="729020" cy="345009"/>
          </a:xfrm>
          <a:prstGeom prst="rect">
            <a:avLst/>
          </a:prstGeom>
        </p:spPr>
        <p:txBody>
          <a:bodyPr vert="horz" lIns="91440" tIns="45720" rIns="91440" bIns="45720" rtlCol="0" anchor="ctr"/>
          <a:lstStyle>
            <a:lvl1pPr algn="r">
              <a:defRPr sz="425">
                <a:solidFill>
                  <a:schemeClr val="tx1">
                    <a:tint val="75000"/>
                  </a:schemeClr>
                </a:solidFill>
              </a:defRPr>
            </a:lvl1pPr>
          </a:lstStyle>
          <a:p>
            <a:fld id="{2CAD8D5D-DFA2-ED43-AF4D-1F77AC7A1834}" type="slidenum">
              <a:rPr lang="en-US" smtClean="0"/>
              <a:t>‹#›</a:t>
            </a:fld>
            <a:endParaRPr lang="en-US"/>
          </a:p>
        </p:txBody>
      </p:sp>
    </p:spTree>
    <p:extLst>
      <p:ext uri="{BB962C8B-B14F-4D97-AF65-F5344CB8AC3E}">
        <p14:creationId xmlns:p14="http://schemas.microsoft.com/office/powerpoint/2010/main" val="28228279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972" rtl="0" eaLnBrk="1" latinLnBrk="0" hangingPunct="1">
        <a:lnSpc>
          <a:spcPct val="90000"/>
        </a:lnSpc>
        <a:spcBef>
          <a:spcPct val="0"/>
        </a:spcBef>
        <a:buNone/>
        <a:defRPr sz="1559" kern="1200">
          <a:solidFill>
            <a:schemeClr val="tx1"/>
          </a:solidFill>
          <a:latin typeface="+mj-lt"/>
          <a:ea typeface="+mj-ea"/>
          <a:cs typeface="+mj-cs"/>
        </a:defRPr>
      </a:lvl1pPr>
    </p:titleStyle>
    <p:bodyStyle>
      <a:lvl1pPr marL="80993" indent="-80993" algn="l" defTabSz="323972" rtl="0" eaLnBrk="1" latinLnBrk="0" hangingPunct="1">
        <a:lnSpc>
          <a:spcPct val="90000"/>
        </a:lnSpc>
        <a:spcBef>
          <a:spcPts val="354"/>
        </a:spcBef>
        <a:buFont typeface="Arial" panose="020B0604020202020204" pitchFamily="34" charset="0"/>
        <a:buChar char="•"/>
        <a:defRPr sz="992" kern="1200">
          <a:solidFill>
            <a:schemeClr val="tx1"/>
          </a:solidFill>
          <a:latin typeface="+mn-lt"/>
          <a:ea typeface="+mn-ea"/>
          <a:cs typeface="+mn-cs"/>
        </a:defRPr>
      </a:lvl1pPr>
      <a:lvl2pPr marL="242979" indent="-80993" algn="l" defTabSz="323972" rtl="0" eaLnBrk="1" latinLnBrk="0" hangingPunct="1">
        <a:lnSpc>
          <a:spcPct val="90000"/>
        </a:lnSpc>
        <a:spcBef>
          <a:spcPts val="177"/>
        </a:spcBef>
        <a:buFont typeface="Arial" panose="020B0604020202020204" pitchFamily="34" charset="0"/>
        <a:buChar char="•"/>
        <a:defRPr sz="850" kern="1200">
          <a:solidFill>
            <a:schemeClr val="tx1"/>
          </a:solidFill>
          <a:latin typeface="+mn-lt"/>
          <a:ea typeface="+mn-ea"/>
          <a:cs typeface="+mn-cs"/>
        </a:defRPr>
      </a:lvl2pPr>
      <a:lvl3pPr marL="404965" indent="-80993" algn="l" defTabSz="323972" rtl="0" eaLnBrk="1" latinLnBrk="0" hangingPunct="1">
        <a:lnSpc>
          <a:spcPct val="90000"/>
        </a:lnSpc>
        <a:spcBef>
          <a:spcPts val="177"/>
        </a:spcBef>
        <a:buFont typeface="Arial" panose="020B0604020202020204" pitchFamily="34" charset="0"/>
        <a:buChar char="•"/>
        <a:defRPr sz="709" kern="1200">
          <a:solidFill>
            <a:schemeClr val="tx1"/>
          </a:solidFill>
          <a:latin typeface="+mn-lt"/>
          <a:ea typeface="+mn-ea"/>
          <a:cs typeface="+mn-cs"/>
        </a:defRPr>
      </a:lvl3pPr>
      <a:lvl4pPr marL="56695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4pPr>
      <a:lvl5pPr marL="728937"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5pPr>
      <a:lvl6pPr marL="890923"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6pPr>
      <a:lvl7pPr marL="1052909"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7pPr>
      <a:lvl8pPr marL="1214895"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8pPr>
      <a:lvl9pPr marL="1376881" indent="-80993" algn="l" defTabSz="323972" rtl="0" eaLnBrk="1" latinLnBrk="0" hangingPunct="1">
        <a:lnSpc>
          <a:spcPct val="90000"/>
        </a:lnSpc>
        <a:spcBef>
          <a:spcPts val="177"/>
        </a:spcBef>
        <a:buFont typeface="Arial" panose="020B0604020202020204" pitchFamily="34" charset="0"/>
        <a:buChar char="•"/>
        <a:defRPr sz="638" kern="1200">
          <a:solidFill>
            <a:schemeClr val="tx1"/>
          </a:solidFill>
          <a:latin typeface="+mn-lt"/>
          <a:ea typeface="+mn-ea"/>
          <a:cs typeface="+mn-cs"/>
        </a:defRPr>
      </a:lvl9pPr>
    </p:bodyStyle>
    <p:otherStyle>
      <a:defPPr>
        <a:defRPr lang="en-US"/>
      </a:defPPr>
      <a:lvl1pPr marL="0" algn="l" defTabSz="323972" rtl="0" eaLnBrk="1" latinLnBrk="0" hangingPunct="1">
        <a:defRPr sz="638" kern="1200">
          <a:solidFill>
            <a:schemeClr val="tx1"/>
          </a:solidFill>
          <a:latin typeface="+mn-lt"/>
          <a:ea typeface="+mn-ea"/>
          <a:cs typeface="+mn-cs"/>
        </a:defRPr>
      </a:lvl1pPr>
      <a:lvl2pPr marL="161986" algn="l" defTabSz="323972" rtl="0" eaLnBrk="1" latinLnBrk="0" hangingPunct="1">
        <a:defRPr sz="638" kern="1200">
          <a:solidFill>
            <a:schemeClr val="tx1"/>
          </a:solidFill>
          <a:latin typeface="+mn-lt"/>
          <a:ea typeface="+mn-ea"/>
          <a:cs typeface="+mn-cs"/>
        </a:defRPr>
      </a:lvl2pPr>
      <a:lvl3pPr marL="323972" algn="l" defTabSz="323972" rtl="0" eaLnBrk="1" latinLnBrk="0" hangingPunct="1">
        <a:defRPr sz="638" kern="1200">
          <a:solidFill>
            <a:schemeClr val="tx1"/>
          </a:solidFill>
          <a:latin typeface="+mn-lt"/>
          <a:ea typeface="+mn-ea"/>
          <a:cs typeface="+mn-cs"/>
        </a:defRPr>
      </a:lvl3pPr>
      <a:lvl4pPr marL="485958" algn="l" defTabSz="323972" rtl="0" eaLnBrk="1" latinLnBrk="0" hangingPunct="1">
        <a:defRPr sz="638" kern="1200">
          <a:solidFill>
            <a:schemeClr val="tx1"/>
          </a:solidFill>
          <a:latin typeface="+mn-lt"/>
          <a:ea typeface="+mn-ea"/>
          <a:cs typeface="+mn-cs"/>
        </a:defRPr>
      </a:lvl4pPr>
      <a:lvl5pPr marL="647944" algn="l" defTabSz="323972" rtl="0" eaLnBrk="1" latinLnBrk="0" hangingPunct="1">
        <a:defRPr sz="638" kern="1200">
          <a:solidFill>
            <a:schemeClr val="tx1"/>
          </a:solidFill>
          <a:latin typeface="+mn-lt"/>
          <a:ea typeface="+mn-ea"/>
          <a:cs typeface="+mn-cs"/>
        </a:defRPr>
      </a:lvl5pPr>
      <a:lvl6pPr marL="809930" algn="l" defTabSz="323972" rtl="0" eaLnBrk="1" latinLnBrk="0" hangingPunct="1">
        <a:defRPr sz="638" kern="1200">
          <a:solidFill>
            <a:schemeClr val="tx1"/>
          </a:solidFill>
          <a:latin typeface="+mn-lt"/>
          <a:ea typeface="+mn-ea"/>
          <a:cs typeface="+mn-cs"/>
        </a:defRPr>
      </a:lvl6pPr>
      <a:lvl7pPr marL="971916" algn="l" defTabSz="323972" rtl="0" eaLnBrk="1" latinLnBrk="0" hangingPunct="1">
        <a:defRPr sz="638" kern="1200">
          <a:solidFill>
            <a:schemeClr val="tx1"/>
          </a:solidFill>
          <a:latin typeface="+mn-lt"/>
          <a:ea typeface="+mn-ea"/>
          <a:cs typeface="+mn-cs"/>
        </a:defRPr>
      </a:lvl7pPr>
      <a:lvl8pPr marL="1133902" algn="l" defTabSz="323972" rtl="0" eaLnBrk="1" latinLnBrk="0" hangingPunct="1">
        <a:defRPr sz="638" kern="1200">
          <a:solidFill>
            <a:schemeClr val="tx1"/>
          </a:solidFill>
          <a:latin typeface="+mn-lt"/>
          <a:ea typeface="+mn-ea"/>
          <a:cs typeface="+mn-cs"/>
        </a:defRPr>
      </a:lvl8pPr>
      <a:lvl9pPr marL="1295888" algn="l" defTabSz="323972" rtl="0" eaLnBrk="1" latinLnBrk="0" hangingPunct="1">
        <a:defRPr sz="6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3.jpeg"/><Relationship Id="rId2" Type="http://schemas.openxmlformats.org/officeDocument/2006/relationships/image" Target="../media/image1.png"/><Relationship Id="rId16" Type="http://schemas.openxmlformats.org/officeDocument/2006/relationships/image" Target="../media/image17.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6.jpe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6.jpe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9.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3.jpe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grpSp>
        <p:nvGrpSpPr>
          <p:cNvPr id="10" name="组合 9">
            <a:extLst>
              <a:ext uri="{FF2B5EF4-FFF2-40B4-BE49-F238E27FC236}">
                <a16:creationId xmlns:a16="http://schemas.microsoft.com/office/drawing/2014/main" id="{1A60734D-441E-495A-A28F-C4C149BE646F}"/>
              </a:ext>
            </a:extLst>
          </p:cNvPr>
          <p:cNvGrpSpPr/>
          <p:nvPr/>
        </p:nvGrpSpPr>
        <p:grpSpPr>
          <a:xfrm>
            <a:off x="629863" y="1548065"/>
            <a:ext cx="498146" cy="307777"/>
            <a:chOff x="521784" y="1344079"/>
            <a:chExt cx="498146" cy="307777"/>
          </a:xfrm>
        </p:grpSpPr>
        <p:sp>
          <p:nvSpPr>
            <p:cNvPr id="5" name="星形: 五角 4">
              <a:extLst>
                <a:ext uri="{FF2B5EF4-FFF2-40B4-BE49-F238E27FC236}">
                  <a16:creationId xmlns:a16="http://schemas.microsoft.com/office/drawing/2014/main" id="{2A6E0D6B-113F-4AB1-969F-C00F4F7870A3}"/>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342A81-1BFE-4B52-9BD1-F4D18EA726D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C87F0F3-FD61-4E4E-BD5A-C07F596C71F7}"/>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2" name="组合 91">
            <a:extLst>
              <a:ext uri="{FF2B5EF4-FFF2-40B4-BE49-F238E27FC236}">
                <a16:creationId xmlns:a16="http://schemas.microsoft.com/office/drawing/2014/main" id="{E0F566A5-1382-4DA1-B2CC-5AF31B1BCDD9}"/>
              </a:ext>
            </a:extLst>
          </p:cNvPr>
          <p:cNvGrpSpPr/>
          <p:nvPr/>
        </p:nvGrpSpPr>
        <p:grpSpPr>
          <a:xfrm>
            <a:off x="627726" y="1544132"/>
            <a:ext cx="498146" cy="307777"/>
            <a:chOff x="521784" y="1344079"/>
            <a:chExt cx="498146" cy="307777"/>
          </a:xfrm>
        </p:grpSpPr>
        <p:sp>
          <p:nvSpPr>
            <p:cNvPr id="99" name="星形: 五角 98">
              <a:extLst>
                <a:ext uri="{FF2B5EF4-FFF2-40B4-BE49-F238E27FC236}">
                  <a16:creationId xmlns:a16="http://schemas.microsoft.com/office/drawing/2014/main" id="{90B2F2FF-170E-4220-B152-2A6B4E088B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21C9509-1AF1-484D-9CB0-1DD7F8E0C38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5" name="Picture 6" descr="Image result for user image">
            <a:extLst>
              <a:ext uri="{FF2B5EF4-FFF2-40B4-BE49-F238E27FC236}">
                <a16:creationId xmlns:a16="http://schemas.microsoft.com/office/drawing/2014/main" id="{4B04AEF6-04DF-4331-A7CA-D54B26A177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780" y="850035"/>
            <a:ext cx="617561" cy="617561"/>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6CAEB9BE-1674-4657-9F20-1F7FD28DDD50}"/>
              </a:ext>
            </a:extLst>
          </p:cNvPr>
          <p:cNvGrpSpPr/>
          <p:nvPr/>
        </p:nvGrpSpPr>
        <p:grpSpPr>
          <a:xfrm>
            <a:off x="1337802" y="932930"/>
            <a:ext cx="1702362" cy="653060"/>
            <a:chOff x="1337802" y="932930"/>
            <a:chExt cx="1702362" cy="653060"/>
          </a:xfrm>
        </p:grpSpPr>
        <p:grpSp>
          <p:nvGrpSpPr>
            <p:cNvPr id="71" name="组合 70">
              <a:extLst>
                <a:ext uri="{FF2B5EF4-FFF2-40B4-BE49-F238E27FC236}">
                  <a16:creationId xmlns:a16="http://schemas.microsoft.com/office/drawing/2014/main" id="{8BB3865E-E865-4FCB-8A3A-B35D521FF17D}"/>
                </a:ext>
              </a:extLst>
            </p:cNvPr>
            <p:cNvGrpSpPr/>
            <p:nvPr/>
          </p:nvGrpSpPr>
          <p:grpSpPr>
            <a:xfrm>
              <a:off x="1340644" y="932930"/>
              <a:ext cx="1699520" cy="223479"/>
              <a:chOff x="114300" y="503810"/>
              <a:chExt cx="1699520" cy="223479"/>
            </a:xfrm>
          </p:grpSpPr>
          <p:grpSp>
            <p:nvGrpSpPr>
              <p:cNvPr id="114" name="组合 113">
                <a:extLst>
                  <a:ext uri="{FF2B5EF4-FFF2-40B4-BE49-F238E27FC236}">
                    <a16:creationId xmlns:a16="http://schemas.microsoft.com/office/drawing/2014/main" id="{AE1D9EC2-56B5-4463-9801-62D0902D40A5}"/>
                  </a:ext>
                </a:extLst>
              </p:cNvPr>
              <p:cNvGrpSpPr/>
              <p:nvPr/>
            </p:nvGrpSpPr>
            <p:grpSpPr>
              <a:xfrm>
                <a:off x="198644" y="503810"/>
                <a:ext cx="1496344" cy="216066"/>
                <a:chOff x="198644" y="477079"/>
                <a:chExt cx="2842800" cy="152400"/>
              </a:xfrm>
            </p:grpSpPr>
            <p:cxnSp>
              <p:nvCxnSpPr>
                <p:cNvPr id="118" name="直接连接符 117">
                  <a:extLst>
                    <a:ext uri="{FF2B5EF4-FFF2-40B4-BE49-F238E27FC236}">
                      <a16:creationId xmlns:a16="http://schemas.microsoft.com/office/drawing/2014/main" id="{65E98CA2-D9C2-49DC-8638-CACEA392645B}"/>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2F22270C-3ABC-4094-88DA-E48FC022302C}"/>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17" name="文本框 116">
                <a:extLst>
                  <a:ext uri="{FF2B5EF4-FFF2-40B4-BE49-F238E27FC236}">
                    <a16:creationId xmlns:a16="http://schemas.microsoft.com/office/drawing/2014/main" id="{9FE5AA2F-3A4C-4EA6-8190-E670162E37BA}"/>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FF0000"/>
                    </a:solidFill>
                  </a:rPr>
                  <a:t>|                    Following                         |   </a:t>
                </a:r>
                <a:endParaRPr lang="zh-CN" altLang="en-US" sz="800" dirty="0">
                  <a:solidFill>
                    <a:srgbClr val="FF0000"/>
                  </a:solidFill>
                </a:endParaRPr>
              </a:p>
            </p:txBody>
          </p:sp>
        </p:grpSp>
        <p:grpSp>
          <p:nvGrpSpPr>
            <p:cNvPr id="72" name="组合 71">
              <a:extLst>
                <a:ext uri="{FF2B5EF4-FFF2-40B4-BE49-F238E27FC236}">
                  <a16:creationId xmlns:a16="http://schemas.microsoft.com/office/drawing/2014/main" id="{975157E0-9511-4A41-831A-AA4C5990C851}"/>
                </a:ext>
              </a:extLst>
            </p:cNvPr>
            <p:cNvGrpSpPr/>
            <p:nvPr/>
          </p:nvGrpSpPr>
          <p:grpSpPr>
            <a:xfrm>
              <a:off x="1338263" y="1149266"/>
              <a:ext cx="1699520" cy="221098"/>
              <a:chOff x="111919" y="503810"/>
              <a:chExt cx="1699520" cy="221098"/>
            </a:xfrm>
          </p:grpSpPr>
          <p:grpSp>
            <p:nvGrpSpPr>
              <p:cNvPr id="109" name="组合 108">
                <a:extLst>
                  <a:ext uri="{FF2B5EF4-FFF2-40B4-BE49-F238E27FC236}">
                    <a16:creationId xmlns:a16="http://schemas.microsoft.com/office/drawing/2014/main" id="{8ED0FF8F-8ADC-4D96-880B-69F5E7CE9311}"/>
                  </a:ext>
                </a:extLst>
              </p:cNvPr>
              <p:cNvGrpSpPr/>
              <p:nvPr/>
            </p:nvGrpSpPr>
            <p:grpSpPr>
              <a:xfrm>
                <a:off x="198644" y="503810"/>
                <a:ext cx="1496344" cy="216066"/>
                <a:chOff x="198644" y="477079"/>
                <a:chExt cx="2842800" cy="152400"/>
              </a:xfrm>
            </p:grpSpPr>
            <p:cxnSp>
              <p:nvCxnSpPr>
                <p:cNvPr id="112" name="直接连接符 111">
                  <a:extLst>
                    <a:ext uri="{FF2B5EF4-FFF2-40B4-BE49-F238E27FC236}">
                      <a16:creationId xmlns:a16="http://schemas.microsoft.com/office/drawing/2014/main" id="{9B258985-D30E-4EAE-8122-8D3D0F14B5A1}"/>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B4DD7736-AB1C-4A6A-9E94-73BCCD0BD7D0}"/>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10" name="文本框 109">
                <a:extLst>
                  <a:ext uri="{FF2B5EF4-FFF2-40B4-BE49-F238E27FC236}">
                    <a16:creationId xmlns:a16="http://schemas.microsoft.com/office/drawing/2014/main" id="{330BECE8-839B-4176-A56E-EBD659AB8F8B}"/>
                  </a:ext>
                </a:extLst>
              </p:cNvPr>
              <p:cNvSpPr txBox="1"/>
              <p:nvPr/>
            </p:nvSpPr>
            <p:spPr>
              <a:xfrm>
                <a:off x="111919" y="509464"/>
                <a:ext cx="1699520" cy="215444"/>
              </a:xfrm>
              <a:prstGeom prst="rect">
                <a:avLst/>
              </a:prstGeom>
              <a:noFill/>
            </p:spPr>
            <p:txBody>
              <a:bodyPr wrap="square" rtlCol="0">
                <a:spAutoFit/>
              </a:bodyPr>
              <a:lstStyle/>
              <a:p>
                <a:r>
                  <a:rPr lang="en-US" altLang="zh-CN" sz="800" dirty="0">
                    <a:solidFill>
                      <a:srgbClr val="606060"/>
                    </a:solidFill>
                  </a:rPr>
                  <a:t>|                    </a:t>
                </a:r>
                <a:r>
                  <a:rPr lang="en-US" altLang="zh-CN" sz="800" dirty="0"/>
                  <a:t>Followers                         </a:t>
                </a:r>
                <a:r>
                  <a:rPr lang="en-US" altLang="zh-CN" sz="800" dirty="0">
                    <a:solidFill>
                      <a:srgbClr val="606060"/>
                    </a:solidFill>
                  </a:rPr>
                  <a:t>|</a:t>
                </a:r>
                <a:r>
                  <a:rPr lang="en-US" altLang="zh-CN" sz="800" dirty="0"/>
                  <a:t>   </a:t>
                </a:r>
                <a:endParaRPr lang="zh-CN" altLang="en-US" sz="800" dirty="0">
                  <a:solidFill>
                    <a:srgbClr val="FF0000"/>
                  </a:solidFill>
                </a:endParaRPr>
              </a:p>
            </p:txBody>
          </p:sp>
        </p:grpSp>
        <p:grpSp>
          <p:nvGrpSpPr>
            <p:cNvPr id="77" name="组合 76">
              <a:extLst>
                <a:ext uri="{FF2B5EF4-FFF2-40B4-BE49-F238E27FC236}">
                  <a16:creationId xmlns:a16="http://schemas.microsoft.com/office/drawing/2014/main" id="{FFBB43C8-8C31-4B08-9BFF-8AC890627B1B}"/>
                </a:ext>
              </a:extLst>
            </p:cNvPr>
            <p:cNvGrpSpPr/>
            <p:nvPr/>
          </p:nvGrpSpPr>
          <p:grpSpPr>
            <a:xfrm>
              <a:off x="1337802" y="1364893"/>
              <a:ext cx="1699520" cy="221097"/>
              <a:chOff x="114300" y="506192"/>
              <a:chExt cx="1699520" cy="221097"/>
            </a:xfrm>
          </p:grpSpPr>
          <p:grpSp>
            <p:nvGrpSpPr>
              <p:cNvPr id="102" name="组合 101">
                <a:extLst>
                  <a:ext uri="{FF2B5EF4-FFF2-40B4-BE49-F238E27FC236}">
                    <a16:creationId xmlns:a16="http://schemas.microsoft.com/office/drawing/2014/main" id="{38A464B5-901B-4AB7-9C15-E8822536E520}"/>
                  </a:ext>
                </a:extLst>
              </p:cNvPr>
              <p:cNvGrpSpPr/>
              <p:nvPr/>
            </p:nvGrpSpPr>
            <p:grpSpPr>
              <a:xfrm>
                <a:off x="198644" y="506192"/>
                <a:ext cx="1496344" cy="213686"/>
                <a:chOff x="198644" y="478758"/>
                <a:chExt cx="2842800" cy="150721"/>
              </a:xfrm>
            </p:grpSpPr>
            <p:cxnSp>
              <p:nvCxnSpPr>
                <p:cNvPr id="104" name="直接连接符 103">
                  <a:extLst>
                    <a:ext uri="{FF2B5EF4-FFF2-40B4-BE49-F238E27FC236}">
                      <a16:creationId xmlns:a16="http://schemas.microsoft.com/office/drawing/2014/main" id="{3FDAF89D-D3E1-47F0-852D-6CC3F77334B9}"/>
                    </a:ext>
                  </a:extLst>
                </p:cNvPr>
                <p:cNvCxnSpPr/>
                <p:nvPr/>
              </p:nvCxnSpPr>
              <p:spPr>
                <a:xfrm>
                  <a:off x="198644" y="478758"/>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C6D94F41-8678-4F1A-AFEB-A7B85102380C}"/>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03" name="文本框 102">
                <a:extLst>
                  <a:ext uri="{FF2B5EF4-FFF2-40B4-BE49-F238E27FC236}">
                    <a16:creationId xmlns:a16="http://schemas.microsoft.com/office/drawing/2014/main" id="{F4F7CEA5-EDE6-452B-9A04-03F72E8A8A1B}"/>
                  </a:ext>
                </a:extLst>
              </p:cNvPr>
              <p:cNvSpPr txBox="1"/>
              <p:nvPr/>
            </p:nvSpPr>
            <p:spPr>
              <a:xfrm>
                <a:off x="114300" y="511845"/>
                <a:ext cx="1699520" cy="215444"/>
              </a:xfrm>
              <a:prstGeom prst="rect">
                <a:avLst/>
              </a:prstGeom>
              <a:noFill/>
            </p:spPr>
            <p:txBody>
              <a:bodyPr wrap="square" rtlCol="0">
                <a:spAutoFit/>
              </a:bodyPr>
              <a:lstStyle/>
              <a:p>
                <a:r>
                  <a:rPr lang="en-US" altLang="zh-CN" sz="800" dirty="0"/>
                  <a:t>|                    All                                      |   </a:t>
                </a:r>
                <a:endParaRPr lang="zh-CN" altLang="en-US" sz="800" dirty="0"/>
              </a:p>
            </p:txBody>
          </p:sp>
        </p:grpSp>
      </p:grpSp>
      <p:sp>
        <p:nvSpPr>
          <p:cNvPr id="73" name="加号 72">
            <a:extLst>
              <a:ext uri="{FF2B5EF4-FFF2-40B4-BE49-F238E27FC236}">
                <a16:creationId xmlns:a16="http://schemas.microsoft.com/office/drawing/2014/main" id="{D78A5E25-617E-485D-B48B-65546DFE8C74}"/>
              </a:ext>
            </a:extLst>
          </p:cNvPr>
          <p:cNvSpPr/>
          <p:nvPr/>
        </p:nvSpPr>
        <p:spPr>
          <a:xfrm>
            <a:off x="2767766" y="511383"/>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a:extLst>
              <a:ext uri="{FF2B5EF4-FFF2-40B4-BE49-F238E27FC236}">
                <a16:creationId xmlns:a16="http://schemas.microsoft.com/office/drawing/2014/main" id="{8C9A5624-1073-48C7-BBE2-FA65E57D5DBB}"/>
              </a:ext>
            </a:extLst>
          </p:cNvPr>
          <p:cNvGrpSpPr/>
          <p:nvPr/>
        </p:nvGrpSpPr>
        <p:grpSpPr>
          <a:xfrm>
            <a:off x="320832" y="3341620"/>
            <a:ext cx="1183990" cy="1001874"/>
            <a:chOff x="224944" y="4281294"/>
            <a:chExt cx="1183990" cy="1001874"/>
          </a:xfrm>
        </p:grpSpPr>
        <p:sp>
          <p:nvSpPr>
            <p:cNvPr id="75" name="文本框 74">
              <a:extLst>
                <a:ext uri="{FF2B5EF4-FFF2-40B4-BE49-F238E27FC236}">
                  <a16:creationId xmlns:a16="http://schemas.microsoft.com/office/drawing/2014/main" id="{5CC83356-B9CD-4883-A743-5A3A68F1CAC2}"/>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6" name="组合 75">
              <a:extLst>
                <a:ext uri="{FF2B5EF4-FFF2-40B4-BE49-F238E27FC236}">
                  <a16:creationId xmlns:a16="http://schemas.microsoft.com/office/drawing/2014/main" id="{1761D790-AF37-4ABD-AADC-F809C8C2BCB4}"/>
                </a:ext>
              </a:extLst>
            </p:cNvPr>
            <p:cNvGrpSpPr/>
            <p:nvPr/>
          </p:nvGrpSpPr>
          <p:grpSpPr>
            <a:xfrm>
              <a:off x="617890" y="4975391"/>
              <a:ext cx="498146" cy="307777"/>
              <a:chOff x="521784" y="1344079"/>
              <a:chExt cx="498146" cy="307777"/>
            </a:xfrm>
          </p:grpSpPr>
          <p:sp>
            <p:nvSpPr>
              <p:cNvPr id="121" name="星形: 五角 120">
                <a:extLst>
                  <a:ext uri="{FF2B5EF4-FFF2-40B4-BE49-F238E27FC236}">
                    <a16:creationId xmlns:a16="http://schemas.microsoft.com/office/drawing/2014/main" id="{ED135FDA-321C-4242-9B45-8DB0341C86E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9CD9C7CA-29B7-4501-9E71-6EB0417B14B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20" name="Picture 6" descr="Image result for user image">
              <a:extLst>
                <a:ext uri="{FF2B5EF4-FFF2-40B4-BE49-F238E27FC236}">
                  <a16:creationId xmlns:a16="http://schemas.microsoft.com/office/drawing/2014/main" id="{D52422FD-18AC-4842-A179-7FD98DB003B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3" name="组合 122">
            <a:extLst>
              <a:ext uri="{FF2B5EF4-FFF2-40B4-BE49-F238E27FC236}">
                <a16:creationId xmlns:a16="http://schemas.microsoft.com/office/drawing/2014/main" id="{6CA5871B-2ECF-4FDE-857B-51FAB8418ACC}"/>
              </a:ext>
            </a:extLst>
          </p:cNvPr>
          <p:cNvGrpSpPr/>
          <p:nvPr/>
        </p:nvGrpSpPr>
        <p:grpSpPr>
          <a:xfrm>
            <a:off x="1674478" y="2174980"/>
            <a:ext cx="1183990" cy="1001874"/>
            <a:chOff x="224944" y="4281294"/>
            <a:chExt cx="1183990" cy="1001874"/>
          </a:xfrm>
        </p:grpSpPr>
        <p:sp>
          <p:nvSpPr>
            <p:cNvPr id="124" name="文本框 123">
              <a:extLst>
                <a:ext uri="{FF2B5EF4-FFF2-40B4-BE49-F238E27FC236}">
                  <a16:creationId xmlns:a16="http://schemas.microsoft.com/office/drawing/2014/main" id="{75135063-E679-41C2-B576-08627EEAF354}"/>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25" name="组合 124">
              <a:extLst>
                <a:ext uri="{FF2B5EF4-FFF2-40B4-BE49-F238E27FC236}">
                  <a16:creationId xmlns:a16="http://schemas.microsoft.com/office/drawing/2014/main" id="{2831D471-C8E3-402E-8850-8D8F3E68391C}"/>
                </a:ext>
              </a:extLst>
            </p:cNvPr>
            <p:cNvGrpSpPr/>
            <p:nvPr/>
          </p:nvGrpSpPr>
          <p:grpSpPr>
            <a:xfrm>
              <a:off x="617890" y="4975391"/>
              <a:ext cx="498146" cy="307777"/>
              <a:chOff x="521784" y="1344079"/>
              <a:chExt cx="498146" cy="307777"/>
            </a:xfrm>
          </p:grpSpPr>
          <p:sp>
            <p:nvSpPr>
              <p:cNvPr id="127" name="星形: 五角 126">
                <a:extLst>
                  <a:ext uri="{FF2B5EF4-FFF2-40B4-BE49-F238E27FC236}">
                    <a16:creationId xmlns:a16="http://schemas.microsoft.com/office/drawing/2014/main" id="{D187A66A-FC15-4180-91EB-C745577416D7}"/>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9FF4CBEB-36A7-4538-A7C2-EF6681198FCA}"/>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26" name="Picture 6" descr="Image result for user image">
              <a:extLst>
                <a:ext uri="{FF2B5EF4-FFF2-40B4-BE49-F238E27FC236}">
                  <a16:creationId xmlns:a16="http://schemas.microsoft.com/office/drawing/2014/main" id="{ABF4DE79-38C2-44AD-82E2-D4C36ECCEC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9" name="组合 128">
            <a:extLst>
              <a:ext uri="{FF2B5EF4-FFF2-40B4-BE49-F238E27FC236}">
                <a16:creationId xmlns:a16="http://schemas.microsoft.com/office/drawing/2014/main" id="{C7DD986A-CCC4-4A8A-B15B-A180AD60C1C8}"/>
              </a:ext>
            </a:extLst>
          </p:cNvPr>
          <p:cNvGrpSpPr/>
          <p:nvPr/>
        </p:nvGrpSpPr>
        <p:grpSpPr>
          <a:xfrm>
            <a:off x="1672272" y="3343902"/>
            <a:ext cx="1183990" cy="1001874"/>
            <a:chOff x="224944" y="4281294"/>
            <a:chExt cx="1183990" cy="1001874"/>
          </a:xfrm>
        </p:grpSpPr>
        <p:sp>
          <p:nvSpPr>
            <p:cNvPr id="130" name="文本框 129">
              <a:extLst>
                <a:ext uri="{FF2B5EF4-FFF2-40B4-BE49-F238E27FC236}">
                  <a16:creationId xmlns:a16="http://schemas.microsoft.com/office/drawing/2014/main" id="{8F25A648-1309-4052-8841-C7C0B35435C7}"/>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31" name="组合 130">
              <a:extLst>
                <a:ext uri="{FF2B5EF4-FFF2-40B4-BE49-F238E27FC236}">
                  <a16:creationId xmlns:a16="http://schemas.microsoft.com/office/drawing/2014/main" id="{73F67388-CCD0-40FA-BE25-3948A8197777}"/>
                </a:ext>
              </a:extLst>
            </p:cNvPr>
            <p:cNvGrpSpPr/>
            <p:nvPr/>
          </p:nvGrpSpPr>
          <p:grpSpPr>
            <a:xfrm>
              <a:off x="617890" y="4975391"/>
              <a:ext cx="498146" cy="307777"/>
              <a:chOff x="521784" y="1344079"/>
              <a:chExt cx="498146" cy="307777"/>
            </a:xfrm>
          </p:grpSpPr>
          <p:sp>
            <p:nvSpPr>
              <p:cNvPr id="133" name="星形: 五角 132">
                <a:extLst>
                  <a:ext uri="{FF2B5EF4-FFF2-40B4-BE49-F238E27FC236}">
                    <a16:creationId xmlns:a16="http://schemas.microsoft.com/office/drawing/2014/main" id="{3A8A6436-91EE-4EC2-838A-F61157101F3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F4B18583-BE94-4F35-BCEF-A247A4E2D32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32" name="Picture 6" descr="Image result for user image">
              <a:extLst>
                <a:ext uri="{FF2B5EF4-FFF2-40B4-BE49-F238E27FC236}">
                  <a16:creationId xmlns:a16="http://schemas.microsoft.com/office/drawing/2014/main" id="{189FA4CF-3F59-4355-9F58-0B56014869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5" name="组合 134">
            <a:extLst>
              <a:ext uri="{FF2B5EF4-FFF2-40B4-BE49-F238E27FC236}">
                <a16:creationId xmlns:a16="http://schemas.microsoft.com/office/drawing/2014/main" id="{04417111-83EE-4FE7-BA93-2A4EF2C10AC8}"/>
              </a:ext>
            </a:extLst>
          </p:cNvPr>
          <p:cNvGrpSpPr/>
          <p:nvPr/>
        </p:nvGrpSpPr>
        <p:grpSpPr>
          <a:xfrm>
            <a:off x="387307" y="2287284"/>
            <a:ext cx="1124495" cy="957919"/>
            <a:chOff x="294275" y="893990"/>
            <a:chExt cx="1124495" cy="957919"/>
          </a:xfrm>
        </p:grpSpPr>
        <p:sp>
          <p:nvSpPr>
            <p:cNvPr id="136" name="文本框 135">
              <a:extLst>
                <a:ext uri="{FF2B5EF4-FFF2-40B4-BE49-F238E27FC236}">
                  <a16:creationId xmlns:a16="http://schemas.microsoft.com/office/drawing/2014/main" id="{02665AD1-D4D7-402D-AFB1-D8ABD5807EF3}"/>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Kate Hill</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37" name="组合 136">
              <a:extLst>
                <a:ext uri="{FF2B5EF4-FFF2-40B4-BE49-F238E27FC236}">
                  <a16:creationId xmlns:a16="http://schemas.microsoft.com/office/drawing/2014/main" id="{C229F71B-72B6-43B1-8934-7D490186BC90}"/>
                </a:ext>
              </a:extLst>
            </p:cNvPr>
            <p:cNvGrpSpPr/>
            <p:nvPr/>
          </p:nvGrpSpPr>
          <p:grpSpPr>
            <a:xfrm>
              <a:off x="627726" y="1544132"/>
              <a:ext cx="498146" cy="307777"/>
              <a:chOff x="521784" y="1344079"/>
              <a:chExt cx="498146" cy="307777"/>
            </a:xfrm>
          </p:grpSpPr>
          <p:sp>
            <p:nvSpPr>
              <p:cNvPr id="140" name="星形: 五角 139">
                <a:extLst>
                  <a:ext uri="{FF2B5EF4-FFF2-40B4-BE49-F238E27FC236}">
                    <a16:creationId xmlns:a16="http://schemas.microsoft.com/office/drawing/2014/main" id="{2B815F43-3345-455D-A2D4-C0B56E761ED2}"/>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656D3BBF-3CC9-4917-A280-8932DECF25FC}"/>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38" name="Picture 2" descr="Image result for user image">
              <a:extLst>
                <a:ext uri="{FF2B5EF4-FFF2-40B4-BE49-F238E27FC236}">
                  <a16:creationId xmlns:a16="http://schemas.microsoft.com/office/drawing/2014/main" id="{1B2E09F6-490B-43BE-B9E8-EA43B0A258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275" y="893990"/>
              <a:ext cx="467158" cy="5248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6528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grpSp>
        <p:nvGrpSpPr>
          <p:cNvPr id="10" name="组合 9">
            <a:extLst>
              <a:ext uri="{FF2B5EF4-FFF2-40B4-BE49-F238E27FC236}">
                <a16:creationId xmlns:a16="http://schemas.microsoft.com/office/drawing/2014/main" id="{1A60734D-441E-495A-A28F-C4C149BE646F}"/>
              </a:ext>
            </a:extLst>
          </p:cNvPr>
          <p:cNvGrpSpPr/>
          <p:nvPr/>
        </p:nvGrpSpPr>
        <p:grpSpPr>
          <a:xfrm>
            <a:off x="629863" y="1548065"/>
            <a:ext cx="498146" cy="307777"/>
            <a:chOff x="521784" y="1344079"/>
            <a:chExt cx="498146" cy="307777"/>
          </a:xfrm>
        </p:grpSpPr>
        <p:sp>
          <p:nvSpPr>
            <p:cNvPr id="5" name="星形: 五角 4">
              <a:extLst>
                <a:ext uri="{FF2B5EF4-FFF2-40B4-BE49-F238E27FC236}">
                  <a16:creationId xmlns:a16="http://schemas.microsoft.com/office/drawing/2014/main" id="{2A6E0D6B-113F-4AB1-969F-C00F4F7870A3}"/>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342A81-1BFE-4B52-9BD1-F4D18EA726D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C87F0F3-FD61-4E4E-BD5A-C07F596C71F7}"/>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2" name="组合 91">
            <a:extLst>
              <a:ext uri="{FF2B5EF4-FFF2-40B4-BE49-F238E27FC236}">
                <a16:creationId xmlns:a16="http://schemas.microsoft.com/office/drawing/2014/main" id="{E0F566A5-1382-4DA1-B2CC-5AF31B1BCDD9}"/>
              </a:ext>
            </a:extLst>
          </p:cNvPr>
          <p:cNvGrpSpPr/>
          <p:nvPr/>
        </p:nvGrpSpPr>
        <p:grpSpPr>
          <a:xfrm>
            <a:off x="627726" y="1544132"/>
            <a:ext cx="498146" cy="307777"/>
            <a:chOff x="521784" y="1344079"/>
            <a:chExt cx="498146" cy="307777"/>
          </a:xfrm>
        </p:grpSpPr>
        <p:sp>
          <p:nvSpPr>
            <p:cNvPr id="99" name="星形: 五角 98">
              <a:extLst>
                <a:ext uri="{FF2B5EF4-FFF2-40B4-BE49-F238E27FC236}">
                  <a16:creationId xmlns:a16="http://schemas.microsoft.com/office/drawing/2014/main" id="{90B2F2FF-170E-4220-B152-2A6B4E088B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21C9509-1AF1-484D-9CB0-1DD7F8E0C38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5" name="Picture 6" descr="Image result for user image">
            <a:extLst>
              <a:ext uri="{FF2B5EF4-FFF2-40B4-BE49-F238E27FC236}">
                <a16:creationId xmlns:a16="http://schemas.microsoft.com/office/drawing/2014/main" id="{4B04AEF6-04DF-4331-A7CA-D54B26A177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780" y="850035"/>
            <a:ext cx="617561" cy="617561"/>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659B1946-C3DC-4AF4-9656-ADC7F921224B}"/>
              </a:ext>
            </a:extLst>
          </p:cNvPr>
          <p:cNvGrpSpPr/>
          <p:nvPr/>
        </p:nvGrpSpPr>
        <p:grpSpPr>
          <a:xfrm>
            <a:off x="320832" y="3330260"/>
            <a:ext cx="1183990" cy="1001874"/>
            <a:chOff x="224944" y="4281294"/>
            <a:chExt cx="1183990" cy="1001874"/>
          </a:xfrm>
        </p:grpSpPr>
        <p:sp>
          <p:nvSpPr>
            <p:cNvPr id="80" name="文本框 79">
              <a:extLst>
                <a:ext uri="{FF2B5EF4-FFF2-40B4-BE49-F238E27FC236}">
                  <a16:creationId xmlns:a16="http://schemas.microsoft.com/office/drawing/2014/main" id="{536DDDAA-088C-410E-ADBA-131AC86B427A}"/>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1" name="组合 80">
              <a:extLst>
                <a:ext uri="{FF2B5EF4-FFF2-40B4-BE49-F238E27FC236}">
                  <a16:creationId xmlns:a16="http://schemas.microsoft.com/office/drawing/2014/main" id="{C186506C-74A3-4C1F-A7BA-8701D81F5684}"/>
                </a:ext>
              </a:extLst>
            </p:cNvPr>
            <p:cNvGrpSpPr/>
            <p:nvPr/>
          </p:nvGrpSpPr>
          <p:grpSpPr>
            <a:xfrm>
              <a:off x="617890" y="4975391"/>
              <a:ext cx="498146" cy="307777"/>
              <a:chOff x="521784" y="1344079"/>
              <a:chExt cx="498146" cy="307777"/>
            </a:xfrm>
          </p:grpSpPr>
          <p:sp>
            <p:nvSpPr>
              <p:cNvPr id="83" name="星形: 五角 82">
                <a:extLst>
                  <a:ext uri="{FF2B5EF4-FFF2-40B4-BE49-F238E27FC236}">
                    <a16:creationId xmlns:a16="http://schemas.microsoft.com/office/drawing/2014/main" id="{4B4A4325-2EB9-492D-BE7F-C097708B4589}"/>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4622BA5B-04FB-4C47-A562-C54D5AEB57D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2" name="Picture 6" descr="Image result for user image">
              <a:extLst>
                <a:ext uri="{FF2B5EF4-FFF2-40B4-BE49-F238E27FC236}">
                  <a16:creationId xmlns:a16="http://schemas.microsoft.com/office/drawing/2014/main" id="{D4687654-60B2-4731-9757-ABCAB44200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5" name="组合 84">
            <a:extLst>
              <a:ext uri="{FF2B5EF4-FFF2-40B4-BE49-F238E27FC236}">
                <a16:creationId xmlns:a16="http://schemas.microsoft.com/office/drawing/2014/main" id="{736C420C-6378-48EE-A931-96B0CA1E18BE}"/>
              </a:ext>
            </a:extLst>
          </p:cNvPr>
          <p:cNvGrpSpPr/>
          <p:nvPr/>
        </p:nvGrpSpPr>
        <p:grpSpPr>
          <a:xfrm>
            <a:off x="1674478" y="2163620"/>
            <a:ext cx="1183990" cy="1001874"/>
            <a:chOff x="224944" y="4281294"/>
            <a:chExt cx="1183990" cy="1001874"/>
          </a:xfrm>
        </p:grpSpPr>
        <p:sp>
          <p:nvSpPr>
            <p:cNvPr id="86" name="文本框 85">
              <a:extLst>
                <a:ext uri="{FF2B5EF4-FFF2-40B4-BE49-F238E27FC236}">
                  <a16:creationId xmlns:a16="http://schemas.microsoft.com/office/drawing/2014/main" id="{5B05AC6F-B561-4894-9D8D-AE6DC9748BC9}"/>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87" name="组合 86">
              <a:extLst>
                <a:ext uri="{FF2B5EF4-FFF2-40B4-BE49-F238E27FC236}">
                  <a16:creationId xmlns:a16="http://schemas.microsoft.com/office/drawing/2014/main" id="{7A006749-4ABE-4385-BF72-F44CC786E540}"/>
                </a:ext>
              </a:extLst>
            </p:cNvPr>
            <p:cNvGrpSpPr/>
            <p:nvPr/>
          </p:nvGrpSpPr>
          <p:grpSpPr>
            <a:xfrm>
              <a:off x="617890" y="4975391"/>
              <a:ext cx="498146" cy="307777"/>
              <a:chOff x="521784" y="1344079"/>
              <a:chExt cx="498146" cy="307777"/>
            </a:xfrm>
          </p:grpSpPr>
          <p:sp>
            <p:nvSpPr>
              <p:cNvPr id="89" name="星形: 五角 88">
                <a:extLst>
                  <a:ext uri="{FF2B5EF4-FFF2-40B4-BE49-F238E27FC236}">
                    <a16:creationId xmlns:a16="http://schemas.microsoft.com/office/drawing/2014/main" id="{61B49359-FF70-4684-8B6D-3CB214F0DEF6}"/>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020E7A2B-6F98-403C-96F8-B1E83C051B3D}"/>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88" name="Picture 6" descr="Image result for user image">
              <a:extLst>
                <a:ext uri="{FF2B5EF4-FFF2-40B4-BE49-F238E27FC236}">
                  <a16:creationId xmlns:a16="http://schemas.microsoft.com/office/drawing/2014/main" id="{5F081EEF-6B4C-4E7A-9CFB-E0C5AC6DB8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组合 92">
            <a:extLst>
              <a:ext uri="{FF2B5EF4-FFF2-40B4-BE49-F238E27FC236}">
                <a16:creationId xmlns:a16="http://schemas.microsoft.com/office/drawing/2014/main" id="{436277C9-0450-4432-B3EE-58AF10B6FE8D}"/>
              </a:ext>
            </a:extLst>
          </p:cNvPr>
          <p:cNvGrpSpPr/>
          <p:nvPr/>
        </p:nvGrpSpPr>
        <p:grpSpPr>
          <a:xfrm>
            <a:off x="1672272" y="3332542"/>
            <a:ext cx="1183990" cy="1001874"/>
            <a:chOff x="224944" y="4281294"/>
            <a:chExt cx="1183990" cy="1001874"/>
          </a:xfrm>
        </p:grpSpPr>
        <p:sp>
          <p:nvSpPr>
            <p:cNvPr id="94" name="文本框 93">
              <a:extLst>
                <a:ext uri="{FF2B5EF4-FFF2-40B4-BE49-F238E27FC236}">
                  <a16:creationId xmlns:a16="http://schemas.microsoft.com/office/drawing/2014/main" id="{D17FFE1F-EE20-4884-91FF-9DED9CF02679}"/>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6" name="组合 95">
              <a:extLst>
                <a:ext uri="{FF2B5EF4-FFF2-40B4-BE49-F238E27FC236}">
                  <a16:creationId xmlns:a16="http://schemas.microsoft.com/office/drawing/2014/main" id="{E3869CB6-C6DD-4807-BF97-D4E8235DD1BF}"/>
                </a:ext>
              </a:extLst>
            </p:cNvPr>
            <p:cNvGrpSpPr/>
            <p:nvPr/>
          </p:nvGrpSpPr>
          <p:grpSpPr>
            <a:xfrm>
              <a:off x="617890" y="4975391"/>
              <a:ext cx="498146" cy="307777"/>
              <a:chOff x="521784" y="1344079"/>
              <a:chExt cx="498146" cy="307777"/>
            </a:xfrm>
          </p:grpSpPr>
          <p:sp>
            <p:nvSpPr>
              <p:cNvPr id="98" name="星形: 五角 97">
                <a:extLst>
                  <a:ext uri="{FF2B5EF4-FFF2-40B4-BE49-F238E27FC236}">
                    <a16:creationId xmlns:a16="http://schemas.microsoft.com/office/drawing/2014/main" id="{D4D3F508-09B7-4593-8BCD-4C55EF75C5B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1ABB44AB-571D-49CB-8194-844B993CC1C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7" name="Picture 6" descr="Image result for user image">
              <a:extLst>
                <a:ext uri="{FF2B5EF4-FFF2-40B4-BE49-F238E27FC236}">
                  <a16:creationId xmlns:a16="http://schemas.microsoft.com/office/drawing/2014/main" id="{AF40DC74-6045-44BB-B718-9806A0247E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grpSp>
      <p:sp>
        <p:nvSpPr>
          <p:cNvPr id="73" name="加号 72">
            <a:extLst>
              <a:ext uri="{FF2B5EF4-FFF2-40B4-BE49-F238E27FC236}">
                <a16:creationId xmlns:a16="http://schemas.microsoft.com/office/drawing/2014/main" id="{0F07231B-1014-4E93-A97F-B9ECCD99562C}"/>
              </a:ext>
            </a:extLst>
          </p:cNvPr>
          <p:cNvSpPr/>
          <p:nvPr/>
        </p:nvSpPr>
        <p:spPr>
          <a:xfrm>
            <a:off x="2767766" y="511383"/>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a:extLst>
              <a:ext uri="{FF2B5EF4-FFF2-40B4-BE49-F238E27FC236}">
                <a16:creationId xmlns:a16="http://schemas.microsoft.com/office/drawing/2014/main" id="{D626CBA7-D725-459E-A715-CF747593F5AF}"/>
              </a:ext>
            </a:extLst>
          </p:cNvPr>
          <p:cNvGrpSpPr/>
          <p:nvPr/>
        </p:nvGrpSpPr>
        <p:grpSpPr>
          <a:xfrm>
            <a:off x="1337802" y="932930"/>
            <a:ext cx="1702362" cy="653060"/>
            <a:chOff x="1337802" y="932930"/>
            <a:chExt cx="1702362" cy="653060"/>
          </a:xfrm>
        </p:grpSpPr>
        <p:grpSp>
          <p:nvGrpSpPr>
            <p:cNvPr id="75" name="组合 74">
              <a:extLst>
                <a:ext uri="{FF2B5EF4-FFF2-40B4-BE49-F238E27FC236}">
                  <a16:creationId xmlns:a16="http://schemas.microsoft.com/office/drawing/2014/main" id="{9428464B-BE0C-46A9-9959-FC42B9B750AA}"/>
                </a:ext>
              </a:extLst>
            </p:cNvPr>
            <p:cNvGrpSpPr/>
            <p:nvPr/>
          </p:nvGrpSpPr>
          <p:grpSpPr>
            <a:xfrm>
              <a:off x="1340644" y="932930"/>
              <a:ext cx="1699520" cy="223479"/>
              <a:chOff x="114300" y="503810"/>
              <a:chExt cx="1699520" cy="223479"/>
            </a:xfrm>
          </p:grpSpPr>
          <p:grpSp>
            <p:nvGrpSpPr>
              <p:cNvPr id="129" name="组合 128">
                <a:extLst>
                  <a:ext uri="{FF2B5EF4-FFF2-40B4-BE49-F238E27FC236}">
                    <a16:creationId xmlns:a16="http://schemas.microsoft.com/office/drawing/2014/main" id="{B8DBF27F-695D-4C32-B026-FC0F90CD9D45}"/>
                  </a:ext>
                </a:extLst>
              </p:cNvPr>
              <p:cNvGrpSpPr/>
              <p:nvPr/>
            </p:nvGrpSpPr>
            <p:grpSpPr>
              <a:xfrm>
                <a:off x="198644" y="503810"/>
                <a:ext cx="1496344" cy="216066"/>
                <a:chOff x="198644" y="477079"/>
                <a:chExt cx="2842800" cy="152400"/>
              </a:xfrm>
            </p:grpSpPr>
            <p:cxnSp>
              <p:nvCxnSpPr>
                <p:cNvPr id="131" name="直接连接符 130">
                  <a:extLst>
                    <a:ext uri="{FF2B5EF4-FFF2-40B4-BE49-F238E27FC236}">
                      <a16:creationId xmlns:a16="http://schemas.microsoft.com/office/drawing/2014/main" id="{EC57FC84-F766-43B5-93A9-F812CF285C50}"/>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6749AD94-FF51-4100-9E0C-D55C132CC1A0}"/>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30" name="文本框 129">
                <a:extLst>
                  <a:ext uri="{FF2B5EF4-FFF2-40B4-BE49-F238E27FC236}">
                    <a16:creationId xmlns:a16="http://schemas.microsoft.com/office/drawing/2014/main" id="{5BAF1600-DED5-4A04-9BD3-F34F6A09AB61}"/>
                  </a:ext>
                </a:extLst>
              </p:cNvPr>
              <p:cNvSpPr txBox="1"/>
              <p:nvPr/>
            </p:nvSpPr>
            <p:spPr>
              <a:xfrm>
                <a:off x="114300" y="511845"/>
                <a:ext cx="1699520" cy="215444"/>
              </a:xfrm>
              <a:prstGeom prst="rect">
                <a:avLst/>
              </a:prstGeom>
              <a:noFill/>
            </p:spPr>
            <p:txBody>
              <a:bodyPr wrap="square" rtlCol="0">
                <a:spAutoFit/>
              </a:bodyPr>
              <a:lstStyle/>
              <a:p>
                <a:r>
                  <a:rPr lang="en-US" altLang="zh-CN" sz="800" dirty="0"/>
                  <a:t>|                    Following                         |   </a:t>
                </a:r>
                <a:endParaRPr lang="zh-CN" altLang="en-US" sz="800" dirty="0"/>
              </a:p>
            </p:txBody>
          </p:sp>
        </p:grpSp>
        <p:grpSp>
          <p:nvGrpSpPr>
            <p:cNvPr id="76" name="组合 75">
              <a:extLst>
                <a:ext uri="{FF2B5EF4-FFF2-40B4-BE49-F238E27FC236}">
                  <a16:creationId xmlns:a16="http://schemas.microsoft.com/office/drawing/2014/main" id="{D13D4112-F811-402E-A253-BA01AA5ECB6E}"/>
                </a:ext>
              </a:extLst>
            </p:cNvPr>
            <p:cNvGrpSpPr/>
            <p:nvPr/>
          </p:nvGrpSpPr>
          <p:grpSpPr>
            <a:xfrm>
              <a:off x="1338263" y="1149266"/>
              <a:ext cx="1699520" cy="221098"/>
              <a:chOff x="111919" y="503810"/>
              <a:chExt cx="1699520" cy="221098"/>
            </a:xfrm>
          </p:grpSpPr>
          <p:grpSp>
            <p:nvGrpSpPr>
              <p:cNvPr id="125" name="组合 124">
                <a:extLst>
                  <a:ext uri="{FF2B5EF4-FFF2-40B4-BE49-F238E27FC236}">
                    <a16:creationId xmlns:a16="http://schemas.microsoft.com/office/drawing/2014/main" id="{3FA2F7D7-593D-4F77-89F9-32031B0AE2AB}"/>
                  </a:ext>
                </a:extLst>
              </p:cNvPr>
              <p:cNvGrpSpPr/>
              <p:nvPr/>
            </p:nvGrpSpPr>
            <p:grpSpPr>
              <a:xfrm>
                <a:off x="198644" y="503810"/>
                <a:ext cx="1496344" cy="216066"/>
                <a:chOff x="198644" y="477079"/>
                <a:chExt cx="2842800" cy="152400"/>
              </a:xfrm>
            </p:grpSpPr>
            <p:cxnSp>
              <p:nvCxnSpPr>
                <p:cNvPr id="127" name="直接连接符 126">
                  <a:extLst>
                    <a:ext uri="{FF2B5EF4-FFF2-40B4-BE49-F238E27FC236}">
                      <a16:creationId xmlns:a16="http://schemas.microsoft.com/office/drawing/2014/main" id="{2D2821FB-BE2E-400C-A5AA-B36E0D9C309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BB149E99-76F9-4F2D-A7E6-DBCDF7E325AB}"/>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26" name="文本框 125">
                <a:extLst>
                  <a:ext uri="{FF2B5EF4-FFF2-40B4-BE49-F238E27FC236}">
                    <a16:creationId xmlns:a16="http://schemas.microsoft.com/office/drawing/2014/main" id="{85126B20-932B-4F5E-ACB1-44DD36B08454}"/>
                  </a:ext>
                </a:extLst>
              </p:cNvPr>
              <p:cNvSpPr txBox="1"/>
              <p:nvPr/>
            </p:nvSpPr>
            <p:spPr>
              <a:xfrm>
                <a:off x="111919" y="509464"/>
                <a:ext cx="1699520" cy="215444"/>
              </a:xfrm>
              <a:prstGeom prst="rect">
                <a:avLst/>
              </a:prstGeom>
              <a:noFill/>
            </p:spPr>
            <p:txBody>
              <a:bodyPr wrap="square" rtlCol="0">
                <a:spAutoFit/>
              </a:bodyPr>
              <a:lstStyle/>
              <a:p>
                <a:r>
                  <a:rPr lang="en-US" altLang="zh-CN" sz="800" dirty="0">
                    <a:solidFill>
                      <a:srgbClr val="FF0000"/>
                    </a:solidFill>
                  </a:rPr>
                  <a:t>|                    Followers                         |   </a:t>
                </a:r>
                <a:endParaRPr lang="zh-CN" altLang="en-US" sz="800" dirty="0">
                  <a:solidFill>
                    <a:srgbClr val="FF0000"/>
                  </a:solidFill>
                </a:endParaRPr>
              </a:p>
            </p:txBody>
          </p:sp>
        </p:grpSp>
        <p:grpSp>
          <p:nvGrpSpPr>
            <p:cNvPr id="120" name="组合 119">
              <a:extLst>
                <a:ext uri="{FF2B5EF4-FFF2-40B4-BE49-F238E27FC236}">
                  <a16:creationId xmlns:a16="http://schemas.microsoft.com/office/drawing/2014/main" id="{E39CD455-6C36-4BFD-A5F7-769C6A610B08}"/>
                </a:ext>
              </a:extLst>
            </p:cNvPr>
            <p:cNvGrpSpPr/>
            <p:nvPr/>
          </p:nvGrpSpPr>
          <p:grpSpPr>
            <a:xfrm>
              <a:off x="1337802" y="1364893"/>
              <a:ext cx="1699520" cy="221097"/>
              <a:chOff x="114300" y="506192"/>
              <a:chExt cx="1699520" cy="221097"/>
            </a:xfrm>
          </p:grpSpPr>
          <p:grpSp>
            <p:nvGrpSpPr>
              <p:cNvPr id="121" name="组合 120">
                <a:extLst>
                  <a:ext uri="{FF2B5EF4-FFF2-40B4-BE49-F238E27FC236}">
                    <a16:creationId xmlns:a16="http://schemas.microsoft.com/office/drawing/2014/main" id="{D84E679A-A56C-40BD-9291-74C3C8C5511B}"/>
                  </a:ext>
                </a:extLst>
              </p:cNvPr>
              <p:cNvGrpSpPr/>
              <p:nvPr/>
            </p:nvGrpSpPr>
            <p:grpSpPr>
              <a:xfrm>
                <a:off x="198644" y="506192"/>
                <a:ext cx="1496344" cy="213686"/>
                <a:chOff x="198644" y="478758"/>
                <a:chExt cx="2842800" cy="150721"/>
              </a:xfrm>
            </p:grpSpPr>
            <p:cxnSp>
              <p:nvCxnSpPr>
                <p:cNvPr id="123" name="直接连接符 122">
                  <a:extLst>
                    <a:ext uri="{FF2B5EF4-FFF2-40B4-BE49-F238E27FC236}">
                      <a16:creationId xmlns:a16="http://schemas.microsoft.com/office/drawing/2014/main" id="{6F6DEDCB-5B85-4FFF-B1AD-28011D47217F}"/>
                    </a:ext>
                  </a:extLst>
                </p:cNvPr>
                <p:cNvCxnSpPr/>
                <p:nvPr/>
              </p:nvCxnSpPr>
              <p:spPr>
                <a:xfrm>
                  <a:off x="198644" y="478758"/>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9B89CE15-B675-40BA-A888-01576EC0832F}"/>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22" name="文本框 121">
                <a:extLst>
                  <a:ext uri="{FF2B5EF4-FFF2-40B4-BE49-F238E27FC236}">
                    <a16:creationId xmlns:a16="http://schemas.microsoft.com/office/drawing/2014/main" id="{7D959FB2-52B3-47FF-858C-C4DCD3EA42CE}"/>
                  </a:ext>
                </a:extLst>
              </p:cNvPr>
              <p:cNvSpPr txBox="1"/>
              <p:nvPr/>
            </p:nvSpPr>
            <p:spPr>
              <a:xfrm>
                <a:off x="114300" y="511845"/>
                <a:ext cx="1699520" cy="215444"/>
              </a:xfrm>
              <a:prstGeom prst="rect">
                <a:avLst/>
              </a:prstGeom>
              <a:noFill/>
            </p:spPr>
            <p:txBody>
              <a:bodyPr wrap="square" rtlCol="0">
                <a:spAutoFit/>
              </a:bodyPr>
              <a:lstStyle/>
              <a:p>
                <a:r>
                  <a:rPr lang="en-US" altLang="zh-CN" sz="800" dirty="0"/>
                  <a:t>|                    All                                      |   </a:t>
                </a:r>
                <a:endParaRPr lang="zh-CN" altLang="en-US" sz="800" dirty="0"/>
              </a:p>
            </p:txBody>
          </p:sp>
        </p:grpSp>
      </p:grpSp>
      <p:grpSp>
        <p:nvGrpSpPr>
          <p:cNvPr id="71" name="组合 70">
            <a:extLst>
              <a:ext uri="{FF2B5EF4-FFF2-40B4-BE49-F238E27FC236}">
                <a16:creationId xmlns:a16="http://schemas.microsoft.com/office/drawing/2014/main" id="{0862F7C9-B261-4C44-968D-D4703CF77E88}"/>
              </a:ext>
            </a:extLst>
          </p:cNvPr>
          <p:cNvGrpSpPr/>
          <p:nvPr/>
        </p:nvGrpSpPr>
        <p:grpSpPr>
          <a:xfrm>
            <a:off x="387307" y="2275924"/>
            <a:ext cx="1124495" cy="957919"/>
            <a:chOff x="294275" y="893990"/>
            <a:chExt cx="1124495" cy="957919"/>
          </a:xfrm>
        </p:grpSpPr>
        <p:sp>
          <p:nvSpPr>
            <p:cNvPr id="72" name="文本框 71">
              <a:extLst>
                <a:ext uri="{FF2B5EF4-FFF2-40B4-BE49-F238E27FC236}">
                  <a16:creationId xmlns:a16="http://schemas.microsoft.com/office/drawing/2014/main" id="{758A0836-E9AE-42F1-8927-A7BE49965DCB}"/>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Kate Hill</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77" name="组合 76">
              <a:extLst>
                <a:ext uri="{FF2B5EF4-FFF2-40B4-BE49-F238E27FC236}">
                  <a16:creationId xmlns:a16="http://schemas.microsoft.com/office/drawing/2014/main" id="{93E90C36-8002-434A-94E2-34F60ED1DFD0}"/>
                </a:ext>
              </a:extLst>
            </p:cNvPr>
            <p:cNvGrpSpPr/>
            <p:nvPr/>
          </p:nvGrpSpPr>
          <p:grpSpPr>
            <a:xfrm>
              <a:off x="627726" y="1544132"/>
              <a:ext cx="498146" cy="307777"/>
              <a:chOff x="521784" y="1344079"/>
              <a:chExt cx="498146" cy="307777"/>
            </a:xfrm>
          </p:grpSpPr>
          <p:sp>
            <p:nvSpPr>
              <p:cNvPr id="103" name="星形: 五角 102">
                <a:extLst>
                  <a:ext uri="{FF2B5EF4-FFF2-40B4-BE49-F238E27FC236}">
                    <a16:creationId xmlns:a16="http://schemas.microsoft.com/office/drawing/2014/main" id="{66A978F0-3441-4518-BB80-647596BB7799}"/>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7FDB8A50-206B-499F-90B3-6B4869D5831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2" name="Picture 2" descr="Image result for user image">
              <a:extLst>
                <a:ext uri="{FF2B5EF4-FFF2-40B4-BE49-F238E27FC236}">
                  <a16:creationId xmlns:a16="http://schemas.microsoft.com/office/drawing/2014/main" id="{7E28D7BB-BDA2-4EBA-9E4C-34211498115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4275" y="893990"/>
              <a:ext cx="467158" cy="5248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Picture 8">
            <a:extLst>
              <a:ext uri="{FF2B5EF4-FFF2-40B4-BE49-F238E27FC236}">
                <a16:creationId xmlns:a16="http://schemas.microsoft.com/office/drawing/2014/main" id="{6897D62D-BF33-4F71-B945-F2C664DD8868}"/>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grpSp>
        <p:nvGrpSpPr>
          <p:cNvPr id="10" name="组合 9">
            <a:extLst>
              <a:ext uri="{FF2B5EF4-FFF2-40B4-BE49-F238E27FC236}">
                <a16:creationId xmlns:a16="http://schemas.microsoft.com/office/drawing/2014/main" id="{1A60734D-441E-495A-A28F-C4C149BE646F}"/>
              </a:ext>
            </a:extLst>
          </p:cNvPr>
          <p:cNvGrpSpPr/>
          <p:nvPr/>
        </p:nvGrpSpPr>
        <p:grpSpPr>
          <a:xfrm>
            <a:off x="1225770" y="1010284"/>
            <a:ext cx="498146" cy="307777"/>
            <a:chOff x="521784" y="1344079"/>
            <a:chExt cx="498146" cy="307777"/>
          </a:xfrm>
        </p:grpSpPr>
        <p:sp>
          <p:nvSpPr>
            <p:cNvPr id="5" name="星形: 五角 4">
              <a:extLst>
                <a:ext uri="{FF2B5EF4-FFF2-40B4-BE49-F238E27FC236}">
                  <a16:creationId xmlns:a16="http://schemas.microsoft.com/office/drawing/2014/main" id="{2A6E0D6B-113F-4AB1-969F-C00F4F7870A3}"/>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342A81-1BFE-4B52-9BD1-F4D18EA726D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C87F0F3-FD61-4E4E-BD5A-C07F596C71F7}"/>
              </a:ext>
            </a:extLst>
          </p:cNvPr>
          <p:cNvSpPr txBox="1"/>
          <p:nvPr/>
        </p:nvSpPr>
        <p:spPr>
          <a:xfrm>
            <a:off x="1813820" y="849603"/>
            <a:ext cx="1331100" cy="707886"/>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Johnson Grade</a:t>
            </a:r>
          </a:p>
          <a:p>
            <a:r>
              <a:rPr lang="en-US" altLang="zh-CN" sz="10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10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000" dirty="0">
                <a:solidFill>
                  <a:schemeClr val="accent1"/>
                </a:solidFill>
                <a:latin typeface="Times New Roman" panose="02020603050405020304" pitchFamily="18" charset="0"/>
                <a:cs typeface="Times New Roman" panose="02020603050405020304" pitchFamily="18" charset="0"/>
              </a:rPr>
              <a:t>Edit Your Account</a:t>
            </a:r>
          </a:p>
          <a:p>
            <a:endParaRPr lang="en-US" altLang="zh-CN" sz="1000" dirty="0">
              <a:latin typeface="Times New Roman" panose="02020603050405020304" pitchFamily="18" charset="0"/>
              <a:cs typeface="Times New Roman" panose="02020603050405020304" pitchFamily="18" charset="0"/>
            </a:endParaRPr>
          </a:p>
        </p:txBody>
      </p:sp>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80" name="加号 79">
            <a:extLst>
              <a:ext uri="{FF2B5EF4-FFF2-40B4-BE49-F238E27FC236}">
                <a16:creationId xmlns:a16="http://schemas.microsoft.com/office/drawing/2014/main" id="{D7A64562-5B88-4852-B930-D05EE7886EE6}"/>
              </a:ext>
            </a:extLst>
          </p:cNvPr>
          <p:cNvSpPr/>
          <p:nvPr/>
        </p:nvSpPr>
        <p:spPr>
          <a:xfrm>
            <a:off x="2767766" y="511383"/>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 name="Picture 12" descr="Image result for dish image">
            <a:extLst>
              <a:ext uri="{FF2B5EF4-FFF2-40B4-BE49-F238E27FC236}">
                <a16:creationId xmlns:a16="http://schemas.microsoft.com/office/drawing/2014/main" id="{8A89E009-8B06-413E-B5FF-5A521A1CE960}"/>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6431" y="3263071"/>
            <a:ext cx="1260000" cy="126000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1">
            <a:extLst>
              <a:ext uri="{FF2B5EF4-FFF2-40B4-BE49-F238E27FC236}">
                <a16:creationId xmlns:a16="http://schemas.microsoft.com/office/drawing/2014/main" id="{C89ACEA5-71AA-421E-8CDB-A7EF511CA0EC}"/>
              </a:ext>
            </a:extLst>
          </p:cNvPr>
          <p:cNvPicPr>
            <a:picLocks/>
          </p:cNvPicPr>
          <p:nvPr/>
        </p:nvPicPr>
        <p:blipFill>
          <a:blip r:embed="rId13"/>
          <a:stretch>
            <a:fillRect/>
          </a:stretch>
        </p:blipFill>
        <p:spPr>
          <a:xfrm>
            <a:off x="350880" y="2006826"/>
            <a:ext cx="1260000" cy="1260000"/>
          </a:xfrm>
          <a:prstGeom prst="rect">
            <a:avLst/>
          </a:prstGeom>
        </p:spPr>
      </p:pic>
      <p:sp>
        <p:nvSpPr>
          <p:cNvPr id="105" name="Rounded Rectangle 34">
            <a:extLst>
              <a:ext uri="{FF2B5EF4-FFF2-40B4-BE49-F238E27FC236}">
                <a16:creationId xmlns:a16="http://schemas.microsoft.com/office/drawing/2014/main" id="{B7ED6496-9E6E-4643-8F3A-AEF7CD82444C}"/>
              </a:ext>
            </a:extLst>
          </p:cNvPr>
          <p:cNvSpPr/>
          <p:nvPr/>
        </p:nvSpPr>
        <p:spPr>
          <a:xfrm>
            <a:off x="345888" y="1620360"/>
            <a:ext cx="632405" cy="172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solidFill>
                  <a:schemeClr val="tx1"/>
                </a:solidFill>
              </a:rPr>
              <a:t>Followers</a:t>
            </a:r>
          </a:p>
        </p:txBody>
      </p:sp>
      <p:sp>
        <p:nvSpPr>
          <p:cNvPr id="140" name="Rounded Rectangle 37">
            <a:extLst>
              <a:ext uri="{FF2B5EF4-FFF2-40B4-BE49-F238E27FC236}">
                <a16:creationId xmlns:a16="http://schemas.microsoft.com/office/drawing/2014/main" id="{B41A186B-C9A2-4FB6-ADF8-2CE83BD239C7}"/>
              </a:ext>
            </a:extLst>
          </p:cNvPr>
          <p:cNvSpPr/>
          <p:nvPr/>
        </p:nvSpPr>
        <p:spPr>
          <a:xfrm>
            <a:off x="2306238" y="1600522"/>
            <a:ext cx="632405" cy="172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800" dirty="0">
                <a:solidFill>
                  <a:schemeClr val="tx1"/>
                </a:solidFill>
              </a:rPr>
              <a:t>All</a:t>
            </a:r>
            <a:endParaRPr lang="en-US" sz="800" dirty="0">
              <a:solidFill>
                <a:schemeClr val="tx1"/>
              </a:solidFill>
            </a:endParaRPr>
          </a:p>
        </p:txBody>
      </p:sp>
      <p:sp>
        <p:nvSpPr>
          <p:cNvPr id="141" name="Rounded Rectangle 34">
            <a:extLst>
              <a:ext uri="{FF2B5EF4-FFF2-40B4-BE49-F238E27FC236}">
                <a16:creationId xmlns:a16="http://schemas.microsoft.com/office/drawing/2014/main" id="{24FE341C-FB0D-4D33-9968-0FC7F375ED1D}"/>
              </a:ext>
            </a:extLst>
          </p:cNvPr>
          <p:cNvSpPr/>
          <p:nvPr/>
        </p:nvSpPr>
        <p:spPr>
          <a:xfrm>
            <a:off x="1302561" y="1608804"/>
            <a:ext cx="632405" cy="172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solidFill>
                  <a:schemeClr val="tx1"/>
                </a:solidFill>
              </a:rPr>
              <a:t>Followers</a:t>
            </a:r>
          </a:p>
        </p:txBody>
      </p:sp>
      <p:pic>
        <p:nvPicPr>
          <p:cNvPr id="143" name="Picture 27">
            <a:extLst>
              <a:ext uri="{FF2B5EF4-FFF2-40B4-BE49-F238E27FC236}">
                <a16:creationId xmlns:a16="http://schemas.microsoft.com/office/drawing/2014/main" id="{AF830756-CCBA-4DFE-9AF2-9F21AE9DDDA2}"/>
              </a:ext>
            </a:extLst>
          </p:cNvPr>
          <p:cNvPicPr>
            <a:picLocks/>
          </p:cNvPicPr>
          <p:nvPr/>
        </p:nvPicPr>
        <p:blipFill rotWithShape="1">
          <a:blip r:embed="rId14"/>
          <a:srcRect l="24660" r="26295" b="42980"/>
          <a:stretch/>
        </p:blipFill>
        <p:spPr>
          <a:xfrm>
            <a:off x="289093" y="749148"/>
            <a:ext cx="720000" cy="720000"/>
          </a:xfrm>
          <a:prstGeom prst="rect">
            <a:avLst/>
          </a:prstGeom>
        </p:spPr>
      </p:pic>
      <p:pic>
        <p:nvPicPr>
          <p:cNvPr id="102" name="Picture 8" descr="Image result for dish image">
            <a:extLst>
              <a:ext uri="{FF2B5EF4-FFF2-40B4-BE49-F238E27FC236}">
                <a16:creationId xmlns:a16="http://schemas.microsoft.com/office/drawing/2014/main" id="{00904C81-9DB4-4B07-80A0-5F043993AADA}"/>
              </a:ext>
            </a:extLst>
          </p:cNvPr>
          <p:cNvPicPr>
            <a:picLocks noChangeArrowheads="1"/>
          </p:cNvPicPr>
          <p:nvPr/>
        </p:nvPicPr>
        <p:blipFill rotWithShape="1">
          <a:blip r:embed="rId15">
            <a:extLst>
              <a:ext uri="{28A0092B-C50C-407E-A947-70E740481C1C}">
                <a14:useLocalDpi xmlns:a14="http://schemas.microsoft.com/office/drawing/2010/main" val="0"/>
              </a:ext>
            </a:extLst>
          </a:blip>
          <a:srcRect l="22363" r="26858"/>
          <a:stretch/>
        </p:blipFill>
        <p:spPr bwMode="auto">
          <a:xfrm>
            <a:off x="1612543" y="2027503"/>
            <a:ext cx="1260000" cy="252000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3">
            <a:extLst>
              <a:ext uri="{FF2B5EF4-FFF2-40B4-BE49-F238E27FC236}">
                <a16:creationId xmlns:a16="http://schemas.microsoft.com/office/drawing/2014/main" id="{9D67FD06-F097-4B97-B434-0B9578BD0D01}"/>
              </a:ext>
            </a:extLst>
          </p:cNvPr>
          <p:cNvPicPr>
            <a:picLocks/>
          </p:cNvPicPr>
          <p:nvPr/>
        </p:nvPicPr>
        <p:blipFill rotWithShape="1">
          <a:blip r:embed="rId16"/>
          <a:srcRect b="58952"/>
          <a:stretch/>
        </p:blipFill>
        <p:spPr>
          <a:xfrm>
            <a:off x="366431" y="4528527"/>
            <a:ext cx="2520000" cy="1034416"/>
          </a:xfrm>
          <a:prstGeom prst="rect">
            <a:avLst/>
          </a:prstGeom>
        </p:spPr>
      </p:pic>
    </p:spTree>
    <p:extLst>
      <p:ext uri="{BB962C8B-B14F-4D97-AF65-F5344CB8AC3E}">
        <p14:creationId xmlns:p14="http://schemas.microsoft.com/office/powerpoint/2010/main" val="99444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CAB8A267-2FC9-422A-A406-199B0BE6A47A}"/>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cxnSp>
        <p:nvCxnSpPr>
          <p:cNvPr id="167" name="直接连接符 166">
            <a:extLst>
              <a:ext uri="{FF2B5EF4-FFF2-40B4-BE49-F238E27FC236}">
                <a16:creationId xmlns:a16="http://schemas.microsoft.com/office/drawing/2014/main" id="{7F713BFD-E26A-42BB-9016-5ACBCC1EAD67}"/>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pic>
        <p:nvPicPr>
          <p:cNvPr id="146" name="Picture 6" descr="Image result for user image">
            <a:extLst>
              <a:ext uri="{FF2B5EF4-FFF2-40B4-BE49-F238E27FC236}">
                <a16:creationId xmlns:a16="http://schemas.microsoft.com/office/drawing/2014/main" id="{D6C187FF-09F4-4EF1-9880-088CB1C171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780" y="850035"/>
            <a:ext cx="617561" cy="617561"/>
          </a:xfrm>
          <a:prstGeom prst="rect">
            <a:avLst/>
          </a:prstGeom>
          <a:noFill/>
          <a:extLst>
            <a:ext uri="{909E8E84-426E-40DD-AFC4-6F175D3DCCD1}">
              <a14:hiddenFill xmlns:a14="http://schemas.microsoft.com/office/drawing/2010/main">
                <a:solidFill>
                  <a:srgbClr val="FFFFFF"/>
                </a:solidFill>
              </a14:hiddenFill>
            </a:ext>
          </a:extLst>
        </p:spPr>
      </p:pic>
      <p:grpSp>
        <p:nvGrpSpPr>
          <p:cNvPr id="147" name="组合 146">
            <a:extLst>
              <a:ext uri="{FF2B5EF4-FFF2-40B4-BE49-F238E27FC236}">
                <a16:creationId xmlns:a16="http://schemas.microsoft.com/office/drawing/2014/main" id="{AB8A1699-029B-44CD-99AC-51CE03C0AB46}"/>
              </a:ext>
            </a:extLst>
          </p:cNvPr>
          <p:cNvGrpSpPr/>
          <p:nvPr/>
        </p:nvGrpSpPr>
        <p:grpSpPr>
          <a:xfrm>
            <a:off x="1338263" y="932930"/>
            <a:ext cx="1701901" cy="437434"/>
            <a:chOff x="1338263" y="932930"/>
            <a:chExt cx="1701901" cy="437434"/>
          </a:xfrm>
        </p:grpSpPr>
        <p:grpSp>
          <p:nvGrpSpPr>
            <p:cNvPr id="148" name="组合 147">
              <a:extLst>
                <a:ext uri="{FF2B5EF4-FFF2-40B4-BE49-F238E27FC236}">
                  <a16:creationId xmlns:a16="http://schemas.microsoft.com/office/drawing/2014/main" id="{6641CD52-130B-402E-9369-A0B5978C759F}"/>
                </a:ext>
              </a:extLst>
            </p:cNvPr>
            <p:cNvGrpSpPr/>
            <p:nvPr/>
          </p:nvGrpSpPr>
          <p:grpSpPr>
            <a:xfrm>
              <a:off x="1340644" y="932930"/>
              <a:ext cx="1699520" cy="223479"/>
              <a:chOff x="114300" y="503810"/>
              <a:chExt cx="1699520" cy="223479"/>
            </a:xfrm>
          </p:grpSpPr>
          <p:grpSp>
            <p:nvGrpSpPr>
              <p:cNvPr id="163" name="组合 162">
                <a:extLst>
                  <a:ext uri="{FF2B5EF4-FFF2-40B4-BE49-F238E27FC236}">
                    <a16:creationId xmlns:a16="http://schemas.microsoft.com/office/drawing/2014/main" id="{D770B765-F97F-40F7-B985-5EB5E045CDFF}"/>
                  </a:ext>
                </a:extLst>
              </p:cNvPr>
              <p:cNvGrpSpPr/>
              <p:nvPr/>
            </p:nvGrpSpPr>
            <p:grpSpPr>
              <a:xfrm>
                <a:off x="198644" y="503810"/>
                <a:ext cx="1496344" cy="216066"/>
                <a:chOff x="198644" y="477079"/>
                <a:chExt cx="2842800" cy="152400"/>
              </a:xfrm>
            </p:grpSpPr>
            <p:cxnSp>
              <p:nvCxnSpPr>
                <p:cNvPr id="165" name="直接连接符 164">
                  <a:extLst>
                    <a:ext uri="{FF2B5EF4-FFF2-40B4-BE49-F238E27FC236}">
                      <a16:creationId xmlns:a16="http://schemas.microsoft.com/office/drawing/2014/main" id="{F028A364-7761-41FA-B20D-91EAF7CE0564}"/>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FF8EB062-F866-4B69-AC8D-B6C8ED479533}"/>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64" name="文本框 163">
                <a:extLst>
                  <a:ext uri="{FF2B5EF4-FFF2-40B4-BE49-F238E27FC236}">
                    <a16:creationId xmlns:a16="http://schemas.microsoft.com/office/drawing/2014/main" id="{1ADDEEF4-2186-4747-A25C-04170D56CBB2}"/>
                  </a:ext>
                </a:extLst>
              </p:cNvPr>
              <p:cNvSpPr txBox="1"/>
              <p:nvPr/>
            </p:nvSpPr>
            <p:spPr>
              <a:xfrm>
                <a:off x="114300" y="511845"/>
                <a:ext cx="1699520" cy="215444"/>
              </a:xfrm>
              <a:prstGeom prst="rect">
                <a:avLst/>
              </a:prstGeom>
              <a:noFill/>
            </p:spPr>
            <p:txBody>
              <a:bodyPr wrap="square" rtlCol="0">
                <a:spAutoFit/>
              </a:bodyPr>
              <a:lstStyle/>
              <a:p>
                <a:r>
                  <a:rPr lang="en-US" altLang="zh-CN" sz="800" dirty="0"/>
                  <a:t>|                    Create Table                  |  </a:t>
                </a:r>
                <a:endParaRPr lang="zh-CN" altLang="en-US" sz="800" dirty="0"/>
              </a:p>
            </p:txBody>
          </p:sp>
        </p:grpSp>
        <p:grpSp>
          <p:nvGrpSpPr>
            <p:cNvPr id="149" name="组合 148">
              <a:extLst>
                <a:ext uri="{FF2B5EF4-FFF2-40B4-BE49-F238E27FC236}">
                  <a16:creationId xmlns:a16="http://schemas.microsoft.com/office/drawing/2014/main" id="{0F4CA7BA-5CAA-48D5-BE87-0FC91CE85F81}"/>
                </a:ext>
              </a:extLst>
            </p:cNvPr>
            <p:cNvGrpSpPr/>
            <p:nvPr/>
          </p:nvGrpSpPr>
          <p:grpSpPr>
            <a:xfrm>
              <a:off x="1338263" y="1149266"/>
              <a:ext cx="1699520" cy="221098"/>
              <a:chOff x="111919" y="503810"/>
              <a:chExt cx="1699520" cy="221098"/>
            </a:xfrm>
          </p:grpSpPr>
          <p:grpSp>
            <p:nvGrpSpPr>
              <p:cNvPr id="159" name="组合 158">
                <a:extLst>
                  <a:ext uri="{FF2B5EF4-FFF2-40B4-BE49-F238E27FC236}">
                    <a16:creationId xmlns:a16="http://schemas.microsoft.com/office/drawing/2014/main" id="{08B41575-7E53-4C12-BD59-D0F261F67680}"/>
                  </a:ext>
                </a:extLst>
              </p:cNvPr>
              <p:cNvGrpSpPr/>
              <p:nvPr/>
            </p:nvGrpSpPr>
            <p:grpSpPr>
              <a:xfrm>
                <a:off x="198644" y="503810"/>
                <a:ext cx="1496344" cy="216066"/>
                <a:chOff x="198644" y="477079"/>
                <a:chExt cx="2842800" cy="152400"/>
              </a:xfrm>
            </p:grpSpPr>
            <p:cxnSp>
              <p:nvCxnSpPr>
                <p:cNvPr id="161" name="直接连接符 160">
                  <a:extLst>
                    <a:ext uri="{FF2B5EF4-FFF2-40B4-BE49-F238E27FC236}">
                      <a16:creationId xmlns:a16="http://schemas.microsoft.com/office/drawing/2014/main" id="{0FBBBACC-DE2F-44D0-BC82-6599BB6BC093}"/>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BCB4DFCA-8769-499A-9A98-514633CCC7F8}"/>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60" name="文本框 159">
                <a:extLst>
                  <a:ext uri="{FF2B5EF4-FFF2-40B4-BE49-F238E27FC236}">
                    <a16:creationId xmlns:a16="http://schemas.microsoft.com/office/drawing/2014/main" id="{810FB11E-D531-4316-A442-D7568F6F4FC9}"/>
                  </a:ext>
                </a:extLst>
              </p:cNvPr>
              <p:cNvSpPr txBox="1"/>
              <p:nvPr/>
            </p:nvSpPr>
            <p:spPr>
              <a:xfrm>
                <a:off x="111919" y="509464"/>
                <a:ext cx="1699520" cy="215444"/>
              </a:xfrm>
              <a:prstGeom prst="rect">
                <a:avLst/>
              </a:prstGeom>
              <a:noFill/>
            </p:spPr>
            <p:txBody>
              <a:bodyPr wrap="square" rtlCol="0">
                <a:spAutoFit/>
              </a:bodyPr>
              <a:lstStyle/>
              <a:p>
                <a:r>
                  <a:rPr lang="en-US" altLang="zh-CN" sz="800" dirty="0">
                    <a:solidFill>
                      <a:schemeClr val="bg2"/>
                    </a:solidFill>
                  </a:rPr>
                  <a:t>|                    Enter Table                     |   </a:t>
                </a:r>
                <a:endParaRPr lang="zh-CN" altLang="en-US" sz="800" dirty="0">
                  <a:solidFill>
                    <a:schemeClr val="bg2"/>
                  </a:solidFill>
                </a:endParaRPr>
              </a:p>
            </p:txBody>
          </p:sp>
        </p:grpSp>
        <p:cxnSp>
          <p:nvCxnSpPr>
            <p:cNvPr id="153" name="直接连接符 152">
              <a:extLst>
                <a:ext uri="{FF2B5EF4-FFF2-40B4-BE49-F238E27FC236}">
                  <a16:creationId xmlns:a16="http://schemas.microsoft.com/office/drawing/2014/main" id="{C7CC4389-1874-4E64-B4AA-8B9B4B9C3880}"/>
                </a:ext>
              </a:extLst>
            </p:cNvPr>
            <p:cNvCxnSpPr/>
            <p:nvPr/>
          </p:nvCxnSpPr>
          <p:spPr>
            <a:xfrm>
              <a:off x="1422146" y="1164888"/>
              <a:ext cx="1496344"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179" name="组合 178">
            <a:extLst>
              <a:ext uri="{FF2B5EF4-FFF2-40B4-BE49-F238E27FC236}">
                <a16:creationId xmlns:a16="http://schemas.microsoft.com/office/drawing/2014/main" id="{BE0819C4-8785-4A99-BEBB-6B216D55E2A7}"/>
              </a:ext>
            </a:extLst>
          </p:cNvPr>
          <p:cNvGrpSpPr/>
          <p:nvPr/>
        </p:nvGrpSpPr>
        <p:grpSpPr>
          <a:xfrm>
            <a:off x="162710" y="1823554"/>
            <a:ext cx="2880975" cy="276999"/>
            <a:chOff x="158295" y="1826794"/>
            <a:chExt cx="2880975" cy="276999"/>
          </a:xfrm>
        </p:grpSpPr>
        <p:cxnSp>
          <p:nvCxnSpPr>
            <p:cNvPr id="182" name="直接连接符 181">
              <a:extLst>
                <a:ext uri="{FF2B5EF4-FFF2-40B4-BE49-F238E27FC236}">
                  <a16:creationId xmlns:a16="http://schemas.microsoft.com/office/drawing/2014/main" id="{57694D7A-D3E0-4B03-BBF7-579820F33938}"/>
                </a:ext>
              </a:extLst>
            </p:cNvPr>
            <p:cNvCxnSpPr/>
            <p:nvPr/>
          </p:nvCxnSpPr>
          <p:spPr>
            <a:xfrm>
              <a:off x="196470" y="2073228"/>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0726D6CF-9CCD-494D-A738-26535DC4AF4F}"/>
                </a:ext>
              </a:extLst>
            </p:cNvPr>
            <p:cNvSpPr txBox="1"/>
            <p:nvPr/>
          </p:nvSpPr>
          <p:spPr>
            <a:xfrm>
              <a:off x="158295" y="1826794"/>
              <a:ext cx="1653914" cy="276999"/>
            </a:xfrm>
            <a:prstGeom prst="rect">
              <a:avLst/>
            </a:prstGeom>
            <a:noFill/>
          </p:spPr>
          <p:txBody>
            <a:bodyPr wrap="none" rtlCol="0">
              <a:spAutoFit/>
            </a:bodyPr>
            <a:lstStyle/>
            <a:p>
              <a:r>
                <a:rPr lang="en-US" altLang="zh-CN" sz="1200" dirty="0">
                  <a:solidFill>
                    <a:schemeClr val="bg2">
                      <a:lumMod val="75000"/>
                    </a:schemeClr>
                  </a:solidFill>
                  <a:latin typeface="Times New Roman" panose="02020603050405020304" pitchFamily="18" charset="0"/>
                  <a:cs typeface="Times New Roman" panose="02020603050405020304" pitchFamily="18" charset="0"/>
                </a:rPr>
                <a:t>Current Table:    2490   </a:t>
              </a:r>
              <a:endParaRPr lang="zh-CN"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grpSp>
      <p:sp>
        <p:nvSpPr>
          <p:cNvPr id="184" name="文本框 183">
            <a:extLst>
              <a:ext uri="{FF2B5EF4-FFF2-40B4-BE49-F238E27FC236}">
                <a16:creationId xmlns:a16="http://schemas.microsoft.com/office/drawing/2014/main" id="{C794F5D8-492F-4F0A-9C72-8B05A4CE4673}"/>
              </a:ext>
            </a:extLst>
          </p:cNvPr>
          <p:cNvSpPr txBox="1"/>
          <p:nvPr/>
        </p:nvSpPr>
        <p:spPr>
          <a:xfrm>
            <a:off x="1080677" y="289091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2D280F2A-BD3B-404B-A511-AC558FF52173}"/>
              </a:ext>
            </a:extLst>
          </p:cNvPr>
          <p:cNvGrpSpPr/>
          <p:nvPr/>
        </p:nvGrpSpPr>
        <p:grpSpPr>
          <a:xfrm>
            <a:off x="1818821" y="3156228"/>
            <a:ext cx="498146" cy="307777"/>
            <a:chOff x="1040582" y="3509484"/>
            <a:chExt cx="498146" cy="307777"/>
          </a:xfrm>
        </p:grpSpPr>
        <p:sp>
          <p:nvSpPr>
            <p:cNvPr id="185" name="星形: 五角 184">
              <a:extLst>
                <a:ext uri="{FF2B5EF4-FFF2-40B4-BE49-F238E27FC236}">
                  <a16:creationId xmlns:a16="http://schemas.microsoft.com/office/drawing/2014/main" id="{8E419414-B0C2-411E-913A-A57139DEB6A1}"/>
                </a:ext>
              </a:extLst>
            </p:cNvPr>
            <p:cNvSpPr/>
            <p:nvPr/>
          </p:nvSpPr>
          <p:spPr>
            <a:xfrm>
              <a:off x="1040582" y="360181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C36B064A-6687-4D70-9CE0-2F7E94F2C09F}"/>
                </a:ext>
              </a:extLst>
            </p:cNvPr>
            <p:cNvSpPr/>
            <p:nvPr/>
          </p:nvSpPr>
          <p:spPr>
            <a:xfrm>
              <a:off x="1161702" y="3509484"/>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87" name="Picture 12" descr="Image result for dish image">
            <a:extLst>
              <a:ext uri="{FF2B5EF4-FFF2-40B4-BE49-F238E27FC236}">
                <a16:creationId xmlns:a16="http://schemas.microsoft.com/office/drawing/2014/main" id="{048A7590-0E5D-499A-AC16-ABADC148BD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494" y="2891689"/>
            <a:ext cx="502894" cy="52033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8F746AC-03A7-4A0C-AEC3-9828A3EE05E0}"/>
              </a:ext>
            </a:extLst>
          </p:cNvPr>
          <p:cNvSpPr txBox="1"/>
          <p:nvPr/>
        </p:nvSpPr>
        <p:spPr>
          <a:xfrm>
            <a:off x="1906760" y="2242949"/>
            <a:ext cx="978175" cy="553998"/>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Notice: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a:p>
            <a:r>
              <a:rPr lang="en-US" altLang="zh-CN" sz="500" dirty="0">
                <a:latin typeface="Times New Roman" panose="02020603050405020304" pitchFamily="18" charset="0"/>
                <a:cs typeface="Times New Roman" panose="02020603050405020304" pitchFamily="18" charset="0"/>
              </a:rPr>
              <a:t>1. Add 10% less salt.</a:t>
            </a:r>
          </a:p>
          <a:p>
            <a:r>
              <a:rPr lang="en-US" altLang="zh-CN" sz="500" dirty="0">
                <a:latin typeface="Times New Roman" panose="02020603050405020304" pitchFamily="18" charset="0"/>
                <a:cs typeface="Times New Roman" panose="02020603050405020304" pitchFamily="18" charset="0"/>
              </a:rPr>
              <a:t>2. Add 23% less cooking oil.</a:t>
            </a:r>
          </a:p>
          <a:p>
            <a:r>
              <a:rPr lang="en-US" altLang="zh-CN" sz="500" dirty="0">
                <a:latin typeface="Times New Roman" panose="02020603050405020304" pitchFamily="18" charset="0"/>
                <a:cs typeface="Times New Roman" panose="02020603050405020304" pitchFamily="18" charset="0"/>
              </a:rPr>
              <a:t>3. Add 12% more sugar.</a:t>
            </a:r>
          </a:p>
        </p:txBody>
      </p:sp>
      <p:grpSp>
        <p:nvGrpSpPr>
          <p:cNvPr id="188" name="组合 187">
            <a:extLst>
              <a:ext uri="{FF2B5EF4-FFF2-40B4-BE49-F238E27FC236}">
                <a16:creationId xmlns:a16="http://schemas.microsoft.com/office/drawing/2014/main" id="{818DAA47-A8B3-45AD-89CA-EA8FDF9825A9}"/>
              </a:ext>
            </a:extLst>
          </p:cNvPr>
          <p:cNvGrpSpPr/>
          <p:nvPr/>
        </p:nvGrpSpPr>
        <p:grpSpPr>
          <a:xfrm>
            <a:off x="344936" y="4012069"/>
            <a:ext cx="2474727" cy="945731"/>
            <a:chOff x="340352" y="2251343"/>
            <a:chExt cx="2474727" cy="945731"/>
          </a:xfrm>
        </p:grpSpPr>
        <p:grpSp>
          <p:nvGrpSpPr>
            <p:cNvPr id="189" name="组合 188">
              <a:extLst>
                <a:ext uri="{FF2B5EF4-FFF2-40B4-BE49-F238E27FC236}">
                  <a16:creationId xmlns:a16="http://schemas.microsoft.com/office/drawing/2014/main" id="{E2BBAE2D-EE5C-48CF-8177-BEC5A25C7687}"/>
                </a:ext>
              </a:extLst>
            </p:cNvPr>
            <p:cNvGrpSpPr/>
            <p:nvPr/>
          </p:nvGrpSpPr>
          <p:grpSpPr>
            <a:xfrm>
              <a:off x="340352" y="2251343"/>
              <a:ext cx="1341311" cy="945731"/>
              <a:chOff x="1555783" y="2199480"/>
              <a:chExt cx="1341311" cy="945731"/>
            </a:xfrm>
          </p:grpSpPr>
          <p:sp>
            <p:nvSpPr>
              <p:cNvPr id="191" name="文本框 190">
                <a:extLst>
                  <a:ext uri="{FF2B5EF4-FFF2-40B4-BE49-F238E27FC236}">
                    <a16:creationId xmlns:a16="http://schemas.microsoft.com/office/drawing/2014/main" id="{C359EE11-D331-4BCF-A4E1-0E9AB53704DD}"/>
                  </a:ext>
                </a:extLst>
              </p:cNvPr>
              <p:cNvSpPr txBox="1"/>
              <p:nvPr/>
            </p:nvSpPr>
            <p:spPr>
              <a:xfrm>
                <a:off x="2246783" y="2218868"/>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sp>
            <p:nvSpPr>
              <p:cNvPr id="192" name="星形: 五角 191">
                <a:extLst>
                  <a:ext uri="{FF2B5EF4-FFF2-40B4-BE49-F238E27FC236}">
                    <a16:creationId xmlns:a16="http://schemas.microsoft.com/office/drawing/2014/main" id="{0291F15E-5979-42A8-BFE4-F4D4EEE902B0}"/>
                  </a:ext>
                </a:extLst>
              </p:cNvPr>
              <p:cNvSpPr/>
              <p:nvPr/>
            </p:nvSpPr>
            <p:spPr>
              <a:xfrm>
                <a:off x="2206688" y="2929769"/>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563E4485-7492-4B1B-8EC0-21099DC5541E}"/>
                  </a:ext>
                </a:extLst>
              </p:cNvPr>
              <p:cNvSpPr/>
              <p:nvPr/>
            </p:nvSpPr>
            <p:spPr>
              <a:xfrm>
                <a:off x="2327808" y="2837434"/>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94" name="Picture 12" descr="Image result for dish image">
                <a:extLst>
                  <a:ext uri="{FF2B5EF4-FFF2-40B4-BE49-F238E27FC236}">
                    <a16:creationId xmlns:a16="http://schemas.microsoft.com/office/drawing/2014/main" id="{01F13E39-A433-4480-863D-2EEC9F610E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5783" y="2199480"/>
                <a:ext cx="502894" cy="520334"/>
              </a:xfrm>
              <a:prstGeom prst="rect">
                <a:avLst/>
              </a:prstGeom>
              <a:noFill/>
              <a:extLst>
                <a:ext uri="{909E8E84-426E-40DD-AFC4-6F175D3DCCD1}">
                  <a14:hiddenFill xmlns:a14="http://schemas.microsoft.com/office/drawing/2010/main">
                    <a:solidFill>
                      <a:srgbClr val="FFFFFF"/>
                    </a:solidFill>
                  </a14:hiddenFill>
                </a:ext>
              </a:extLst>
            </p:spPr>
          </p:pic>
        </p:grpSp>
        <p:sp>
          <p:nvSpPr>
            <p:cNvPr id="190" name="文本框 189">
              <a:extLst>
                <a:ext uri="{FF2B5EF4-FFF2-40B4-BE49-F238E27FC236}">
                  <a16:creationId xmlns:a16="http://schemas.microsoft.com/office/drawing/2014/main" id="{194F2ACD-AE04-4DE1-858B-39BCF8E51EF7}"/>
                </a:ext>
              </a:extLst>
            </p:cNvPr>
            <p:cNvSpPr txBox="1"/>
            <p:nvPr/>
          </p:nvSpPr>
          <p:spPr>
            <a:xfrm>
              <a:off x="1836904" y="2278912"/>
              <a:ext cx="978175" cy="553998"/>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Notice: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a:p>
              <a:r>
                <a:rPr lang="en-US" altLang="zh-CN" sz="500" dirty="0">
                  <a:latin typeface="Times New Roman" panose="02020603050405020304" pitchFamily="18" charset="0"/>
                  <a:cs typeface="Times New Roman" panose="02020603050405020304" pitchFamily="18" charset="0"/>
                </a:rPr>
                <a:t>1. Add 10% less salt.</a:t>
              </a:r>
            </a:p>
            <a:p>
              <a:r>
                <a:rPr lang="en-US" altLang="zh-CN" sz="500" dirty="0">
                  <a:latin typeface="Times New Roman" panose="02020603050405020304" pitchFamily="18" charset="0"/>
                  <a:cs typeface="Times New Roman" panose="02020603050405020304" pitchFamily="18" charset="0"/>
                </a:rPr>
                <a:t>2. Add 23% less cooking oil.</a:t>
              </a:r>
            </a:p>
            <a:p>
              <a:r>
                <a:rPr lang="en-US" altLang="zh-CN" sz="500" dirty="0">
                  <a:latin typeface="Times New Roman" panose="02020603050405020304" pitchFamily="18" charset="0"/>
                  <a:cs typeface="Times New Roman" panose="02020603050405020304" pitchFamily="18" charset="0"/>
                </a:rPr>
                <a:t>3. Add 12% more sugar.</a:t>
              </a:r>
            </a:p>
          </p:txBody>
        </p:sp>
      </p:grpSp>
      <p:grpSp>
        <p:nvGrpSpPr>
          <p:cNvPr id="10" name="组合 9">
            <a:extLst>
              <a:ext uri="{FF2B5EF4-FFF2-40B4-BE49-F238E27FC236}">
                <a16:creationId xmlns:a16="http://schemas.microsoft.com/office/drawing/2014/main" id="{45A1DBF1-6D24-4300-8DB0-FE053458162A}"/>
              </a:ext>
            </a:extLst>
          </p:cNvPr>
          <p:cNvGrpSpPr/>
          <p:nvPr/>
        </p:nvGrpSpPr>
        <p:grpSpPr>
          <a:xfrm>
            <a:off x="333725" y="2170937"/>
            <a:ext cx="1398989" cy="617561"/>
            <a:chOff x="387180" y="1002435"/>
            <a:chExt cx="1398989" cy="617561"/>
          </a:xfrm>
        </p:grpSpPr>
        <p:sp>
          <p:nvSpPr>
            <p:cNvPr id="195" name="文本框 194">
              <a:extLst>
                <a:ext uri="{FF2B5EF4-FFF2-40B4-BE49-F238E27FC236}">
                  <a16:creationId xmlns:a16="http://schemas.microsoft.com/office/drawing/2014/main" id="{75AD467F-0D27-423F-AEBB-A31C5DF876CC}"/>
                </a:ext>
              </a:extLst>
            </p:cNvPr>
            <p:cNvSpPr txBox="1"/>
            <p:nvPr/>
          </p:nvSpPr>
          <p:spPr>
            <a:xfrm>
              <a:off x="1135858" y="109415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pic>
          <p:nvPicPr>
            <p:cNvPr id="196" name="Picture 6" descr="Image result for user image">
              <a:extLst>
                <a:ext uri="{FF2B5EF4-FFF2-40B4-BE49-F238E27FC236}">
                  <a16:creationId xmlns:a16="http://schemas.microsoft.com/office/drawing/2014/main" id="{76C764FD-1C71-4DFC-9FE1-DF7D82B6CE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180" y="1002435"/>
              <a:ext cx="617561" cy="6175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7205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grpSp>
        <p:nvGrpSpPr>
          <p:cNvPr id="10" name="组合 9">
            <a:extLst>
              <a:ext uri="{FF2B5EF4-FFF2-40B4-BE49-F238E27FC236}">
                <a16:creationId xmlns:a16="http://schemas.microsoft.com/office/drawing/2014/main" id="{1A60734D-441E-495A-A28F-C4C149BE646F}"/>
              </a:ext>
            </a:extLst>
          </p:cNvPr>
          <p:cNvGrpSpPr/>
          <p:nvPr/>
        </p:nvGrpSpPr>
        <p:grpSpPr>
          <a:xfrm>
            <a:off x="629863" y="1548065"/>
            <a:ext cx="498146" cy="307777"/>
            <a:chOff x="521784" y="1344079"/>
            <a:chExt cx="498146" cy="307777"/>
          </a:xfrm>
        </p:grpSpPr>
        <p:sp>
          <p:nvSpPr>
            <p:cNvPr id="5" name="星形: 五角 4">
              <a:extLst>
                <a:ext uri="{FF2B5EF4-FFF2-40B4-BE49-F238E27FC236}">
                  <a16:creationId xmlns:a16="http://schemas.microsoft.com/office/drawing/2014/main" id="{2A6E0D6B-113F-4AB1-969F-C00F4F7870A3}"/>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342A81-1BFE-4B52-9BD1-F4D18EA726D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grpSp>
        <p:nvGrpSpPr>
          <p:cNvPr id="2" name="组合 1">
            <a:extLst>
              <a:ext uri="{FF2B5EF4-FFF2-40B4-BE49-F238E27FC236}">
                <a16:creationId xmlns:a16="http://schemas.microsoft.com/office/drawing/2014/main" id="{CEF7358D-8AD3-4AA6-8504-8D95B62444C2}"/>
              </a:ext>
            </a:extLst>
          </p:cNvPr>
          <p:cNvGrpSpPr/>
          <p:nvPr/>
        </p:nvGrpSpPr>
        <p:grpSpPr>
          <a:xfrm>
            <a:off x="1337802" y="932930"/>
            <a:ext cx="1702362" cy="653060"/>
            <a:chOff x="1337802" y="932930"/>
            <a:chExt cx="1702362" cy="653060"/>
          </a:xfrm>
        </p:grpSpPr>
        <p:grpSp>
          <p:nvGrpSpPr>
            <p:cNvPr id="11" name="组合 10">
              <a:extLst>
                <a:ext uri="{FF2B5EF4-FFF2-40B4-BE49-F238E27FC236}">
                  <a16:creationId xmlns:a16="http://schemas.microsoft.com/office/drawing/2014/main" id="{F6847BFD-DCAD-4FBF-8F9F-B031FA0E0C21}"/>
                </a:ext>
              </a:extLst>
            </p:cNvPr>
            <p:cNvGrpSpPr/>
            <p:nvPr/>
          </p:nvGrpSpPr>
          <p:grpSpPr>
            <a:xfrm>
              <a:off x="1340644" y="932930"/>
              <a:ext cx="1699520" cy="223479"/>
              <a:chOff x="114300" y="503810"/>
              <a:chExt cx="1699520" cy="223479"/>
            </a:xfrm>
          </p:grpSpPr>
          <p:grpSp>
            <p:nvGrpSpPr>
              <p:cNvPr id="73" name="组合 72">
                <a:extLst>
                  <a:ext uri="{FF2B5EF4-FFF2-40B4-BE49-F238E27FC236}">
                    <a16:creationId xmlns:a16="http://schemas.microsoft.com/office/drawing/2014/main" id="{FDBB4CF2-FA48-4EE8-9EC7-1B88C537B5CA}"/>
                  </a:ext>
                </a:extLst>
              </p:cNvPr>
              <p:cNvGrpSpPr/>
              <p:nvPr/>
            </p:nvGrpSpPr>
            <p:grpSpPr>
              <a:xfrm>
                <a:off x="198644" y="503810"/>
                <a:ext cx="1496344" cy="216066"/>
                <a:chOff x="198644" y="477079"/>
                <a:chExt cx="2842800" cy="152400"/>
              </a:xfrm>
            </p:grpSpPr>
            <p:cxnSp>
              <p:nvCxnSpPr>
                <p:cNvPr id="75" name="直接连接符 74">
                  <a:extLst>
                    <a:ext uri="{FF2B5EF4-FFF2-40B4-BE49-F238E27FC236}">
                      <a16:creationId xmlns:a16="http://schemas.microsoft.com/office/drawing/2014/main" id="{E098E87A-A813-4048-A298-810D383B4283}"/>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05A2DA7-A3F6-4A03-A458-2C3991CF5340}"/>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74" name="文本框 73">
                <a:extLst>
                  <a:ext uri="{FF2B5EF4-FFF2-40B4-BE49-F238E27FC236}">
                    <a16:creationId xmlns:a16="http://schemas.microsoft.com/office/drawing/2014/main" id="{1C1C331D-C073-4448-AED9-9039CBB7CF1B}"/>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606060"/>
                    </a:solidFill>
                  </a:rPr>
                  <a:t>|                    </a:t>
                </a:r>
                <a:r>
                  <a:rPr lang="en-US" altLang="zh-CN" sz="800" dirty="0"/>
                  <a:t>Following                         </a:t>
                </a:r>
                <a:r>
                  <a:rPr lang="en-US" altLang="zh-CN" sz="800" dirty="0">
                    <a:solidFill>
                      <a:srgbClr val="606060"/>
                    </a:solidFill>
                  </a:rPr>
                  <a:t>|</a:t>
                </a:r>
                <a:r>
                  <a:rPr lang="en-US" altLang="zh-CN" sz="800" dirty="0"/>
                  <a:t>   </a:t>
                </a:r>
                <a:endParaRPr lang="zh-CN" altLang="en-US" sz="800" dirty="0">
                  <a:solidFill>
                    <a:srgbClr val="FF0000"/>
                  </a:solidFill>
                </a:endParaRPr>
              </a:p>
            </p:txBody>
          </p:sp>
        </p:grpSp>
        <p:grpSp>
          <p:nvGrpSpPr>
            <p:cNvPr id="28" name="组合 27">
              <a:extLst>
                <a:ext uri="{FF2B5EF4-FFF2-40B4-BE49-F238E27FC236}">
                  <a16:creationId xmlns:a16="http://schemas.microsoft.com/office/drawing/2014/main" id="{C55872DF-02C5-4516-916F-4727D4070CFF}"/>
                </a:ext>
              </a:extLst>
            </p:cNvPr>
            <p:cNvGrpSpPr/>
            <p:nvPr/>
          </p:nvGrpSpPr>
          <p:grpSpPr>
            <a:xfrm>
              <a:off x="1340644" y="1149266"/>
              <a:ext cx="1699520" cy="223479"/>
              <a:chOff x="114300" y="503810"/>
              <a:chExt cx="1699520" cy="223479"/>
            </a:xfrm>
          </p:grpSpPr>
          <p:grpSp>
            <p:nvGrpSpPr>
              <p:cNvPr id="29" name="组合 28">
                <a:extLst>
                  <a:ext uri="{FF2B5EF4-FFF2-40B4-BE49-F238E27FC236}">
                    <a16:creationId xmlns:a16="http://schemas.microsoft.com/office/drawing/2014/main" id="{63CDD85D-8BED-4992-AF0F-281F5376D906}"/>
                  </a:ext>
                </a:extLst>
              </p:cNvPr>
              <p:cNvGrpSpPr/>
              <p:nvPr/>
            </p:nvGrpSpPr>
            <p:grpSpPr>
              <a:xfrm>
                <a:off x="198644" y="503810"/>
                <a:ext cx="1496344" cy="216066"/>
                <a:chOff x="198644" y="477079"/>
                <a:chExt cx="2842800" cy="152400"/>
              </a:xfrm>
            </p:grpSpPr>
            <p:cxnSp>
              <p:nvCxnSpPr>
                <p:cNvPr id="32" name="直接连接符 31">
                  <a:extLst>
                    <a:ext uri="{FF2B5EF4-FFF2-40B4-BE49-F238E27FC236}">
                      <a16:creationId xmlns:a16="http://schemas.microsoft.com/office/drawing/2014/main" id="{B1584871-C4CE-42AA-9D7F-771B8E8E5D0F}"/>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DBF8472-8696-4AF7-91A0-FE7BF90F6E1E}"/>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E8245579-D016-4FCE-BA19-0FB972D7578C}"/>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606060"/>
                    </a:solidFill>
                  </a:rPr>
                  <a:t>|                    </a:t>
                </a:r>
                <a:r>
                  <a:rPr lang="en-US" altLang="zh-CN" sz="800" dirty="0"/>
                  <a:t>Followers                         </a:t>
                </a:r>
                <a:r>
                  <a:rPr lang="en-US" altLang="zh-CN" sz="800" dirty="0">
                    <a:solidFill>
                      <a:srgbClr val="606060"/>
                    </a:solidFill>
                  </a:rPr>
                  <a:t>|</a:t>
                </a:r>
                <a:r>
                  <a:rPr lang="en-US" altLang="zh-CN" sz="800" dirty="0"/>
                  <a:t>   </a:t>
                </a:r>
                <a:endParaRPr lang="zh-CN" altLang="en-US" sz="800" dirty="0">
                  <a:solidFill>
                    <a:srgbClr val="FF0000"/>
                  </a:solidFill>
                </a:endParaRPr>
              </a:p>
            </p:txBody>
          </p:sp>
        </p:grpSp>
        <p:grpSp>
          <p:nvGrpSpPr>
            <p:cNvPr id="35" name="组合 34">
              <a:extLst>
                <a:ext uri="{FF2B5EF4-FFF2-40B4-BE49-F238E27FC236}">
                  <a16:creationId xmlns:a16="http://schemas.microsoft.com/office/drawing/2014/main" id="{249DD1AF-F390-4903-ABF5-CCC054B6AD93}"/>
                </a:ext>
              </a:extLst>
            </p:cNvPr>
            <p:cNvGrpSpPr/>
            <p:nvPr/>
          </p:nvGrpSpPr>
          <p:grpSpPr>
            <a:xfrm>
              <a:off x="1337802" y="1362511"/>
              <a:ext cx="1699520" cy="223479"/>
              <a:chOff x="114300" y="503810"/>
              <a:chExt cx="1699520" cy="223479"/>
            </a:xfrm>
          </p:grpSpPr>
          <p:grpSp>
            <p:nvGrpSpPr>
              <p:cNvPr id="36" name="组合 35">
                <a:extLst>
                  <a:ext uri="{FF2B5EF4-FFF2-40B4-BE49-F238E27FC236}">
                    <a16:creationId xmlns:a16="http://schemas.microsoft.com/office/drawing/2014/main" id="{DAB11070-3578-4F4B-B1BA-F03834B7046E}"/>
                  </a:ext>
                </a:extLst>
              </p:cNvPr>
              <p:cNvGrpSpPr/>
              <p:nvPr/>
            </p:nvGrpSpPr>
            <p:grpSpPr>
              <a:xfrm>
                <a:off x="198644" y="503810"/>
                <a:ext cx="1496344" cy="216066"/>
                <a:chOff x="198644" y="477079"/>
                <a:chExt cx="2842800" cy="152400"/>
              </a:xfrm>
            </p:grpSpPr>
            <p:cxnSp>
              <p:nvCxnSpPr>
                <p:cNvPr id="38" name="直接连接符 37">
                  <a:extLst>
                    <a:ext uri="{FF2B5EF4-FFF2-40B4-BE49-F238E27FC236}">
                      <a16:creationId xmlns:a16="http://schemas.microsoft.com/office/drawing/2014/main" id="{834422F3-E0DD-4BE9-90E3-800C6AB512B7}"/>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7C28C99-BFB7-4A3A-BD73-86348E505BF4}"/>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18B54BAF-09DF-4FD4-8AD6-9645B03F82EA}"/>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FF0000"/>
                    </a:solidFill>
                  </a:rPr>
                  <a:t>|                    All                                      |   </a:t>
                </a:r>
                <a:endParaRPr lang="zh-CN" altLang="en-US" sz="800" dirty="0">
                  <a:solidFill>
                    <a:srgbClr val="FF0000"/>
                  </a:solidFill>
                </a:endParaRPr>
              </a:p>
            </p:txBody>
          </p:sp>
        </p:grpSp>
      </p:grpSp>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C87F0F3-FD61-4E4E-BD5A-C07F596C71F7}"/>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2" name="组合 91">
            <a:extLst>
              <a:ext uri="{FF2B5EF4-FFF2-40B4-BE49-F238E27FC236}">
                <a16:creationId xmlns:a16="http://schemas.microsoft.com/office/drawing/2014/main" id="{E0F566A5-1382-4DA1-B2CC-5AF31B1BCDD9}"/>
              </a:ext>
            </a:extLst>
          </p:cNvPr>
          <p:cNvGrpSpPr/>
          <p:nvPr/>
        </p:nvGrpSpPr>
        <p:grpSpPr>
          <a:xfrm>
            <a:off x="627726" y="1544132"/>
            <a:ext cx="498146" cy="307777"/>
            <a:chOff x="521784" y="1344079"/>
            <a:chExt cx="498146" cy="307777"/>
          </a:xfrm>
        </p:grpSpPr>
        <p:sp>
          <p:nvSpPr>
            <p:cNvPr id="99" name="星形: 五角 98">
              <a:extLst>
                <a:ext uri="{FF2B5EF4-FFF2-40B4-BE49-F238E27FC236}">
                  <a16:creationId xmlns:a16="http://schemas.microsoft.com/office/drawing/2014/main" id="{90B2F2FF-170E-4220-B152-2A6B4E088B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21C9509-1AF1-484D-9CB0-1DD7F8E0C38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5" name="Picture 6" descr="Image result for user image">
            <a:extLst>
              <a:ext uri="{FF2B5EF4-FFF2-40B4-BE49-F238E27FC236}">
                <a16:creationId xmlns:a16="http://schemas.microsoft.com/office/drawing/2014/main" id="{4B04AEF6-04DF-4331-A7CA-D54B26A177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780" y="850035"/>
            <a:ext cx="617561" cy="617561"/>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105">
            <a:extLst>
              <a:ext uri="{FF2B5EF4-FFF2-40B4-BE49-F238E27FC236}">
                <a16:creationId xmlns:a16="http://schemas.microsoft.com/office/drawing/2014/main" id="{A61E2EB5-C5A7-4D5C-A344-A5A47D2520AF}"/>
              </a:ext>
            </a:extLst>
          </p:cNvPr>
          <p:cNvGrpSpPr/>
          <p:nvPr/>
        </p:nvGrpSpPr>
        <p:grpSpPr>
          <a:xfrm>
            <a:off x="197364" y="2143338"/>
            <a:ext cx="2699730" cy="1001874"/>
            <a:chOff x="224944" y="4281294"/>
            <a:chExt cx="2699730" cy="1001874"/>
          </a:xfrm>
        </p:grpSpPr>
        <p:sp>
          <p:nvSpPr>
            <p:cNvPr id="107" name="文本框 106">
              <a:extLst>
                <a:ext uri="{FF2B5EF4-FFF2-40B4-BE49-F238E27FC236}">
                  <a16:creationId xmlns:a16="http://schemas.microsoft.com/office/drawing/2014/main" id="{49D4EE15-696A-4EC8-8263-727D6556B3C0}"/>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0C921305-011F-4D13-86E8-8212EB80ABDA}"/>
                </a:ext>
              </a:extLst>
            </p:cNvPr>
            <p:cNvGrpSpPr/>
            <p:nvPr/>
          </p:nvGrpSpPr>
          <p:grpSpPr>
            <a:xfrm>
              <a:off x="617890" y="4975391"/>
              <a:ext cx="498146" cy="307777"/>
              <a:chOff x="521784" y="1344079"/>
              <a:chExt cx="498146" cy="307777"/>
            </a:xfrm>
          </p:grpSpPr>
          <p:sp>
            <p:nvSpPr>
              <p:cNvPr id="115" name="星形: 五角 114">
                <a:extLst>
                  <a:ext uri="{FF2B5EF4-FFF2-40B4-BE49-F238E27FC236}">
                    <a16:creationId xmlns:a16="http://schemas.microsoft.com/office/drawing/2014/main" id="{7D248E54-8E9B-47A1-B342-91B0D8C51226}"/>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D6FB7718-7360-4A1D-B239-D04727104E3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9" name="文本框 108">
              <a:extLst>
                <a:ext uri="{FF2B5EF4-FFF2-40B4-BE49-F238E27FC236}">
                  <a16:creationId xmlns:a16="http://schemas.microsoft.com/office/drawing/2014/main" id="{82747F36-F52C-48B0-978B-D7565367C20F}"/>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10" name="组合 109">
              <a:extLst>
                <a:ext uri="{FF2B5EF4-FFF2-40B4-BE49-F238E27FC236}">
                  <a16:creationId xmlns:a16="http://schemas.microsoft.com/office/drawing/2014/main" id="{F4735752-83CD-424D-A493-E45118F2D9C8}"/>
                </a:ext>
              </a:extLst>
            </p:cNvPr>
            <p:cNvGrpSpPr/>
            <p:nvPr/>
          </p:nvGrpSpPr>
          <p:grpSpPr>
            <a:xfrm>
              <a:off x="2234268" y="4975390"/>
              <a:ext cx="498146" cy="307777"/>
              <a:chOff x="521784" y="1344079"/>
              <a:chExt cx="498146" cy="307777"/>
            </a:xfrm>
          </p:grpSpPr>
          <p:sp>
            <p:nvSpPr>
              <p:cNvPr id="113" name="星形: 五角 112">
                <a:extLst>
                  <a:ext uri="{FF2B5EF4-FFF2-40B4-BE49-F238E27FC236}">
                    <a16:creationId xmlns:a16="http://schemas.microsoft.com/office/drawing/2014/main" id="{717F7EE9-407E-487E-BEC9-0FE968F739F7}"/>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8E01228D-8E61-4F16-B732-2D3489932F83}"/>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11" name="Picture 6" descr="Image result for user image">
              <a:extLst>
                <a:ext uri="{FF2B5EF4-FFF2-40B4-BE49-F238E27FC236}">
                  <a16:creationId xmlns:a16="http://schemas.microsoft.com/office/drawing/2014/main" id="{4282EBB4-A0FB-4C30-99A1-02CAD922C10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Image result for dish image">
              <a:extLst>
                <a:ext uri="{FF2B5EF4-FFF2-40B4-BE49-F238E27FC236}">
                  <a16:creationId xmlns:a16="http://schemas.microsoft.com/office/drawing/2014/main" id="{2E818FD9-5031-4AB4-97B2-8F54F6F8F3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7" name="组合 116">
            <a:extLst>
              <a:ext uri="{FF2B5EF4-FFF2-40B4-BE49-F238E27FC236}">
                <a16:creationId xmlns:a16="http://schemas.microsoft.com/office/drawing/2014/main" id="{6E9E014B-A9E5-443B-9FD4-3DE66D382478}"/>
              </a:ext>
            </a:extLst>
          </p:cNvPr>
          <p:cNvGrpSpPr/>
          <p:nvPr/>
        </p:nvGrpSpPr>
        <p:grpSpPr>
          <a:xfrm>
            <a:off x="221602" y="3384337"/>
            <a:ext cx="2699730" cy="1001874"/>
            <a:chOff x="224944" y="4281294"/>
            <a:chExt cx="2699730" cy="1001874"/>
          </a:xfrm>
        </p:grpSpPr>
        <p:sp>
          <p:nvSpPr>
            <p:cNvPr id="118" name="文本框 117">
              <a:extLst>
                <a:ext uri="{FF2B5EF4-FFF2-40B4-BE49-F238E27FC236}">
                  <a16:creationId xmlns:a16="http://schemas.microsoft.com/office/drawing/2014/main" id="{DD046785-AF6E-4628-91E4-AD8885660D5F}"/>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19" name="组合 118">
              <a:extLst>
                <a:ext uri="{FF2B5EF4-FFF2-40B4-BE49-F238E27FC236}">
                  <a16:creationId xmlns:a16="http://schemas.microsoft.com/office/drawing/2014/main" id="{8AC048FE-53B5-4DA0-A233-E884DF575C42}"/>
                </a:ext>
              </a:extLst>
            </p:cNvPr>
            <p:cNvGrpSpPr/>
            <p:nvPr/>
          </p:nvGrpSpPr>
          <p:grpSpPr>
            <a:xfrm>
              <a:off x="617890" y="4975391"/>
              <a:ext cx="498146" cy="307777"/>
              <a:chOff x="521784" y="1344079"/>
              <a:chExt cx="498146" cy="307777"/>
            </a:xfrm>
          </p:grpSpPr>
          <p:sp>
            <p:nvSpPr>
              <p:cNvPr id="126" name="星形: 五角 125">
                <a:extLst>
                  <a:ext uri="{FF2B5EF4-FFF2-40B4-BE49-F238E27FC236}">
                    <a16:creationId xmlns:a16="http://schemas.microsoft.com/office/drawing/2014/main" id="{3D6485F5-5437-44BC-88E1-5D35E0B35EE8}"/>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0143F9F6-0B6C-402E-A775-4C2B6CC318C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20" name="文本框 119">
              <a:extLst>
                <a:ext uri="{FF2B5EF4-FFF2-40B4-BE49-F238E27FC236}">
                  <a16:creationId xmlns:a16="http://schemas.microsoft.com/office/drawing/2014/main" id="{71275073-AC95-43C0-829B-95192D0068E1}"/>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21" name="组合 120">
              <a:extLst>
                <a:ext uri="{FF2B5EF4-FFF2-40B4-BE49-F238E27FC236}">
                  <a16:creationId xmlns:a16="http://schemas.microsoft.com/office/drawing/2014/main" id="{0CB5B980-61A4-4FCA-9736-A340C8CB52E6}"/>
                </a:ext>
              </a:extLst>
            </p:cNvPr>
            <p:cNvGrpSpPr/>
            <p:nvPr/>
          </p:nvGrpSpPr>
          <p:grpSpPr>
            <a:xfrm>
              <a:off x="2234268" y="4975390"/>
              <a:ext cx="498146" cy="307777"/>
              <a:chOff x="521784" y="1344079"/>
              <a:chExt cx="498146" cy="307777"/>
            </a:xfrm>
          </p:grpSpPr>
          <p:sp>
            <p:nvSpPr>
              <p:cNvPr id="124" name="星形: 五角 123">
                <a:extLst>
                  <a:ext uri="{FF2B5EF4-FFF2-40B4-BE49-F238E27FC236}">
                    <a16:creationId xmlns:a16="http://schemas.microsoft.com/office/drawing/2014/main" id="{77981943-45A6-467E-81AA-54D9015B533E}"/>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931C4002-AD32-4EFF-99BE-38E42C400651}"/>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22" name="Picture 6" descr="Image result for user image">
              <a:extLst>
                <a:ext uri="{FF2B5EF4-FFF2-40B4-BE49-F238E27FC236}">
                  <a16:creationId xmlns:a16="http://schemas.microsoft.com/office/drawing/2014/main" id="{958BEFD0-13C7-4F84-9FBA-77C2D97D1E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12" descr="Image result for dish image">
              <a:extLst>
                <a:ext uri="{FF2B5EF4-FFF2-40B4-BE49-F238E27FC236}">
                  <a16:creationId xmlns:a16="http://schemas.microsoft.com/office/drawing/2014/main" id="{F607D15F-01D1-41CB-845A-4DD644DD1C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8" name="组合 127">
            <a:extLst>
              <a:ext uri="{FF2B5EF4-FFF2-40B4-BE49-F238E27FC236}">
                <a16:creationId xmlns:a16="http://schemas.microsoft.com/office/drawing/2014/main" id="{F1F1E78E-04A7-4E6C-BFB4-56D6510CB0D6}"/>
              </a:ext>
            </a:extLst>
          </p:cNvPr>
          <p:cNvGrpSpPr/>
          <p:nvPr/>
        </p:nvGrpSpPr>
        <p:grpSpPr>
          <a:xfrm>
            <a:off x="234780" y="4623421"/>
            <a:ext cx="2699730" cy="1001874"/>
            <a:chOff x="224944" y="4281294"/>
            <a:chExt cx="2699730" cy="1001874"/>
          </a:xfrm>
        </p:grpSpPr>
        <p:sp>
          <p:nvSpPr>
            <p:cNvPr id="129" name="文本框 128">
              <a:extLst>
                <a:ext uri="{FF2B5EF4-FFF2-40B4-BE49-F238E27FC236}">
                  <a16:creationId xmlns:a16="http://schemas.microsoft.com/office/drawing/2014/main" id="{BD1EFA22-25A1-4A38-9778-5C5E7542C87E}"/>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30" name="组合 129">
              <a:extLst>
                <a:ext uri="{FF2B5EF4-FFF2-40B4-BE49-F238E27FC236}">
                  <a16:creationId xmlns:a16="http://schemas.microsoft.com/office/drawing/2014/main" id="{A0B74F4A-B7D4-4ABD-9E5F-E12EA26E6B8C}"/>
                </a:ext>
              </a:extLst>
            </p:cNvPr>
            <p:cNvGrpSpPr/>
            <p:nvPr/>
          </p:nvGrpSpPr>
          <p:grpSpPr>
            <a:xfrm>
              <a:off x="617890" y="4975391"/>
              <a:ext cx="498146" cy="307777"/>
              <a:chOff x="521784" y="1344079"/>
              <a:chExt cx="498146" cy="307777"/>
            </a:xfrm>
          </p:grpSpPr>
          <p:sp>
            <p:nvSpPr>
              <p:cNvPr id="137" name="星形: 五角 136">
                <a:extLst>
                  <a:ext uri="{FF2B5EF4-FFF2-40B4-BE49-F238E27FC236}">
                    <a16:creationId xmlns:a16="http://schemas.microsoft.com/office/drawing/2014/main" id="{E920BE5F-88E1-4789-9766-B270A36FB1C1}"/>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B48F0BB4-EA53-4198-AD72-0A701019B73F}"/>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31" name="文本框 130">
              <a:extLst>
                <a:ext uri="{FF2B5EF4-FFF2-40B4-BE49-F238E27FC236}">
                  <a16:creationId xmlns:a16="http://schemas.microsoft.com/office/drawing/2014/main" id="{418A5583-8964-4D5A-8FFB-7372AE5F3AD9}"/>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32" name="组合 131">
              <a:extLst>
                <a:ext uri="{FF2B5EF4-FFF2-40B4-BE49-F238E27FC236}">
                  <a16:creationId xmlns:a16="http://schemas.microsoft.com/office/drawing/2014/main" id="{CBE6EAA2-CBE8-401C-BFFC-989D8ECD6C2A}"/>
                </a:ext>
              </a:extLst>
            </p:cNvPr>
            <p:cNvGrpSpPr/>
            <p:nvPr/>
          </p:nvGrpSpPr>
          <p:grpSpPr>
            <a:xfrm>
              <a:off x="2234268" y="4975390"/>
              <a:ext cx="498146" cy="307777"/>
              <a:chOff x="521784" y="1344079"/>
              <a:chExt cx="498146" cy="307777"/>
            </a:xfrm>
          </p:grpSpPr>
          <p:sp>
            <p:nvSpPr>
              <p:cNvPr id="135" name="星形: 五角 134">
                <a:extLst>
                  <a:ext uri="{FF2B5EF4-FFF2-40B4-BE49-F238E27FC236}">
                    <a16:creationId xmlns:a16="http://schemas.microsoft.com/office/drawing/2014/main" id="{C94DC183-4A68-4FA9-9EB2-0E19DC38578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1F78BB74-70DF-495F-AD11-59E326FD881E}"/>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33" name="Picture 6" descr="Image result for user image">
              <a:extLst>
                <a:ext uri="{FF2B5EF4-FFF2-40B4-BE49-F238E27FC236}">
                  <a16:creationId xmlns:a16="http://schemas.microsoft.com/office/drawing/2014/main" id="{4E20898F-E393-4485-A5F3-2EB6ACDAA6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944" y="428129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2" descr="Image result for dish image">
              <a:extLst>
                <a:ext uri="{FF2B5EF4-FFF2-40B4-BE49-F238E27FC236}">
                  <a16:creationId xmlns:a16="http://schemas.microsoft.com/office/drawing/2014/main" id="{F8CB0D77-CA08-4EB0-BAEF-6542A049D3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3" name="加号 92">
            <a:extLst>
              <a:ext uri="{FF2B5EF4-FFF2-40B4-BE49-F238E27FC236}">
                <a16:creationId xmlns:a16="http://schemas.microsoft.com/office/drawing/2014/main" id="{4ECB2C1E-0F92-40CF-BA0D-284AD519E2FC}"/>
              </a:ext>
            </a:extLst>
          </p:cNvPr>
          <p:cNvSpPr/>
          <p:nvPr/>
        </p:nvSpPr>
        <p:spPr>
          <a:xfrm>
            <a:off x="2767766" y="511383"/>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59EDC85A-B343-4341-92D4-9A47C7A13B49}"/>
              </a:ext>
            </a:extLst>
          </p:cNvPr>
          <p:cNvSpPr/>
          <p:nvPr/>
        </p:nvSpPr>
        <p:spPr>
          <a:xfrm>
            <a:off x="197525" y="722028"/>
            <a:ext cx="2849599" cy="4943430"/>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3819D1E-DCFD-48FD-9248-26D73480A2D9}"/>
              </a:ext>
            </a:extLst>
          </p:cNvPr>
          <p:cNvSpPr txBox="1"/>
          <p:nvPr/>
        </p:nvSpPr>
        <p:spPr>
          <a:xfrm>
            <a:off x="2148894" y="1152086"/>
            <a:ext cx="901247" cy="1631216"/>
          </a:xfrm>
          <a:prstGeom prst="rect">
            <a:avLst/>
          </a:prstGeom>
          <a:noFill/>
        </p:spPr>
        <p:txBody>
          <a:bodyPr wrap="square" rtlCol="0">
            <a:spAutoFit/>
          </a:bodyPr>
          <a:lstStyle/>
          <a:p>
            <a:r>
              <a:rPr lang="en-US" altLang="zh-CN" sz="1000" dirty="0"/>
              <a:t>Toasted fish  of Version vegetable-2 is a very special dish that contains a variety of nutrition including Vitamin B, C, </a:t>
            </a:r>
            <a:endParaRPr lang="zh-CN" altLang="en-US" sz="1000" dirty="0"/>
          </a:p>
        </p:txBody>
      </p:sp>
      <p:grpSp>
        <p:nvGrpSpPr>
          <p:cNvPr id="103" name="组合 102">
            <a:extLst>
              <a:ext uri="{FF2B5EF4-FFF2-40B4-BE49-F238E27FC236}">
                <a16:creationId xmlns:a16="http://schemas.microsoft.com/office/drawing/2014/main" id="{897938BE-BD29-42DF-9BA0-D3C3A93D2DDE}"/>
              </a:ext>
            </a:extLst>
          </p:cNvPr>
          <p:cNvGrpSpPr/>
          <p:nvPr/>
        </p:nvGrpSpPr>
        <p:grpSpPr>
          <a:xfrm>
            <a:off x="2355388" y="910911"/>
            <a:ext cx="498146" cy="307777"/>
            <a:chOff x="2389478" y="2781780"/>
            <a:chExt cx="498146" cy="307777"/>
          </a:xfrm>
        </p:grpSpPr>
        <p:sp>
          <p:nvSpPr>
            <p:cNvPr id="104" name="星形: 五角 103">
              <a:extLst>
                <a:ext uri="{FF2B5EF4-FFF2-40B4-BE49-F238E27FC236}">
                  <a16:creationId xmlns:a16="http://schemas.microsoft.com/office/drawing/2014/main" id="{87A8DAD8-8BAF-4256-BFBD-DCE57272B1F1}"/>
                </a:ext>
              </a:extLst>
            </p:cNvPr>
            <p:cNvSpPr/>
            <p:nvPr/>
          </p:nvSpPr>
          <p:spPr>
            <a:xfrm>
              <a:off x="2389478" y="2874115"/>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CABFCACD-05ED-4DD3-9669-E420E761E3F1}"/>
                </a:ext>
              </a:extLst>
            </p:cNvPr>
            <p:cNvSpPr/>
            <p:nvPr/>
          </p:nvSpPr>
          <p:spPr>
            <a:xfrm>
              <a:off x="2510598" y="2781780"/>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4.0/5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1902</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40" name="Picture 8" descr="Image result for dish image">
            <a:extLst>
              <a:ext uri="{FF2B5EF4-FFF2-40B4-BE49-F238E27FC236}">
                <a16:creationId xmlns:a16="http://schemas.microsoft.com/office/drawing/2014/main" id="{A4121A27-82C5-4063-BA3C-39DF989830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9574" y="807471"/>
            <a:ext cx="1800000" cy="1879357"/>
          </a:xfrm>
          <a:prstGeom prst="rect">
            <a:avLst/>
          </a:prstGeom>
          <a:noFill/>
          <a:extLst>
            <a:ext uri="{909E8E84-426E-40DD-AFC4-6F175D3DCCD1}">
              <a14:hiddenFill xmlns:a14="http://schemas.microsoft.com/office/drawing/2010/main">
                <a:solidFill>
                  <a:srgbClr val="FFFFFF"/>
                </a:solidFill>
              </a14:hiddenFill>
            </a:ext>
          </a:extLst>
        </p:spPr>
      </p:pic>
      <p:sp>
        <p:nvSpPr>
          <p:cNvPr id="141" name="文本框 140">
            <a:extLst>
              <a:ext uri="{FF2B5EF4-FFF2-40B4-BE49-F238E27FC236}">
                <a16:creationId xmlns:a16="http://schemas.microsoft.com/office/drawing/2014/main" id="{74D15FA8-03FC-48A5-B88D-070986F1CEEC}"/>
              </a:ext>
            </a:extLst>
          </p:cNvPr>
          <p:cNvSpPr txBox="1"/>
          <p:nvPr/>
        </p:nvSpPr>
        <p:spPr>
          <a:xfrm>
            <a:off x="294275" y="2835129"/>
            <a:ext cx="2630399" cy="2554545"/>
          </a:xfrm>
          <a:prstGeom prst="rect">
            <a:avLst/>
          </a:prstGeom>
          <a:noFill/>
        </p:spPr>
        <p:txBody>
          <a:bodyPr wrap="square" rtlCol="0">
            <a:spAutoFit/>
          </a:bodyPr>
          <a:lstStyle/>
          <a:p>
            <a:r>
              <a:rPr lang="en-US" altLang="zh-CN" sz="1000" dirty="0"/>
              <a:t>D, E, B6, B12 and so on. Besides, Eating fish is an important source of omega-3 fatty acids. These essential nutrients keep our heart and brain healthy. Two omega-3 fatty acids found in fish are EPA (</a:t>
            </a:r>
            <a:r>
              <a:rPr lang="en-US" altLang="zh-CN" sz="1000" dirty="0" err="1"/>
              <a:t>eicosapentaenoic</a:t>
            </a:r>
            <a:r>
              <a:rPr lang="en-US" altLang="zh-CN" sz="1000" dirty="0"/>
              <a:t> acid) and DHA (docosahexaenoic acid). Our bodies don't produce omega-3 fatty acids so we must get them through the food we eat. Omega-3 fatty acids are found in every kind of fish, but are especially high in fatty fish. Some good choices are salmon, trout, sardines, herring, canned mackerel, canned light tuna, and oysters. </a:t>
            </a:r>
          </a:p>
          <a:p>
            <a:r>
              <a:rPr lang="en-US" altLang="zh-CN" sz="1000" dirty="0"/>
              <a:t>     The cooking process could be described in three stages: Stage 1 is the pre-heat stage which heats the fish slowly unit the fish changes its color. Stage 2 is all about flavor</a:t>
            </a:r>
            <a:endParaRPr lang="zh-CN" altLang="en-US" sz="1000" dirty="0"/>
          </a:p>
        </p:txBody>
      </p:sp>
      <p:grpSp>
        <p:nvGrpSpPr>
          <p:cNvPr id="94" name="组合 93">
            <a:extLst>
              <a:ext uri="{FF2B5EF4-FFF2-40B4-BE49-F238E27FC236}">
                <a16:creationId xmlns:a16="http://schemas.microsoft.com/office/drawing/2014/main" id="{0D7472A6-38A4-4859-A68F-DB333CD0F810}"/>
              </a:ext>
            </a:extLst>
          </p:cNvPr>
          <p:cNvGrpSpPr/>
          <p:nvPr/>
        </p:nvGrpSpPr>
        <p:grpSpPr>
          <a:xfrm>
            <a:off x="997877" y="5406444"/>
            <a:ext cx="1250817" cy="217827"/>
            <a:chOff x="217423" y="1025761"/>
            <a:chExt cx="1717377" cy="217827"/>
          </a:xfrm>
        </p:grpSpPr>
        <p:sp>
          <p:nvSpPr>
            <p:cNvPr id="96" name="文本框 95">
              <a:extLst>
                <a:ext uri="{FF2B5EF4-FFF2-40B4-BE49-F238E27FC236}">
                  <a16:creationId xmlns:a16="http://schemas.microsoft.com/office/drawing/2014/main" id="{C3811840-74B5-4A3A-BB76-23A00DDF8382}"/>
                </a:ext>
              </a:extLst>
            </p:cNvPr>
            <p:cNvSpPr txBox="1"/>
            <p:nvPr/>
          </p:nvSpPr>
          <p:spPr>
            <a:xfrm>
              <a:off x="217423" y="1025761"/>
              <a:ext cx="1717377" cy="215444"/>
            </a:xfrm>
            <a:prstGeom prst="rect">
              <a:avLst/>
            </a:prstGeom>
            <a:noFill/>
          </p:spPr>
          <p:txBody>
            <a:bodyPr wrap="square" rtlCol="0">
              <a:spAutoFit/>
            </a:bodyPr>
            <a:lstStyle/>
            <a:p>
              <a:r>
                <a:rPr lang="en-US" altLang="zh-CN" sz="800" dirty="0"/>
                <a:t>|                  Edit                  |   </a:t>
              </a:r>
              <a:endParaRPr lang="zh-CN" altLang="en-US" sz="800" dirty="0"/>
            </a:p>
          </p:txBody>
        </p:sp>
        <p:cxnSp>
          <p:nvCxnSpPr>
            <p:cNvPr id="97" name="直接连接符 96">
              <a:extLst>
                <a:ext uri="{FF2B5EF4-FFF2-40B4-BE49-F238E27FC236}">
                  <a16:creationId xmlns:a16="http://schemas.microsoft.com/office/drawing/2014/main" id="{2D14A6F8-D6D0-4BFF-920A-B92405D871E6}"/>
                </a:ext>
              </a:extLst>
            </p:cNvPr>
            <p:cNvCxnSpPr/>
            <p:nvPr/>
          </p:nvCxnSpPr>
          <p:spPr>
            <a:xfrm>
              <a:off x="327353" y="1027252"/>
              <a:ext cx="1496344"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6EED0E15-1F24-4750-BC20-5A1DA6C5398D}"/>
                </a:ext>
              </a:extLst>
            </p:cNvPr>
            <p:cNvCxnSpPr/>
            <p:nvPr/>
          </p:nvCxnSpPr>
          <p:spPr>
            <a:xfrm>
              <a:off x="327353" y="1243588"/>
              <a:ext cx="1496344"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42" name="箭头: 右 141">
            <a:extLst>
              <a:ext uri="{FF2B5EF4-FFF2-40B4-BE49-F238E27FC236}">
                <a16:creationId xmlns:a16="http://schemas.microsoft.com/office/drawing/2014/main" id="{AAE367BA-E83C-4DD3-976D-3200374362FE}"/>
              </a:ext>
            </a:extLst>
          </p:cNvPr>
          <p:cNvSpPr/>
          <p:nvPr/>
        </p:nvSpPr>
        <p:spPr>
          <a:xfrm rot="5400000">
            <a:off x="2744995" y="5390998"/>
            <a:ext cx="221016" cy="95831"/>
          </a:xfrm>
          <a:prstGeom prst="rightArrow">
            <a:avLst/>
          </a:prstGeom>
          <a:solidFill>
            <a:srgbClr val="606060"/>
          </a:solidFill>
          <a:ln>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50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6432AA93-FD8A-46D9-8976-C0A8EBBE0BA3}"/>
              </a:ext>
            </a:extLst>
          </p:cNvPr>
          <p:cNvGrpSpPr/>
          <p:nvPr/>
        </p:nvGrpSpPr>
        <p:grpSpPr>
          <a:xfrm>
            <a:off x="157658" y="505141"/>
            <a:ext cx="2883786" cy="1593314"/>
            <a:chOff x="157658" y="505141"/>
            <a:chExt cx="2883786" cy="1593314"/>
          </a:xfrm>
        </p:grpSpPr>
        <p:grpSp>
          <p:nvGrpSpPr>
            <p:cNvPr id="40" name="组合 39">
              <a:extLst>
                <a:ext uri="{FF2B5EF4-FFF2-40B4-BE49-F238E27FC236}">
                  <a16:creationId xmlns:a16="http://schemas.microsoft.com/office/drawing/2014/main" id="{66C21447-4745-4D31-9C87-DA025EC9D2A9}"/>
                </a:ext>
              </a:extLst>
            </p:cNvPr>
            <p:cNvGrpSpPr/>
            <p:nvPr/>
          </p:nvGrpSpPr>
          <p:grpSpPr>
            <a:xfrm>
              <a:off x="197364" y="505141"/>
              <a:ext cx="2844080" cy="1350701"/>
              <a:chOff x="197364" y="505141"/>
              <a:chExt cx="2844080" cy="1350701"/>
            </a:xfrm>
          </p:grpSpPr>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C9A6B5C2-6B14-4EA4-BE1D-7A1BD74E2BCE}"/>
                </a:ext>
              </a:extLst>
            </p:cNvPr>
            <p:cNvGrpSpPr/>
            <p:nvPr/>
          </p:nvGrpSpPr>
          <p:grpSpPr>
            <a:xfrm>
              <a:off x="157658" y="1821456"/>
              <a:ext cx="2881612" cy="276999"/>
              <a:chOff x="157658" y="1826218"/>
              <a:chExt cx="2881612" cy="276999"/>
            </a:xfrm>
          </p:grpSpPr>
          <p:grpSp>
            <p:nvGrpSpPr>
              <p:cNvPr id="98" name="组合 97">
                <a:extLst>
                  <a:ext uri="{FF2B5EF4-FFF2-40B4-BE49-F238E27FC236}">
                    <a16:creationId xmlns:a16="http://schemas.microsoft.com/office/drawing/2014/main" id="{671C35CC-B897-44D8-A666-1920CA49C052}"/>
                  </a:ext>
                </a:extLst>
              </p:cNvPr>
              <p:cNvGrpSpPr/>
              <p:nvPr/>
            </p:nvGrpSpPr>
            <p:grpSpPr>
              <a:xfrm>
                <a:off x="195190" y="1859233"/>
                <a:ext cx="2844080" cy="213995"/>
                <a:chOff x="197364" y="505141"/>
                <a:chExt cx="2844080" cy="213995"/>
              </a:xfrm>
            </p:grpSpPr>
            <p:cxnSp>
              <p:nvCxnSpPr>
                <p:cNvPr id="101" name="直接连接符 100">
                  <a:extLst>
                    <a:ext uri="{FF2B5EF4-FFF2-40B4-BE49-F238E27FC236}">
                      <a16:creationId xmlns:a16="http://schemas.microsoft.com/office/drawing/2014/main" id="{8ADCD7BA-505D-48C4-91B6-45700F63D794}"/>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82604FC3-3EB6-4FF7-8488-1EEC4679026B}"/>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84E5A3A7-F4DB-46BC-AB97-8541F01D4131}"/>
                  </a:ext>
                </a:extLst>
              </p:cNvPr>
              <p:cNvSpPr txBox="1"/>
              <p:nvPr/>
            </p:nvSpPr>
            <p:spPr>
              <a:xfrm>
                <a:off x="157658" y="1826218"/>
                <a:ext cx="1574470" cy="276999"/>
              </a:xfrm>
              <a:prstGeom prst="rect">
                <a:avLst/>
              </a:prstGeom>
              <a:noFill/>
            </p:spPr>
            <p:txBody>
              <a:bodyPr wrap="none" rtlCol="0">
                <a:spAutoFit/>
              </a:bodyPr>
              <a:lstStyle/>
              <a:p>
                <a:r>
                  <a:rPr lang="en-US" altLang="zh-CN" sz="1200" dirty="0">
                    <a:solidFill>
                      <a:schemeClr val="bg2">
                        <a:lumMod val="75000"/>
                      </a:schemeClr>
                    </a:solidFill>
                    <a:latin typeface="Times New Roman" panose="02020603050405020304" pitchFamily="18" charset="0"/>
                    <a:cs typeface="Times New Roman" panose="02020603050405020304" pitchFamily="18" charset="0"/>
                  </a:rPr>
                  <a:t>Please input the code:</a:t>
                </a:r>
                <a:endParaRPr lang="zh-CN"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grpSp>
      </p:grpSp>
      <p:grpSp>
        <p:nvGrpSpPr>
          <p:cNvPr id="152" name="组合 151">
            <a:extLst>
              <a:ext uri="{FF2B5EF4-FFF2-40B4-BE49-F238E27FC236}">
                <a16:creationId xmlns:a16="http://schemas.microsoft.com/office/drawing/2014/main" id="{8A7124CA-56EB-4AD8-B24A-3705AF2DE860}"/>
              </a:ext>
            </a:extLst>
          </p:cNvPr>
          <p:cNvGrpSpPr/>
          <p:nvPr/>
        </p:nvGrpSpPr>
        <p:grpSpPr>
          <a:xfrm>
            <a:off x="163975" y="3527179"/>
            <a:ext cx="2880975" cy="276999"/>
            <a:chOff x="158295" y="1826794"/>
            <a:chExt cx="2880975" cy="276999"/>
          </a:xfrm>
        </p:grpSpPr>
        <p:grpSp>
          <p:nvGrpSpPr>
            <p:cNvPr id="153" name="组合 152">
              <a:extLst>
                <a:ext uri="{FF2B5EF4-FFF2-40B4-BE49-F238E27FC236}">
                  <a16:creationId xmlns:a16="http://schemas.microsoft.com/office/drawing/2014/main" id="{AFB41B5E-0EC0-4ECE-A9CF-0C1306AC7276}"/>
                </a:ext>
              </a:extLst>
            </p:cNvPr>
            <p:cNvGrpSpPr/>
            <p:nvPr/>
          </p:nvGrpSpPr>
          <p:grpSpPr>
            <a:xfrm>
              <a:off x="195190" y="1859233"/>
              <a:ext cx="2844080" cy="213995"/>
              <a:chOff x="197364" y="505141"/>
              <a:chExt cx="2844080" cy="213995"/>
            </a:xfrm>
          </p:grpSpPr>
          <p:cxnSp>
            <p:nvCxnSpPr>
              <p:cNvPr id="155" name="直接连接符 154">
                <a:extLst>
                  <a:ext uri="{FF2B5EF4-FFF2-40B4-BE49-F238E27FC236}">
                    <a16:creationId xmlns:a16="http://schemas.microsoft.com/office/drawing/2014/main" id="{93DBBBAF-0C43-4688-8F08-A90E1119A6D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6D41B170-1E4E-4320-BB19-FA2C092930FF}"/>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54" name="文本框 153">
              <a:extLst>
                <a:ext uri="{FF2B5EF4-FFF2-40B4-BE49-F238E27FC236}">
                  <a16:creationId xmlns:a16="http://schemas.microsoft.com/office/drawing/2014/main" id="{4700833D-8E29-4614-A920-F3AF0427241A}"/>
                </a:ext>
              </a:extLst>
            </p:cNvPr>
            <p:cNvSpPr txBox="1"/>
            <p:nvPr/>
          </p:nvSpPr>
          <p:spPr>
            <a:xfrm>
              <a:off x="158295" y="1826794"/>
              <a:ext cx="1627369" cy="276999"/>
            </a:xfrm>
            <a:prstGeom prst="rect">
              <a:avLst/>
            </a:prstGeom>
            <a:noFill/>
          </p:spPr>
          <p:txBody>
            <a:bodyPr wrap="none" rtlCol="0">
              <a:spAutoFit/>
            </a:bodyPr>
            <a:lstStyle/>
            <a:p>
              <a:r>
                <a:rPr lang="en-US" altLang="zh-CN" sz="1200" dirty="0">
                  <a:solidFill>
                    <a:schemeClr val="bg2">
                      <a:lumMod val="75000"/>
                    </a:schemeClr>
                  </a:solidFill>
                  <a:latin typeface="Times New Roman" panose="02020603050405020304" pitchFamily="18" charset="0"/>
                  <a:cs typeface="Times New Roman" panose="02020603050405020304" pitchFamily="18" charset="0"/>
                </a:rPr>
                <a:t>Please input the detail:</a:t>
              </a:r>
              <a:endParaRPr lang="zh-CN" altLang="en-US" sz="1200" dirty="0">
                <a:solidFill>
                  <a:schemeClr val="bg2">
                    <a:lumMod val="75000"/>
                  </a:schemeClr>
                </a:solidFill>
                <a:latin typeface="Times New Roman" panose="02020603050405020304" pitchFamily="18" charset="0"/>
                <a:cs typeface="Times New Roman" panose="02020603050405020304" pitchFamily="18" charset="0"/>
              </a:endParaRPr>
            </a:p>
          </p:txBody>
        </p:sp>
      </p:grpSp>
      <p:grpSp>
        <p:nvGrpSpPr>
          <p:cNvPr id="16" name="组合 15">
            <a:extLst>
              <a:ext uri="{FF2B5EF4-FFF2-40B4-BE49-F238E27FC236}">
                <a16:creationId xmlns:a16="http://schemas.microsoft.com/office/drawing/2014/main" id="{013CF5DA-C679-4361-95BF-CB1AC9C5A223}"/>
              </a:ext>
            </a:extLst>
          </p:cNvPr>
          <p:cNvGrpSpPr/>
          <p:nvPr/>
        </p:nvGrpSpPr>
        <p:grpSpPr>
          <a:xfrm>
            <a:off x="1687332" y="1523608"/>
            <a:ext cx="1237811" cy="217827"/>
            <a:chOff x="244538" y="1025761"/>
            <a:chExt cx="1699520" cy="217827"/>
          </a:xfrm>
        </p:grpSpPr>
        <p:sp>
          <p:nvSpPr>
            <p:cNvPr id="157" name="文本框 156">
              <a:extLst>
                <a:ext uri="{FF2B5EF4-FFF2-40B4-BE49-F238E27FC236}">
                  <a16:creationId xmlns:a16="http://schemas.microsoft.com/office/drawing/2014/main" id="{24926108-54AD-4523-97FD-E42294CCD8BE}"/>
                </a:ext>
              </a:extLst>
            </p:cNvPr>
            <p:cNvSpPr txBox="1"/>
            <p:nvPr/>
          </p:nvSpPr>
          <p:spPr>
            <a:xfrm>
              <a:off x="244538" y="1025761"/>
              <a:ext cx="1699520" cy="215444"/>
            </a:xfrm>
            <a:prstGeom prst="rect">
              <a:avLst/>
            </a:prstGeom>
            <a:noFill/>
          </p:spPr>
          <p:txBody>
            <a:bodyPr wrap="square" rtlCol="0">
              <a:spAutoFit/>
            </a:bodyPr>
            <a:lstStyle/>
            <a:p>
              <a:r>
                <a:rPr lang="en-US" altLang="zh-CN" sz="800" dirty="0"/>
                <a:t>|        upload  Image        |   </a:t>
              </a:r>
              <a:endParaRPr lang="zh-CN" altLang="en-US" sz="800" dirty="0"/>
            </a:p>
          </p:txBody>
        </p:sp>
        <p:cxnSp>
          <p:nvCxnSpPr>
            <p:cNvPr id="158" name="直接连接符 157">
              <a:extLst>
                <a:ext uri="{FF2B5EF4-FFF2-40B4-BE49-F238E27FC236}">
                  <a16:creationId xmlns:a16="http://schemas.microsoft.com/office/drawing/2014/main" id="{EB132745-B19D-4166-92BA-504357E716FE}"/>
                </a:ext>
              </a:extLst>
            </p:cNvPr>
            <p:cNvCxnSpPr/>
            <p:nvPr/>
          </p:nvCxnSpPr>
          <p:spPr>
            <a:xfrm>
              <a:off x="327353" y="1027252"/>
              <a:ext cx="1496344"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BAAAD003-4EF5-48ED-AF88-22A886F3C46F}"/>
                </a:ext>
              </a:extLst>
            </p:cNvPr>
            <p:cNvCxnSpPr/>
            <p:nvPr/>
          </p:nvCxnSpPr>
          <p:spPr>
            <a:xfrm>
              <a:off x="327353" y="1243588"/>
              <a:ext cx="1496344"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pic>
        <p:nvPicPr>
          <p:cNvPr id="160" name="Picture 12" descr="Image result for dish image">
            <a:extLst>
              <a:ext uri="{FF2B5EF4-FFF2-40B4-BE49-F238E27FC236}">
                <a16:creationId xmlns:a16="http://schemas.microsoft.com/office/drawing/2014/main" id="{B6054921-6E7F-4A09-A1F9-FA248751C0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785" y="811528"/>
            <a:ext cx="913464" cy="945142"/>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a:extLst>
              <a:ext uri="{FF2B5EF4-FFF2-40B4-BE49-F238E27FC236}">
                <a16:creationId xmlns:a16="http://schemas.microsoft.com/office/drawing/2014/main" id="{2FEADA3C-5913-44C5-8BA8-C4B38FF0E015}"/>
              </a:ext>
            </a:extLst>
          </p:cNvPr>
          <p:cNvGrpSpPr/>
          <p:nvPr/>
        </p:nvGrpSpPr>
        <p:grpSpPr>
          <a:xfrm>
            <a:off x="1720086" y="773645"/>
            <a:ext cx="1129107" cy="276999"/>
            <a:chOff x="1720086" y="773645"/>
            <a:chExt cx="1129107" cy="276999"/>
          </a:xfrm>
        </p:grpSpPr>
        <p:sp>
          <p:nvSpPr>
            <p:cNvPr id="19" name="矩形 18">
              <a:extLst>
                <a:ext uri="{FF2B5EF4-FFF2-40B4-BE49-F238E27FC236}">
                  <a16:creationId xmlns:a16="http://schemas.microsoft.com/office/drawing/2014/main" id="{80DA90B2-EFEF-4D16-A5C3-DD4B3546B673}"/>
                </a:ext>
              </a:extLst>
            </p:cNvPr>
            <p:cNvSpPr/>
            <p:nvPr/>
          </p:nvSpPr>
          <p:spPr>
            <a:xfrm>
              <a:off x="1788319" y="820397"/>
              <a:ext cx="1060874" cy="1963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50EE106-86A9-40C1-AA7B-08169228F3AB}"/>
                </a:ext>
              </a:extLst>
            </p:cNvPr>
            <p:cNvSpPr txBox="1"/>
            <p:nvPr/>
          </p:nvSpPr>
          <p:spPr>
            <a:xfrm>
              <a:off x="1720086" y="773645"/>
              <a:ext cx="864339" cy="276999"/>
            </a:xfrm>
            <a:prstGeom prst="rect">
              <a:avLst/>
            </a:prstGeom>
            <a:noFill/>
          </p:spPr>
          <p:txBody>
            <a:bodyPr wrap="none" rtlCol="0">
              <a:spAutoFit/>
            </a:bodyPr>
            <a:lstStyle/>
            <a:p>
              <a:r>
                <a:rPr lang="en-US" altLang="zh-CN" sz="1200" dirty="0">
                  <a:solidFill>
                    <a:schemeClr val="bg2">
                      <a:lumMod val="75000"/>
                    </a:schemeClr>
                  </a:solidFill>
                </a:rPr>
                <a:t>Dish Name</a:t>
              </a:r>
              <a:endParaRPr lang="zh-CN" altLang="en-US" sz="1200" dirty="0">
                <a:solidFill>
                  <a:schemeClr val="bg2">
                    <a:lumMod val="75000"/>
                  </a:schemeClr>
                </a:solidFill>
              </a:endParaRPr>
            </a:p>
          </p:txBody>
        </p:sp>
      </p:grpSp>
      <p:grpSp>
        <p:nvGrpSpPr>
          <p:cNvPr id="161" name="组合 160">
            <a:extLst>
              <a:ext uri="{FF2B5EF4-FFF2-40B4-BE49-F238E27FC236}">
                <a16:creationId xmlns:a16="http://schemas.microsoft.com/office/drawing/2014/main" id="{BC6D4CEB-1BEC-4DFE-84D1-121D7D853E1F}"/>
              </a:ext>
            </a:extLst>
          </p:cNvPr>
          <p:cNvGrpSpPr/>
          <p:nvPr/>
        </p:nvGrpSpPr>
        <p:grpSpPr>
          <a:xfrm>
            <a:off x="1729286" y="1070949"/>
            <a:ext cx="1129107" cy="276999"/>
            <a:chOff x="1720086" y="773645"/>
            <a:chExt cx="1129107" cy="276999"/>
          </a:xfrm>
        </p:grpSpPr>
        <p:sp>
          <p:nvSpPr>
            <p:cNvPr id="162" name="矩形 161">
              <a:extLst>
                <a:ext uri="{FF2B5EF4-FFF2-40B4-BE49-F238E27FC236}">
                  <a16:creationId xmlns:a16="http://schemas.microsoft.com/office/drawing/2014/main" id="{30C4C726-2017-4971-986C-8499F50BDAED}"/>
                </a:ext>
              </a:extLst>
            </p:cNvPr>
            <p:cNvSpPr/>
            <p:nvPr/>
          </p:nvSpPr>
          <p:spPr>
            <a:xfrm>
              <a:off x="1788319" y="820397"/>
              <a:ext cx="1060874" cy="1963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文本框 162">
              <a:extLst>
                <a:ext uri="{FF2B5EF4-FFF2-40B4-BE49-F238E27FC236}">
                  <a16:creationId xmlns:a16="http://schemas.microsoft.com/office/drawing/2014/main" id="{31DA0A24-251A-4511-B4AF-7C29F8442F92}"/>
                </a:ext>
              </a:extLst>
            </p:cNvPr>
            <p:cNvSpPr txBox="1"/>
            <p:nvPr/>
          </p:nvSpPr>
          <p:spPr>
            <a:xfrm>
              <a:off x="1720086" y="773645"/>
              <a:ext cx="955005" cy="276999"/>
            </a:xfrm>
            <a:prstGeom prst="rect">
              <a:avLst/>
            </a:prstGeom>
            <a:noFill/>
          </p:spPr>
          <p:txBody>
            <a:bodyPr wrap="none" rtlCol="0">
              <a:spAutoFit/>
            </a:bodyPr>
            <a:lstStyle/>
            <a:p>
              <a:r>
                <a:rPr lang="en-US" altLang="zh-CN" sz="1200" dirty="0">
                  <a:solidFill>
                    <a:schemeClr val="bg2">
                      <a:lumMod val="75000"/>
                    </a:schemeClr>
                  </a:solidFill>
                </a:rPr>
                <a:t>Dish Version</a:t>
              </a:r>
              <a:endParaRPr lang="zh-CN" altLang="en-US" sz="1200" dirty="0">
                <a:solidFill>
                  <a:schemeClr val="bg2">
                    <a:lumMod val="75000"/>
                  </a:schemeClr>
                </a:solidFill>
              </a:endParaRPr>
            </a:p>
          </p:txBody>
        </p:sp>
      </p:grpSp>
      <p:sp>
        <p:nvSpPr>
          <p:cNvPr id="42" name="文本框 41">
            <a:extLst>
              <a:ext uri="{FF2B5EF4-FFF2-40B4-BE49-F238E27FC236}">
                <a16:creationId xmlns:a16="http://schemas.microsoft.com/office/drawing/2014/main" id="{79DE2515-0248-43E5-9D29-02C2CEFD058A}"/>
              </a:ext>
            </a:extLst>
          </p:cNvPr>
          <p:cNvSpPr txBox="1"/>
          <p:nvPr/>
        </p:nvSpPr>
        <p:spPr>
          <a:xfrm>
            <a:off x="2152255" y="469690"/>
            <a:ext cx="783879" cy="276999"/>
          </a:xfrm>
          <a:prstGeom prst="rect">
            <a:avLst/>
          </a:prstGeom>
          <a:noFill/>
        </p:spPr>
        <p:txBody>
          <a:bodyPr wrap="square" rtlCol="0">
            <a:spAutoFit/>
          </a:bodyPr>
          <a:lstStyle/>
          <a:p>
            <a:r>
              <a:rPr lang="en-US" altLang="zh-CN" sz="1200" dirty="0">
                <a:solidFill>
                  <a:schemeClr val="bg2">
                    <a:lumMod val="75000"/>
                  </a:schemeClr>
                </a:solidFill>
              </a:rPr>
              <a:t> </a:t>
            </a:r>
            <a:r>
              <a:rPr lang="en-US" altLang="zh-CN" sz="1200" dirty="0"/>
              <a:t>        Save  </a:t>
            </a:r>
            <a:endParaRPr lang="zh-CN" altLang="en-US" sz="1200" dirty="0"/>
          </a:p>
        </p:txBody>
      </p:sp>
      <p:sp>
        <p:nvSpPr>
          <p:cNvPr id="46" name="文本框 45">
            <a:extLst>
              <a:ext uri="{FF2B5EF4-FFF2-40B4-BE49-F238E27FC236}">
                <a16:creationId xmlns:a16="http://schemas.microsoft.com/office/drawing/2014/main" id="{5142C0A9-32FC-4DD6-B10A-56104024B7F6}"/>
              </a:ext>
            </a:extLst>
          </p:cNvPr>
          <p:cNvSpPr txBox="1"/>
          <p:nvPr/>
        </p:nvSpPr>
        <p:spPr>
          <a:xfrm>
            <a:off x="-121589" y="472714"/>
            <a:ext cx="864339" cy="276999"/>
          </a:xfrm>
          <a:prstGeom prst="rect">
            <a:avLst/>
          </a:prstGeom>
          <a:noFill/>
        </p:spPr>
        <p:txBody>
          <a:bodyPr wrap="square" rtlCol="0">
            <a:spAutoFit/>
          </a:bodyPr>
          <a:lstStyle/>
          <a:p>
            <a:r>
              <a:rPr lang="en-US" altLang="zh-CN" sz="1200" dirty="0">
                <a:solidFill>
                  <a:schemeClr val="bg2">
                    <a:lumMod val="75000"/>
                  </a:schemeClr>
                </a:solidFill>
              </a:rPr>
              <a:t> </a:t>
            </a:r>
            <a:r>
              <a:rPr lang="en-US" altLang="zh-CN" sz="1200" dirty="0"/>
              <a:t>        Drop  </a:t>
            </a:r>
            <a:endParaRPr lang="zh-CN" altLang="en-US" sz="1200" dirty="0"/>
          </a:p>
        </p:txBody>
      </p:sp>
    </p:spTree>
    <p:extLst>
      <p:ext uri="{BB962C8B-B14F-4D97-AF65-F5344CB8AC3E}">
        <p14:creationId xmlns:p14="http://schemas.microsoft.com/office/powerpoint/2010/main" val="282430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56091"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solidFill>
                  <a:srgbClr val="FF0000"/>
                </a:solidFill>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solidFill>
                  <a:schemeClr val="tx1"/>
                </a:solidFill>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1" name="图片 30">
            <a:extLst>
              <a:ext uri="{FF2B5EF4-FFF2-40B4-BE49-F238E27FC236}">
                <a16:creationId xmlns:a16="http://schemas.microsoft.com/office/drawing/2014/main" id="{1F545780-9CB9-4A86-8435-F079777BEFDC}"/>
              </a:ext>
            </a:extLst>
          </p:cNvPr>
          <p:cNvPicPr>
            <a:picLocks noChangeAspect="1"/>
          </p:cNvPicPr>
          <p:nvPr/>
        </p:nvPicPr>
        <p:blipFill>
          <a:blip r:embed="rId11"/>
          <a:stretch>
            <a:fillRect/>
          </a:stretch>
        </p:blipFill>
        <p:spPr>
          <a:xfrm>
            <a:off x="445853" y="5750979"/>
            <a:ext cx="222088" cy="212638"/>
          </a:xfrm>
          <a:prstGeom prst="rect">
            <a:avLst/>
          </a:prstGeom>
        </p:spPr>
      </p:pic>
      <p:grpSp>
        <p:nvGrpSpPr>
          <p:cNvPr id="67" name="组合 66">
            <a:extLst>
              <a:ext uri="{FF2B5EF4-FFF2-40B4-BE49-F238E27FC236}">
                <a16:creationId xmlns:a16="http://schemas.microsoft.com/office/drawing/2014/main" id="{4F703640-BA43-467F-B428-BB7E3DB91883}"/>
              </a:ext>
            </a:extLst>
          </p:cNvPr>
          <p:cNvGrpSpPr/>
          <p:nvPr/>
        </p:nvGrpSpPr>
        <p:grpSpPr>
          <a:xfrm>
            <a:off x="197364" y="505141"/>
            <a:ext cx="2844080" cy="213995"/>
            <a:chOff x="197364" y="505141"/>
            <a:chExt cx="2844080" cy="213995"/>
          </a:xfrm>
        </p:grpSpPr>
        <p:cxnSp>
          <p:nvCxnSpPr>
            <p:cNvPr id="68" name="直接连接符 67">
              <a:extLst>
                <a:ext uri="{FF2B5EF4-FFF2-40B4-BE49-F238E27FC236}">
                  <a16:creationId xmlns:a16="http://schemas.microsoft.com/office/drawing/2014/main" id="{4B401084-CE08-4B26-8046-743319C5645E}"/>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78FD20E-2804-4E4D-96A9-D8AED34EA522}"/>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0E33E9E6-316F-4EC0-B46B-67515F0CC28B}"/>
              </a:ext>
            </a:extLst>
          </p:cNvPr>
          <p:cNvGrpSpPr/>
          <p:nvPr/>
        </p:nvGrpSpPr>
        <p:grpSpPr>
          <a:xfrm>
            <a:off x="223658" y="3101833"/>
            <a:ext cx="2703826" cy="1019407"/>
            <a:chOff x="223658" y="3101833"/>
            <a:chExt cx="2703826" cy="1019407"/>
          </a:xfrm>
        </p:grpSpPr>
        <p:sp>
          <p:nvSpPr>
            <p:cNvPr id="94" name="文本框 93">
              <a:extLst>
                <a:ext uri="{FF2B5EF4-FFF2-40B4-BE49-F238E27FC236}">
                  <a16:creationId xmlns:a16="http://schemas.microsoft.com/office/drawing/2014/main" id="{E39F54F4-645D-4C07-8B2E-48F1043973A0}"/>
                </a:ext>
              </a:extLst>
            </p:cNvPr>
            <p:cNvSpPr txBox="1"/>
            <p:nvPr/>
          </p:nvSpPr>
          <p:spPr>
            <a:xfrm>
              <a:off x="761433" y="3198765"/>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5" name="组合 94">
              <a:extLst>
                <a:ext uri="{FF2B5EF4-FFF2-40B4-BE49-F238E27FC236}">
                  <a16:creationId xmlns:a16="http://schemas.microsoft.com/office/drawing/2014/main" id="{DC25AE58-45A2-40CA-BB17-D09A407FA7E8}"/>
                </a:ext>
              </a:extLst>
            </p:cNvPr>
            <p:cNvGrpSpPr/>
            <p:nvPr/>
          </p:nvGrpSpPr>
          <p:grpSpPr>
            <a:xfrm>
              <a:off x="620700" y="3813463"/>
              <a:ext cx="498146" cy="307777"/>
              <a:chOff x="521784" y="1344079"/>
              <a:chExt cx="498146" cy="307777"/>
            </a:xfrm>
          </p:grpSpPr>
          <p:sp>
            <p:nvSpPr>
              <p:cNvPr id="102" name="星形: 五角 101">
                <a:extLst>
                  <a:ext uri="{FF2B5EF4-FFF2-40B4-BE49-F238E27FC236}">
                    <a16:creationId xmlns:a16="http://schemas.microsoft.com/office/drawing/2014/main" id="{A93502CA-B596-40D9-89F2-A406E22FAA77}"/>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4DEA4708-1663-4E12-BC9D-A7169DF4B9E7}"/>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8.7k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96" name="文本框 95">
              <a:extLst>
                <a:ext uri="{FF2B5EF4-FFF2-40B4-BE49-F238E27FC236}">
                  <a16:creationId xmlns:a16="http://schemas.microsoft.com/office/drawing/2014/main" id="{2089E912-1436-4416-A19C-C2E8BB64B02F}"/>
                </a:ext>
              </a:extLst>
            </p:cNvPr>
            <p:cNvSpPr txBox="1"/>
            <p:nvPr/>
          </p:nvSpPr>
          <p:spPr>
            <a:xfrm>
              <a:off x="2277173" y="3194896"/>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97" name="组合 96">
              <a:extLst>
                <a:ext uri="{FF2B5EF4-FFF2-40B4-BE49-F238E27FC236}">
                  <a16:creationId xmlns:a16="http://schemas.microsoft.com/office/drawing/2014/main" id="{E4FC4666-D20E-44A2-B7AE-30AC03BF472D}"/>
                </a:ext>
              </a:extLst>
            </p:cNvPr>
            <p:cNvGrpSpPr/>
            <p:nvPr/>
          </p:nvGrpSpPr>
          <p:grpSpPr>
            <a:xfrm>
              <a:off x="2237078" y="3813462"/>
              <a:ext cx="545878" cy="307777"/>
              <a:chOff x="521784" y="1344079"/>
              <a:chExt cx="545878" cy="307777"/>
            </a:xfrm>
          </p:grpSpPr>
          <p:sp>
            <p:nvSpPr>
              <p:cNvPr id="100" name="星形: 五角 99">
                <a:extLst>
                  <a:ext uri="{FF2B5EF4-FFF2-40B4-BE49-F238E27FC236}">
                    <a16:creationId xmlns:a16="http://schemas.microsoft.com/office/drawing/2014/main" id="{3E7E6469-AEE6-47FE-8CB9-11597078DBFD}"/>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F3B8A094-BB19-4487-977E-C16E76AF4C4D}"/>
                  </a:ext>
                </a:extLst>
              </p:cNvPr>
              <p:cNvSpPr/>
              <p:nvPr/>
            </p:nvSpPr>
            <p:spPr>
              <a:xfrm>
                <a:off x="642903" y="1344079"/>
                <a:ext cx="424759"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4.8/5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13.5K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8" name="Picture 4" descr="Image result for user image">
              <a:extLst>
                <a:ext uri="{FF2B5EF4-FFF2-40B4-BE49-F238E27FC236}">
                  <a16:creationId xmlns:a16="http://schemas.microsoft.com/office/drawing/2014/main" id="{0C6848AA-A359-450C-A806-B07181F9AC3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658" y="3101833"/>
              <a:ext cx="631252" cy="63125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10" descr="Image result for dish image">
              <a:extLst>
                <a:ext uri="{FF2B5EF4-FFF2-40B4-BE49-F238E27FC236}">
                  <a16:creationId xmlns:a16="http://schemas.microsoft.com/office/drawing/2014/main" id="{7CDEDF7A-B5D4-4F1D-855F-50F28C4392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3363" y="3174392"/>
              <a:ext cx="502894" cy="5233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 name="组合 103">
            <a:extLst>
              <a:ext uri="{FF2B5EF4-FFF2-40B4-BE49-F238E27FC236}">
                <a16:creationId xmlns:a16="http://schemas.microsoft.com/office/drawing/2014/main" id="{74DCFA0F-F271-4469-9011-BEA9DA820AC6}"/>
              </a:ext>
            </a:extLst>
          </p:cNvPr>
          <p:cNvGrpSpPr/>
          <p:nvPr/>
        </p:nvGrpSpPr>
        <p:grpSpPr>
          <a:xfrm>
            <a:off x="231669" y="4280864"/>
            <a:ext cx="2693005" cy="1002304"/>
            <a:chOff x="231669" y="4280864"/>
            <a:chExt cx="2693005" cy="1002304"/>
          </a:xfrm>
        </p:grpSpPr>
        <p:sp>
          <p:nvSpPr>
            <p:cNvPr id="105" name="文本框 104">
              <a:extLst>
                <a:ext uri="{FF2B5EF4-FFF2-40B4-BE49-F238E27FC236}">
                  <a16:creationId xmlns:a16="http://schemas.microsoft.com/office/drawing/2014/main" id="{3EE38018-80EB-4D1A-BC24-5A777107550D}"/>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06" name="组合 105">
              <a:extLst>
                <a:ext uri="{FF2B5EF4-FFF2-40B4-BE49-F238E27FC236}">
                  <a16:creationId xmlns:a16="http://schemas.microsoft.com/office/drawing/2014/main" id="{71210F13-934C-4A47-9470-D8C0C055750F}"/>
                </a:ext>
              </a:extLst>
            </p:cNvPr>
            <p:cNvGrpSpPr/>
            <p:nvPr/>
          </p:nvGrpSpPr>
          <p:grpSpPr>
            <a:xfrm>
              <a:off x="617890" y="4975391"/>
              <a:ext cx="498146" cy="307777"/>
              <a:chOff x="521784" y="1344079"/>
              <a:chExt cx="498146" cy="307777"/>
            </a:xfrm>
          </p:grpSpPr>
          <p:sp>
            <p:nvSpPr>
              <p:cNvPr id="113" name="星形: 五角 112">
                <a:extLst>
                  <a:ext uri="{FF2B5EF4-FFF2-40B4-BE49-F238E27FC236}">
                    <a16:creationId xmlns:a16="http://schemas.microsoft.com/office/drawing/2014/main" id="{778FC835-EB8C-44F0-88B3-75A8C3D6B3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A5571EE0-1D2B-4128-BE9E-4166D95BEC6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07" name="文本框 106">
              <a:extLst>
                <a:ext uri="{FF2B5EF4-FFF2-40B4-BE49-F238E27FC236}">
                  <a16:creationId xmlns:a16="http://schemas.microsoft.com/office/drawing/2014/main" id="{C7C00A66-3B87-4B94-8322-67FDEC841533}"/>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B6E014DB-0DCC-4FBD-B8F5-5D60BEEDDBF2}"/>
                </a:ext>
              </a:extLst>
            </p:cNvPr>
            <p:cNvGrpSpPr/>
            <p:nvPr/>
          </p:nvGrpSpPr>
          <p:grpSpPr>
            <a:xfrm>
              <a:off x="2234268" y="4975390"/>
              <a:ext cx="498146" cy="307777"/>
              <a:chOff x="521784" y="1344079"/>
              <a:chExt cx="498146" cy="307777"/>
            </a:xfrm>
          </p:grpSpPr>
          <p:sp>
            <p:nvSpPr>
              <p:cNvPr id="111" name="星形: 五角 110">
                <a:extLst>
                  <a:ext uri="{FF2B5EF4-FFF2-40B4-BE49-F238E27FC236}">
                    <a16:creationId xmlns:a16="http://schemas.microsoft.com/office/drawing/2014/main" id="{E70CE002-3DDC-4C15-B2DF-D25057E2C11B}"/>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27976C59-B407-477F-841F-BE15E332D290}"/>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09" name="Picture 6" descr="Image result for user image">
              <a:extLst>
                <a:ext uri="{FF2B5EF4-FFF2-40B4-BE49-F238E27FC236}">
                  <a16:creationId xmlns:a16="http://schemas.microsoft.com/office/drawing/2014/main" id="{6C26B6C1-B8D1-4871-A24F-E3E8B30F342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1669" y="4280864"/>
              <a:ext cx="617561" cy="617561"/>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2" descr="Image result for dish image">
              <a:extLst>
                <a:ext uri="{FF2B5EF4-FFF2-40B4-BE49-F238E27FC236}">
                  <a16:creationId xmlns:a16="http://schemas.microsoft.com/office/drawing/2014/main" id="{F494A0F4-0C61-4072-9CBC-39D37CDAE60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a:extLst>
              <a:ext uri="{FF2B5EF4-FFF2-40B4-BE49-F238E27FC236}">
                <a16:creationId xmlns:a16="http://schemas.microsoft.com/office/drawing/2014/main" id="{0999120B-70F2-48CF-98E5-6A61F962F40B}"/>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168" name="组合 167">
            <a:extLst>
              <a:ext uri="{FF2B5EF4-FFF2-40B4-BE49-F238E27FC236}">
                <a16:creationId xmlns:a16="http://schemas.microsoft.com/office/drawing/2014/main" id="{7445A96E-9859-44E5-91D4-C4BB23DE065B}"/>
              </a:ext>
            </a:extLst>
          </p:cNvPr>
          <p:cNvGrpSpPr/>
          <p:nvPr/>
        </p:nvGrpSpPr>
        <p:grpSpPr>
          <a:xfrm>
            <a:off x="590310" y="2199480"/>
            <a:ext cx="2306784" cy="945732"/>
            <a:chOff x="617890" y="4337436"/>
            <a:chExt cx="2306784" cy="945732"/>
          </a:xfrm>
        </p:grpSpPr>
        <p:sp>
          <p:nvSpPr>
            <p:cNvPr id="169" name="文本框 168">
              <a:extLst>
                <a:ext uri="{FF2B5EF4-FFF2-40B4-BE49-F238E27FC236}">
                  <a16:creationId xmlns:a16="http://schemas.microsoft.com/office/drawing/2014/main" id="{907AC6E7-9C1D-4E0F-BB27-9720620DA4B1}"/>
                </a:ext>
              </a:extLst>
            </p:cNvPr>
            <p:cNvSpPr txBox="1"/>
            <p:nvPr/>
          </p:nvSpPr>
          <p:spPr>
            <a:xfrm>
              <a:off x="758623" y="4360693"/>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Kate Hill</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70" name="组合 169">
              <a:extLst>
                <a:ext uri="{FF2B5EF4-FFF2-40B4-BE49-F238E27FC236}">
                  <a16:creationId xmlns:a16="http://schemas.microsoft.com/office/drawing/2014/main" id="{6897E993-799C-4D66-A9B2-EC7FD7195437}"/>
                </a:ext>
              </a:extLst>
            </p:cNvPr>
            <p:cNvGrpSpPr/>
            <p:nvPr/>
          </p:nvGrpSpPr>
          <p:grpSpPr>
            <a:xfrm>
              <a:off x="617890" y="4975391"/>
              <a:ext cx="498146" cy="307777"/>
              <a:chOff x="521784" y="1344079"/>
              <a:chExt cx="498146" cy="307777"/>
            </a:xfrm>
          </p:grpSpPr>
          <p:sp>
            <p:nvSpPr>
              <p:cNvPr id="177" name="星形: 五角 176">
                <a:extLst>
                  <a:ext uri="{FF2B5EF4-FFF2-40B4-BE49-F238E27FC236}">
                    <a16:creationId xmlns:a16="http://schemas.microsoft.com/office/drawing/2014/main" id="{1E76360D-AAEB-4FCD-AE9E-93EE910CE255}"/>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4FC8948D-0046-452B-8EB1-E20AD67C3712}"/>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71" name="文本框 170">
              <a:extLst>
                <a:ext uri="{FF2B5EF4-FFF2-40B4-BE49-F238E27FC236}">
                  <a16:creationId xmlns:a16="http://schemas.microsoft.com/office/drawing/2014/main" id="{7A55BE39-8A27-4E39-8037-7CA1626A7633}"/>
                </a:ext>
              </a:extLst>
            </p:cNvPr>
            <p:cNvSpPr txBox="1"/>
            <p:nvPr/>
          </p:nvSpPr>
          <p:spPr>
            <a:xfrm>
              <a:off x="2274363" y="435682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Fired Chicken</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a:solidFill>
                    <a:schemeClr val="bg1">
                      <a:lumMod val="50000"/>
                    </a:schemeClr>
                  </a:solidFill>
                  <a:latin typeface="Times New Roman" panose="02020603050405020304" pitchFamily="18" charset="0"/>
                  <a:cs typeface="Times New Roman" panose="02020603050405020304" pitchFamily="18" charset="0"/>
                </a:rPr>
                <a:t>Spicy-5</a:t>
              </a:r>
            </a:p>
            <a:p>
              <a:endParaRPr lang="en-US" altLang="zh-CN" sz="500" dirty="0">
                <a:latin typeface="Times New Roman" panose="02020603050405020304" pitchFamily="18" charset="0"/>
                <a:cs typeface="Times New Roman" panose="02020603050405020304" pitchFamily="18" charset="0"/>
              </a:endParaRPr>
            </a:p>
          </p:txBody>
        </p:sp>
        <p:grpSp>
          <p:nvGrpSpPr>
            <p:cNvPr id="172" name="组合 171">
              <a:extLst>
                <a:ext uri="{FF2B5EF4-FFF2-40B4-BE49-F238E27FC236}">
                  <a16:creationId xmlns:a16="http://schemas.microsoft.com/office/drawing/2014/main" id="{15178726-3B30-4485-A485-0ED440AFB326}"/>
                </a:ext>
              </a:extLst>
            </p:cNvPr>
            <p:cNvGrpSpPr/>
            <p:nvPr/>
          </p:nvGrpSpPr>
          <p:grpSpPr>
            <a:xfrm>
              <a:off x="2234268" y="4975390"/>
              <a:ext cx="498146" cy="307777"/>
              <a:chOff x="521784" y="1344079"/>
              <a:chExt cx="498146" cy="307777"/>
            </a:xfrm>
          </p:grpSpPr>
          <p:sp>
            <p:nvSpPr>
              <p:cNvPr id="175" name="星形: 五角 174">
                <a:extLst>
                  <a:ext uri="{FF2B5EF4-FFF2-40B4-BE49-F238E27FC236}">
                    <a16:creationId xmlns:a16="http://schemas.microsoft.com/office/drawing/2014/main" id="{E0ACB4C8-A9FE-4DFE-937A-EB1BEC798F72}"/>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189619A6-DFEF-425A-9F02-FCEF82BABE09}"/>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4.5/5</a:t>
                </a:r>
                <a:endPar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293</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74" name="Picture 12" descr="Image result for dish image">
              <a:extLst>
                <a:ext uri="{FF2B5EF4-FFF2-40B4-BE49-F238E27FC236}">
                  <a16:creationId xmlns:a16="http://schemas.microsoft.com/office/drawing/2014/main" id="{D72BD557-2613-40FC-A25F-35255A54C1B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363" y="4337436"/>
              <a:ext cx="502894" cy="520334"/>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矩形 65">
            <a:extLst>
              <a:ext uri="{FF2B5EF4-FFF2-40B4-BE49-F238E27FC236}">
                <a16:creationId xmlns:a16="http://schemas.microsoft.com/office/drawing/2014/main" id="{BD439E2C-39C8-4888-B255-A458A8B58280}"/>
              </a:ext>
            </a:extLst>
          </p:cNvPr>
          <p:cNvSpPr/>
          <p:nvPr/>
        </p:nvSpPr>
        <p:spPr>
          <a:xfrm>
            <a:off x="197525" y="2815858"/>
            <a:ext cx="2849599" cy="2849599"/>
          </a:xfrm>
          <a:prstGeom prst="rect">
            <a:avLst/>
          </a:prstGeom>
          <a:solidFill>
            <a:schemeClr val="bg1"/>
          </a:solidFill>
          <a:ln w="9525">
            <a:solidFill>
              <a:srgbClr val="606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0" name="组合 69">
            <a:extLst>
              <a:ext uri="{FF2B5EF4-FFF2-40B4-BE49-F238E27FC236}">
                <a16:creationId xmlns:a16="http://schemas.microsoft.com/office/drawing/2014/main" id="{BE2CE41A-FED3-4B92-8062-B3DBF36437C4}"/>
              </a:ext>
            </a:extLst>
          </p:cNvPr>
          <p:cNvGrpSpPr/>
          <p:nvPr/>
        </p:nvGrpSpPr>
        <p:grpSpPr>
          <a:xfrm>
            <a:off x="199906" y="2892883"/>
            <a:ext cx="2841538" cy="559192"/>
            <a:chOff x="199906" y="2892883"/>
            <a:chExt cx="2841538" cy="559192"/>
          </a:xfrm>
        </p:grpSpPr>
        <p:cxnSp>
          <p:nvCxnSpPr>
            <p:cNvPr id="116" name="直接连接符 115">
              <a:extLst>
                <a:ext uri="{FF2B5EF4-FFF2-40B4-BE49-F238E27FC236}">
                  <a16:creationId xmlns:a16="http://schemas.microsoft.com/office/drawing/2014/main" id="{5F20185D-9ECE-4B9C-9E11-DBAC2F57F006}"/>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17" name="组合 116">
              <a:extLst>
                <a:ext uri="{FF2B5EF4-FFF2-40B4-BE49-F238E27FC236}">
                  <a16:creationId xmlns:a16="http://schemas.microsoft.com/office/drawing/2014/main" id="{63C276C3-12D7-4ADF-A190-858B8C4FBDA0}"/>
                </a:ext>
              </a:extLst>
            </p:cNvPr>
            <p:cNvGrpSpPr/>
            <p:nvPr/>
          </p:nvGrpSpPr>
          <p:grpSpPr>
            <a:xfrm>
              <a:off x="2578786" y="3040321"/>
              <a:ext cx="223404" cy="106220"/>
              <a:chOff x="2690488" y="2995613"/>
              <a:chExt cx="223404" cy="106220"/>
            </a:xfrm>
          </p:grpSpPr>
          <p:sp>
            <p:nvSpPr>
              <p:cNvPr id="122" name="矩形: 圆角 121">
                <a:extLst>
                  <a:ext uri="{FF2B5EF4-FFF2-40B4-BE49-F238E27FC236}">
                    <a16:creationId xmlns:a16="http://schemas.microsoft.com/office/drawing/2014/main" id="{DC3779B0-092C-43F7-B9F4-6FFF137002C6}"/>
                  </a:ext>
                </a:extLst>
              </p:cNvPr>
              <p:cNvSpPr/>
              <p:nvPr/>
            </p:nvSpPr>
            <p:spPr>
              <a:xfrm>
                <a:off x="2690488" y="2995613"/>
                <a:ext cx="223404" cy="106220"/>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46BE7E34-B9FF-4568-8A46-A304D3C1577B}"/>
                  </a:ext>
                </a:extLst>
              </p:cNvPr>
              <p:cNvSpPr/>
              <p:nvPr/>
            </p:nvSpPr>
            <p:spPr>
              <a:xfrm>
                <a:off x="2719171"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8" name="图片 117">
              <a:extLst>
                <a:ext uri="{FF2B5EF4-FFF2-40B4-BE49-F238E27FC236}">
                  <a16:creationId xmlns:a16="http://schemas.microsoft.com/office/drawing/2014/main" id="{EF0962B4-9B31-460C-BAA5-7BDD135C60B5}"/>
                </a:ext>
              </a:extLst>
            </p:cNvPr>
            <p:cNvPicPr>
              <a:picLocks noChangeAspect="1"/>
            </p:cNvPicPr>
            <p:nvPr/>
          </p:nvPicPr>
          <p:blipFill>
            <a:blip r:embed="rId16"/>
            <a:stretch>
              <a:fillRect/>
            </a:stretch>
          </p:blipFill>
          <p:spPr>
            <a:xfrm>
              <a:off x="2083447" y="3016322"/>
              <a:ext cx="123914" cy="144846"/>
            </a:xfrm>
            <a:prstGeom prst="rect">
              <a:avLst/>
            </a:prstGeom>
          </p:spPr>
        </p:pic>
        <p:sp>
          <p:nvSpPr>
            <p:cNvPr id="119" name="矩形 118">
              <a:extLst>
                <a:ext uri="{FF2B5EF4-FFF2-40B4-BE49-F238E27FC236}">
                  <a16:creationId xmlns:a16="http://schemas.microsoft.com/office/drawing/2014/main" id="{CF38C514-94C9-41E9-ACB5-61CF1DFF6119}"/>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dirty="0">
                  <a:ln w="0"/>
                  <a:solidFill>
                    <a:schemeClr val="tx1"/>
                  </a:solidFill>
                  <a:effectLst>
                    <a:outerShdw blurRad="38100" dist="19050" dir="2700000" algn="tl" rotWithShape="0">
                      <a:schemeClr val="dk1">
                        <a:alpha val="40000"/>
                      </a:schemeClr>
                    </a:outerShdw>
                  </a:effectLst>
                </a:rPr>
                <a:t>Common</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20" name="直接连接符 119">
              <a:extLst>
                <a:ext uri="{FF2B5EF4-FFF2-40B4-BE49-F238E27FC236}">
                  <a16:creationId xmlns:a16="http://schemas.microsoft.com/office/drawing/2014/main" id="{29FD820E-5B05-4893-AEA9-8F808773B458}"/>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grpSp>
        <p:nvGrpSpPr>
          <p:cNvPr id="124" name="组合 123">
            <a:extLst>
              <a:ext uri="{FF2B5EF4-FFF2-40B4-BE49-F238E27FC236}">
                <a16:creationId xmlns:a16="http://schemas.microsoft.com/office/drawing/2014/main" id="{B1BE20CE-1D23-4D62-8623-907C741A9CAA}"/>
              </a:ext>
            </a:extLst>
          </p:cNvPr>
          <p:cNvGrpSpPr/>
          <p:nvPr/>
        </p:nvGrpSpPr>
        <p:grpSpPr>
          <a:xfrm>
            <a:off x="199906" y="3442084"/>
            <a:ext cx="2841538" cy="559192"/>
            <a:chOff x="199906" y="2892883"/>
            <a:chExt cx="2841538" cy="559192"/>
          </a:xfrm>
        </p:grpSpPr>
        <p:cxnSp>
          <p:nvCxnSpPr>
            <p:cNvPr id="125" name="直接连接符 124">
              <a:extLst>
                <a:ext uri="{FF2B5EF4-FFF2-40B4-BE49-F238E27FC236}">
                  <a16:creationId xmlns:a16="http://schemas.microsoft.com/office/drawing/2014/main" id="{409DBE18-9CA5-4607-B593-9A602B1AC243}"/>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26" name="组合 125">
              <a:extLst>
                <a:ext uri="{FF2B5EF4-FFF2-40B4-BE49-F238E27FC236}">
                  <a16:creationId xmlns:a16="http://schemas.microsoft.com/office/drawing/2014/main" id="{830C6455-21B6-4A99-A115-46902C99D99B}"/>
                </a:ext>
              </a:extLst>
            </p:cNvPr>
            <p:cNvGrpSpPr/>
            <p:nvPr/>
          </p:nvGrpSpPr>
          <p:grpSpPr>
            <a:xfrm>
              <a:off x="2578786" y="3040321"/>
              <a:ext cx="223404" cy="106220"/>
              <a:chOff x="2690488" y="2995613"/>
              <a:chExt cx="223404" cy="106220"/>
            </a:xfrm>
          </p:grpSpPr>
          <p:sp>
            <p:nvSpPr>
              <p:cNvPr id="130" name="矩形: 圆角 129">
                <a:extLst>
                  <a:ext uri="{FF2B5EF4-FFF2-40B4-BE49-F238E27FC236}">
                    <a16:creationId xmlns:a16="http://schemas.microsoft.com/office/drawing/2014/main" id="{9C738989-28B4-40E4-AD07-7DCB01D74109}"/>
                  </a:ext>
                </a:extLst>
              </p:cNvPr>
              <p:cNvSpPr/>
              <p:nvPr/>
            </p:nvSpPr>
            <p:spPr>
              <a:xfrm>
                <a:off x="2690488" y="2995613"/>
                <a:ext cx="223404" cy="106220"/>
              </a:xfrm>
              <a:prstGeom prst="round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B0A5B286-D226-4B2C-A691-EB11105AEEF6}"/>
                  </a:ext>
                </a:extLst>
              </p:cNvPr>
              <p:cNvSpPr/>
              <p:nvPr/>
            </p:nvSpPr>
            <p:spPr>
              <a:xfrm>
                <a:off x="2719171"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7" name="图片 126">
              <a:extLst>
                <a:ext uri="{FF2B5EF4-FFF2-40B4-BE49-F238E27FC236}">
                  <a16:creationId xmlns:a16="http://schemas.microsoft.com/office/drawing/2014/main" id="{174B146B-B960-44FD-B6D2-679D28FDE56E}"/>
                </a:ext>
              </a:extLst>
            </p:cNvPr>
            <p:cNvPicPr>
              <a:picLocks noChangeAspect="1"/>
            </p:cNvPicPr>
            <p:nvPr/>
          </p:nvPicPr>
          <p:blipFill>
            <a:blip r:embed="rId16"/>
            <a:stretch>
              <a:fillRect/>
            </a:stretch>
          </p:blipFill>
          <p:spPr>
            <a:xfrm>
              <a:off x="2083447" y="3016322"/>
              <a:ext cx="123914" cy="144846"/>
            </a:xfrm>
            <a:prstGeom prst="rect">
              <a:avLst/>
            </a:prstGeom>
          </p:spPr>
        </p:pic>
        <p:sp>
          <p:nvSpPr>
            <p:cNvPr id="128" name="矩形 127">
              <a:extLst>
                <a:ext uri="{FF2B5EF4-FFF2-40B4-BE49-F238E27FC236}">
                  <a16:creationId xmlns:a16="http://schemas.microsoft.com/office/drawing/2014/main" id="{79C4E3E5-E6BA-469A-97DF-B8E194CB3443}"/>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dirty="0">
                  <a:ln w="0"/>
                  <a:solidFill>
                    <a:schemeClr val="tx1"/>
                  </a:solidFill>
                  <a:effectLst>
                    <a:outerShdw blurRad="38100" dist="19050" dir="2700000" algn="tl" rotWithShape="0">
                      <a:schemeClr val="dk1">
                        <a:alpha val="40000"/>
                      </a:schemeClr>
                    </a:outerShdw>
                  </a:effectLst>
                </a:rPr>
                <a:t>Spicy</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29" name="直接连接符 128">
              <a:extLst>
                <a:ext uri="{FF2B5EF4-FFF2-40B4-BE49-F238E27FC236}">
                  <a16:creationId xmlns:a16="http://schemas.microsoft.com/office/drawing/2014/main" id="{70AABF02-594E-48BE-A8C5-172BAE517FC7}"/>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grpSp>
        <p:nvGrpSpPr>
          <p:cNvPr id="132" name="组合 131">
            <a:extLst>
              <a:ext uri="{FF2B5EF4-FFF2-40B4-BE49-F238E27FC236}">
                <a16:creationId xmlns:a16="http://schemas.microsoft.com/office/drawing/2014/main" id="{0F7D1410-E5E5-453F-A757-E35CCD2638E6}"/>
              </a:ext>
            </a:extLst>
          </p:cNvPr>
          <p:cNvGrpSpPr/>
          <p:nvPr/>
        </p:nvGrpSpPr>
        <p:grpSpPr>
          <a:xfrm>
            <a:off x="189944" y="3990577"/>
            <a:ext cx="2841538" cy="559192"/>
            <a:chOff x="199906" y="2892883"/>
            <a:chExt cx="2841538" cy="559192"/>
          </a:xfrm>
        </p:grpSpPr>
        <p:cxnSp>
          <p:nvCxnSpPr>
            <p:cNvPr id="133" name="直接连接符 132">
              <a:extLst>
                <a:ext uri="{FF2B5EF4-FFF2-40B4-BE49-F238E27FC236}">
                  <a16:creationId xmlns:a16="http://schemas.microsoft.com/office/drawing/2014/main" id="{05497873-A7EB-4413-95A8-AE3A20CFBB18}"/>
                </a:ext>
              </a:extLst>
            </p:cNvPr>
            <p:cNvCxnSpPr/>
            <p:nvPr/>
          </p:nvCxnSpPr>
          <p:spPr>
            <a:xfrm>
              <a:off x="199924" y="2905125"/>
              <a:ext cx="2841520" cy="0"/>
            </a:xfrm>
            <a:prstGeom prst="line">
              <a:avLst/>
            </a:prstGeom>
          </p:spPr>
          <p:style>
            <a:lnRef idx="1">
              <a:schemeClr val="dk1"/>
            </a:lnRef>
            <a:fillRef idx="0">
              <a:schemeClr val="dk1"/>
            </a:fillRef>
            <a:effectRef idx="0">
              <a:schemeClr val="dk1"/>
            </a:effectRef>
            <a:fontRef idx="minor">
              <a:schemeClr val="tx1"/>
            </a:fontRef>
          </p:style>
        </p:cxnSp>
        <p:grpSp>
          <p:nvGrpSpPr>
            <p:cNvPr id="134" name="组合 133">
              <a:extLst>
                <a:ext uri="{FF2B5EF4-FFF2-40B4-BE49-F238E27FC236}">
                  <a16:creationId xmlns:a16="http://schemas.microsoft.com/office/drawing/2014/main" id="{332C692B-9022-4AA5-967A-F0DA380A9104}"/>
                </a:ext>
              </a:extLst>
            </p:cNvPr>
            <p:cNvGrpSpPr/>
            <p:nvPr/>
          </p:nvGrpSpPr>
          <p:grpSpPr>
            <a:xfrm>
              <a:off x="2578786" y="3040321"/>
              <a:ext cx="223404" cy="106220"/>
              <a:chOff x="2690488" y="2995613"/>
              <a:chExt cx="223404" cy="106220"/>
            </a:xfrm>
          </p:grpSpPr>
          <p:sp>
            <p:nvSpPr>
              <p:cNvPr id="138" name="矩形: 圆角 137">
                <a:extLst>
                  <a:ext uri="{FF2B5EF4-FFF2-40B4-BE49-F238E27FC236}">
                    <a16:creationId xmlns:a16="http://schemas.microsoft.com/office/drawing/2014/main" id="{CA331143-A6D2-4E6A-92AE-1E7DD019419A}"/>
                  </a:ext>
                </a:extLst>
              </p:cNvPr>
              <p:cNvSpPr/>
              <p:nvPr/>
            </p:nvSpPr>
            <p:spPr>
              <a:xfrm>
                <a:off x="2690488" y="2995613"/>
                <a:ext cx="223404" cy="106220"/>
              </a:xfrm>
              <a:prstGeom prst="roundRect">
                <a:avLst/>
              </a:prstGeom>
              <a:solidFill>
                <a:srgbClr val="F4B183"/>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7536161-DD0D-4770-95C5-E0AD5C4A0EA2}"/>
                  </a:ext>
                </a:extLst>
              </p:cNvPr>
              <p:cNvSpPr/>
              <p:nvPr/>
            </p:nvSpPr>
            <p:spPr>
              <a:xfrm>
                <a:off x="2819190" y="3016283"/>
                <a:ext cx="66434" cy="664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5" name="图片 134">
              <a:extLst>
                <a:ext uri="{FF2B5EF4-FFF2-40B4-BE49-F238E27FC236}">
                  <a16:creationId xmlns:a16="http://schemas.microsoft.com/office/drawing/2014/main" id="{5C5AD17D-460E-43B8-9D3A-D7C2E1655A00}"/>
                </a:ext>
              </a:extLst>
            </p:cNvPr>
            <p:cNvPicPr>
              <a:picLocks noChangeAspect="1"/>
            </p:cNvPicPr>
            <p:nvPr/>
          </p:nvPicPr>
          <p:blipFill>
            <a:blip r:embed="rId16"/>
            <a:stretch>
              <a:fillRect/>
            </a:stretch>
          </p:blipFill>
          <p:spPr>
            <a:xfrm>
              <a:off x="2083447" y="3016322"/>
              <a:ext cx="123914" cy="144846"/>
            </a:xfrm>
            <a:prstGeom prst="rect">
              <a:avLst/>
            </a:prstGeom>
          </p:spPr>
        </p:pic>
        <p:sp>
          <p:nvSpPr>
            <p:cNvPr id="136" name="矩形 135">
              <a:extLst>
                <a:ext uri="{FF2B5EF4-FFF2-40B4-BE49-F238E27FC236}">
                  <a16:creationId xmlns:a16="http://schemas.microsoft.com/office/drawing/2014/main" id="{C3F493D8-6FB6-4E3E-BC84-BB0F8225C442}"/>
                </a:ext>
              </a:extLst>
            </p:cNvPr>
            <p:cNvSpPr/>
            <p:nvPr/>
          </p:nvSpPr>
          <p:spPr>
            <a:xfrm>
              <a:off x="333322" y="2892883"/>
              <a:ext cx="1176500" cy="400110"/>
            </a:xfrm>
            <a:prstGeom prst="rect">
              <a:avLst/>
            </a:prstGeom>
            <a:noFill/>
          </p:spPr>
          <p:txBody>
            <a:bodyPr wrap="square" lIns="91440" tIns="45720" rIns="91440" bIns="45720">
              <a:spAutoFit/>
            </a:bodyPr>
            <a:lstStyle/>
            <a:p>
              <a:r>
                <a:rPr lang="en-US" altLang="zh-CN" sz="2000" b="0" cap="none" spc="0">
                  <a:ln w="0"/>
                  <a:solidFill>
                    <a:schemeClr val="tx1"/>
                  </a:solidFill>
                  <a:effectLst>
                    <a:outerShdw blurRad="38100" dist="19050" dir="2700000" algn="tl" rotWithShape="0">
                      <a:schemeClr val="dk1">
                        <a:alpha val="40000"/>
                      </a:schemeClr>
                    </a:outerShdw>
                  </a:effectLst>
                </a:rPr>
                <a:t>Sour</a:t>
              </a:r>
              <a:endParaRPr lang="zh-CN" altLang="en-US" sz="2000" b="0" cap="none" spc="0" dirty="0">
                <a:ln w="0"/>
                <a:solidFill>
                  <a:schemeClr val="tx1"/>
                </a:solidFill>
                <a:effectLst>
                  <a:outerShdw blurRad="38100" dist="19050" dir="2700000" algn="tl" rotWithShape="0">
                    <a:schemeClr val="dk1">
                      <a:alpha val="40000"/>
                    </a:schemeClr>
                  </a:outerShdw>
                </a:effectLst>
              </a:endParaRPr>
            </a:p>
          </p:txBody>
        </p:sp>
        <p:cxnSp>
          <p:nvCxnSpPr>
            <p:cNvPr id="137" name="直接连接符 136">
              <a:extLst>
                <a:ext uri="{FF2B5EF4-FFF2-40B4-BE49-F238E27FC236}">
                  <a16:creationId xmlns:a16="http://schemas.microsoft.com/office/drawing/2014/main" id="{EE8AEE55-F1B7-42F3-A0E2-856835FB270C}"/>
                </a:ext>
              </a:extLst>
            </p:cNvPr>
            <p:cNvCxnSpPr/>
            <p:nvPr/>
          </p:nvCxnSpPr>
          <p:spPr>
            <a:xfrm>
              <a:off x="199906" y="3452075"/>
              <a:ext cx="2841520" cy="0"/>
            </a:xfrm>
            <a:prstGeom prst="line">
              <a:avLst/>
            </a:prstGeom>
          </p:spPr>
          <p:style>
            <a:lnRef idx="1">
              <a:schemeClr val="dk1"/>
            </a:lnRef>
            <a:fillRef idx="0">
              <a:schemeClr val="dk1"/>
            </a:fillRef>
            <a:effectRef idx="0">
              <a:schemeClr val="dk1"/>
            </a:effectRef>
            <a:fontRef idx="minor">
              <a:schemeClr val="tx1"/>
            </a:fontRef>
          </p:style>
        </p:cxnSp>
      </p:grpSp>
      <p:sp>
        <p:nvSpPr>
          <p:cNvPr id="140" name="加号 139">
            <a:extLst>
              <a:ext uri="{FF2B5EF4-FFF2-40B4-BE49-F238E27FC236}">
                <a16:creationId xmlns:a16="http://schemas.microsoft.com/office/drawing/2014/main" id="{393FFB4C-D089-43A4-B3A6-4F8F9AEA88FF}"/>
              </a:ext>
            </a:extLst>
          </p:cNvPr>
          <p:cNvSpPr/>
          <p:nvPr/>
        </p:nvSpPr>
        <p:spPr>
          <a:xfrm>
            <a:off x="321463" y="5340138"/>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箭头: 手杖形 140">
            <a:extLst>
              <a:ext uri="{FF2B5EF4-FFF2-40B4-BE49-F238E27FC236}">
                <a16:creationId xmlns:a16="http://schemas.microsoft.com/office/drawing/2014/main" id="{0499DB49-0647-46E3-ACE2-BF6C6FA96569}"/>
              </a:ext>
            </a:extLst>
          </p:cNvPr>
          <p:cNvSpPr/>
          <p:nvPr/>
        </p:nvSpPr>
        <p:spPr>
          <a:xfrm rot="5400000">
            <a:off x="2743922" y="5370755"/>
            <a:ext cx="140130" cy="184869"/>
          </a:xfrm>
          <a:prstGeom prst="uturnArrow">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1" name="组合 120">
            <a:extLst>
              <a:ext uri="{FF2B5EF4-FFF2-40B4-BE49-F238E27FC236}">
                <a16:creationId xmlns:a16="http://schemas.microsoft.com/office/drawing/2014/main" id="{17632D28-DA58-46F8-9F67-AC8612E87EA1}"/>
              </a:ext>
            </a:extLst>
          </p:cNvPr>
          <p:cNvGrpSpPr/>
          <p:nvPr/>
        </p:nvGrpSpPr>
        <p:grpSpPr>
          <a:xfrm>
            <a:off x="208313" y="5115259"/>
            <a:ext cx="2862138" cy="217594"/>
            <a:chOff x="198644" y="475551"/>
            <a:chExt cx="2862138" cy="217594"/>
          </a:xfrm>
        </p:grpSpPr>
        <p:grpSp>
          <p:nvGrpSpPr>
            <p:cNvPr id="155" name="组合 154">
              <a:extLst>
                <a:ext uri="{FF2B5EF4-FFF2-40B4-BE49-F238E27FC236}">
                  <a16:creationId xmlns:a16="http://schemas.microsoft.com/office/drawing/2014/main" id="{81F1B989-7352-4853-B901-8F6C407B7CC5}"/>
                </a:ext>
              </a:extLst>
            </p:cNvPr>
            <p:cNvGrpSpPr/>
            <p:nvPr/>
          </p:nvGrpSpPr>
          <p:grpSpPr>
            <a:xfrm>
              <a:off x="198644" y="477079"/>
              <a:ext cx="2842800" cy="216066"/>
              <a:chOff x="198644" y="477079"/>
              <a:chExt cx="2842800" cy="152400"/>
            </a:xfrm>
          </p:grpSpPr>
          <p:cxnSp>
            <p:nvCxnSpPr>
              <p:cNvPr id="157" name="直接连接符 156">
                <a:extLst>
                  <a:ext uri="{FF2B5EF4-FFF2-40B4-BE49-F238E27FC236}">
                    <a16:creationId xmlns:a16="http://schemas.microsoft.com/office/drawing/2014/main" id="{5237CEED-489F-4E0F-A384-812055729A3B}"/>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272241B2-854B-4382-800E-139B693D2090}"/>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56" name="文本框 155">
              <a:extLst>
                <a:ext uri="{FF2B5EF4-FFF2-40B4-BE49-F238E27FC236}">
                  <a16:creationId xmlns:a16="http://schemas.microsoft.com/office/drawing/2014/main" id="{F54DEBFA-0D3A-4570-BF4B-7E47677F8257}"/>
                </a:ext>
              </a:extLst>
            </p:cNvPr>
            <p:cNvSpPr txBox="1"/>
            <p:nvPr/>
          </p:nvSpPr>
          <p:spPr>
            <a:xfrm>
              <a:off x="217982" y="475551"/>
              <a:ext cx="2842800" cy="215444"/>
            </a:xfrm>
            <a:prstGeom prst="rect">
              <a:avLst/>
            </a:prstGeom>
            <a:noFill/>
          </p:spPr>
          <p:txBody>
            <a:bodyPr wrap="square" rtlCol="0">
              <a:spAutoFit/>
            </a:bodyPr>
            <a:lstStyle/>
            <a:p>
              <a:r>
                <a:rPr lang="en-US" altLang="zh-CN" sz="800" dirty="0">
                  <a:solidFill>
                    <a:srgbClr val="606060"/>
                  </a:solidFill>
                </a:rPr>
                <a:t>           </a:t>
              </a:r>
              <a:r>
                <a:rPr lang="en-US" altLang="zh-CN" sz="800" dirty="0"/>
                <a:t>Save  </a:t>
              </a:r>
              <a:r>
                <a:rPr lang="en-US" altLang="zh-CN" sz="800" dirty="0">
                  <a:solidFill>
                    <a:srgbClr val="FF0000"/>
                  </a:solidFill>
                </a:rPr>
                <a:t>                                  </a:t>
              </a:r>
              <a:r>
                <a:rPr lang="en-US" altLang="zh-CN" sz="800" dirty="0">
                  <a:solidFill>
                    <a:srgbClr val="606060"/>
                  </a:solidFill>
                </a:rPr>
                <a:t>|                        </a:t>
              </a:r>
              <a:r>
                <a:rPr lang="en-US" altLang="zh-CN" sz="800" dirty="0">
                  <a:solidFill>
                    <a:schemeClr val="bg2"/>
                  </a:solidFill>
                </a:rPr>
                <a:t>More</a:t>
              </a:r>
              <a:endParaRPr lang="zh-CN" altLang="en-US" sz="800" dirty="0">
                <a:solidFill>
                  <a:schemeClr val="bg2"/>
                </a:solidFill>
              </a:endParaRPr>
            </a:p>
          </p:txBody>
        </p:sp>
      </p:grpSp>
      <p:cxnSp>
        <p:nvCxnSpPr>
          <p:cNvPr id="167" name="直接连接符 166">
            <a:extLst>
              <a:ext uri="{FF2B5EF4-FFF2-40B4-BE49-F238E27FC236}">
                <a16:creationId xmlns:a16="http://schemas.microsoft.com/office/drawing/2014/main" id="{7F713BFD-E26A-42BB-9016-5ACBCC1EAD67}"/>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nvGrpSpPr>
          <p:cNvPr id="147" name="组合 146">
            <a:extLst>
              <a:ext uri="{FF2B5EF4-FFF2-40B4-BE49-F238E27FC236}">
                <a16:creationId xmlns:a16="http://schemas.microsoft.com/office/drawing/2014/main" id="{AB8A1699-029B-44CD-99AC-51CE03C0AB46}"/>
              </a:ext>
            </a:extLst>
          </p:cNvPr>
          <p:cNvGrpSpPr/>
          <p:nvPr/>
        </p:nvGrpSpPr>
        <p:grpSpPr>
          <a:xfrm>
            <a:off x="1337802" y="932930"/>
            <a:ext cx="1702362" cy="653060"/>
            <a:chOff x="1337802" y="932930"/>
            <a:chExt cx="1702362" cy="653060"/>
          </a:xfrm>
        </p:grpSpPr>
        <p:grpSp>
          <p:nvGrpSpPr>
            <p:cNvPr id="148" name="组合 147">
              <a:extLst>
                <a:ext uri="{FF2B5EF4-FFF2-40B4-BE49-F238E27FC236}">
                  <a16:creationId xmlns:a16="http://schemas.microsoft.com/office/drawing/2014/main" id="{6641CD52-130B-402E-9369-A0B5978C759F}"/>
                </a:ext>
              </a:extLst>
            </p:cNvPr>
            <p:cNvGrpSpPr/>
            <p:nvPr/>
          </p:nvGrpSpPr>
          <p:grpSpPr>
            <a:xfrm>
              <a:off x="1340644" y="932930"/>
              <a:ext cx="1699520" cy="223479"/>
              <a:chOff x="114300" y="503810"/>
              <a:chExt cx="1699520" cy="223479"/>
            </a:xfrm>
          </p:grpSpPr>
          <p:grpSp>
            <p:nvGrpSpPr>
              <p:cNvPr id="163" name="组合 162">
                <a:extLst>
                  <a:ext uri="{FF2B5EF4-FFF2-40B4-BE49-F238E27FC236}">
                    <a16:creationId xmlns:a16="http://schemas.microsoft.com/office/drawing/2014/main" id="{D770B765-F97F-40F7-B985-5EB5E045CDFF}"/>
                  </a:ext>
                </a:extLst>
              </p:cNvPr>
              <p:cNvGrpSpPr/>
              <p:nvPr/>
            </p:nvGrpSpPr>
            <p:grpSpPr>
              <a:xfrm>
                <a:off x="198644" y="503810"/>
                <a:ext cx="1496344" cy="216066"/>
                <a:chOff x="198644" y="477079"/>
                <a:chExt cx="2842800" cy="152400"/>
              </a:xfrm>
            </p:grpSpPr>
            <p:cxnSp>
              <p:nvCxnSpPr>
                <p:cNvPr id="165" name="直接连接符 164">
                  <a:extLst>
                    <a:ext uri="{FF2B5EF4-FFF2-40B4-BE49-F238E27FC236}">
                      <a16:creationId xmlns:a16="http://schemas.microsoft.com/office/drawing/2014/main" id="{F028A364-7761-41FA-B20D-91EAF7CE0564}"/>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FF8EB062-F866-4B69-AC8D-B6C8ED479533}"/>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64" name="文本框 163">
                <a:extLst>
                  <a:ext uri="{FF2B5EF4-FFF2-40B4-BE49-F238E27FC236}">
                    <a16:creationId xmlns:a16="http://schemas.microsoft.com/office/drawing/2014/main" id="{1ADDEEF4-2186-4747-A25C-04170D56CBB2}"/>
                  </a:ext>
                </a:extLst>
              </p:cNvPr>
              <p:cNvSpPr txBox="1"/>
              <p:nvPr/>
            </p:nvSpPr>
            <p:spPr>
              <a:xfrm>
                <a:off x="114300" y="511845"/>
                <a:ext cx="1699520" cy="215444"/>
              </a:xfrm>
              <a:prstGeom prst="rect">
                <a:avLst/>
              </a:prstGeom>
              <a:noFill/>
            </p:spPr>
            <p:txBody>
              <a:bodyPr wrap="square" rtlCol="0">
                <a:spAutoFit/>
              </a:bodyPr>
              <a:lstStyle/>
              <a:p>
                <a:r>
                  <a:rPr lang="en-US" altLang="zh-CN" sz="800" dirty="0"/>
                  <a:t>|                    Following                         |   </a:t>
                </a:r>
                <a:endParaRPr lang="zh-CN" altLang="en-US" sz="800" dirty="0"/>
              </a:p>
            </p:txBody>
          </p:sp>
        </p:grpSp>
        <p:grpSp>
          <p:nvGrpSpPr>
            <p:cNvPr id="149" name="组合 148">
              <a:extLst>
                <a:ext uri="{FF2B5EF4-FFF2-40B4-BE49-F238E27FC236}">
                  <a16:creationId xmlns:a16="http://schemas.microsoft.com/office/drawing/2014/main" id="{0F4CA7BA-5CAA-48D5-BE87-0FC91CE85F81}"/>
                </a:ext>
              </a:extLst>
            </p:cNvPr>
            <p:cNvGrpSpPr/>
            <p:nvPr/>
          </p:nvGrpSpPr>
          <p:grpSpPr>
            <a:xfrm>
              <a:off x="1338263" y="1149266"/>
              <a:ext cx="1699520" cy="221098"/>
              <a:chOff x="111919" y="503810"/>
              <a:chExt cx="1699520" cy="221098"/>
            </a:xfrm>
          </p:grpSpPr>
          <p:grpSp>
            <p:nvGrpSpPr>
              <p:cNvPr id="159" name="组合 158">
                <a:extLst>
                  <a:ext uri="{FF2B5EF4-FFF2-40B4-BE49-F238E27FC236}">
                    <a16:creationId xmlns:a16="http://schemas.microsoft.com/office/drawing/2014/main" id="{08B41575-7E53-4C12-BD59-D0F261F67680}"/>
                  </a:ext>
                </a:extLst>
              </p:cNvPr>
              <p:cNvGrpSpPr/>
              <p:nvPr/>
            </p:nvGrpSpPr>
            <p:grpSpPr>
              <a:xfrm>
                <a:off x="198644" y="503810"/>
                <a:ext cx="1496344" cy="216066"/>
                <a:chOff x="198644" y="477079"/>
                <a:chExt cx="2842800" cy="152400"/>
              </a:xfrm>
            </p:grpSpPr>
            <p:cxnSp>
              <p:nvCxnSpPr>
                <p:cNvPr id="161" name="直接连接符 160">
                  <a:extLst>
                    <a:ext uri="{FF2B5EF4-FFF2-40B4-BE49-F238E27FC236}">
                      <a16:creationId xmlns:a16="http://schemas.microsoft.com/office/drawing/2014/main" id="{0FBBBACC-DE2F-44D0-BC82-6599BB6BC093}"/>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BCB4DFCA-8769-499A-9A98-514633CCC7F8}"/>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60" name="文本框 159">
                <a:extLst>
                  <a:ext uri="{FF2B5EF4-FFF2-40B4-BE49-F238E27FC236}">
                    <a16:creationId xmlns:a16="http://schemas.microsoft.com/office/drawing/2014/main" id="{810FB11E-D531-4316-A442-D7568F6F4FC9}"/>
                  </a:ext>
                </a:extLst>
              </p:cNvPr>
              <p:cNvSpPr txBox="1"/>
              <p:nvPr/>
            </p:nvSpPr>
            <p:spPr>
              <a:xfrm>
                <a:off x="111919" y="509464"/>
                <a:ext cx="1699520" cy="215444"/>
              </a:xfrm>
              <a:prstGeom prst="rect">
                <a:avLst/>
              </a:prstGeom>
              <a:noFill/>
            </p:spPr>
            <p:txBody>
              <a:bodyPr wrap="square" rtlCol="0">
                <a:spAutoFit/>
              </a:bodyPr>
              <a:lstStyle/>
              <a:p>
                <a:r>
                  <a:rPr lang="en-US" altLang="zh-CN" sz="800" dirty="0"/>
                  <a:t>|                    Followers                         |   </a:t>
                </a:r>
                <a:endParaRPr lang="zh-CN" altLang="en-US" sz="800" dirty="0"/>
              </a:p>
            </p:txBody>
          </p:sp>
        </p:grpSp>
        <p:grpSp>
          <p:nvGrpSpPr>
            <p:cNvPr id="150" name="组合 149">
              <a:extLst>
                <a:ext uri="{FF2B5EF4-FFF2-40B4-BE49-F238E27FC236}">
                  <a16:creationId xmlns:a16="http://schemas.microsoft.com/office/drawing/2014/main" id="{621619E5-186C-45EC-80FB-80203EC60715}"/>
                </a:ext>
              </a:extLst>
            </p:cNvPr>
            <p:cNvGrpSpPr/>
            <p:nvPr/>
          </p:nvGrpSpPr>
          <p:grpSpPr>
            <a:xfrm>
              <a:off x="1337802" y="1364893"/>
              <a:ext cx="1699520" cy="221097"/>
              <a:chOff x="114300" y="506192"/>
              <a:chExt cx="1699520" cy="221097"/>
            </a:xfrm>
          </p:grpSpPr>
          <p:grpSp>
            <p:nvGrpSpPr>
              <p:cNvPr id="151" name="组合 150">
                <a:extLst>
                  <a:ext uri="{FF2B5EF4-FFF2-40B4-BE49-F238E27FC236}">
                    <a16:creationId xmlns:a16="http://schemas.microsoft.com/office/drawing/2014/main" id="{E1202EF1-415B-4561-9780-D54330646233}"/>
                  </a:ext>
                </a:extLst>
              </p:cNvPr>
              <p:cNvGrpSpPr/>
              <p:nvPr/>
            </p:nvGrpSpPr>
            <p:grpSpPr>
              <a:xfrm>
                <a:off x="198644" y="506192"/>
                <a:ext cx="1496344" cy="213686"/>
                <a:chOff x="198644" y="478758"/>
                <a:chExt cx="2842800" cy="150721"/>
              </a:xfrm>
            </p:grpSpPr>
            <p:cxnSp>
              <p:nvCxnSpPr>
                <p:cNvPr id="153" name="直接连接符 152">
                  <a:extLst>
                    <a:ext uri="{FF2B5EF4-FFF2-40B4-BE49-F238E27FC236}">
                      <a16:creationId xmlns:a16="http://schemas.microsoft.com/office/drawing/2014/main" id="{C7CC4389-1874-4E64-B4AA-8B9B4B9C3880}"/>
                    </a:ext>
                  </a:extLst>
                </p:cNvPr>
                <p:cNvCxnSpPr/>
                <p:nvPr/>
              </p:nvCxnSpPr>
              <p:spPr>
                <a:xfrm>
                  <a:off x="198644" y="478758"/>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7DC6A782-AA73-4745-808D-25E3ECF9EBCB}"/>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152" name="文本框 151">
                <a:extLst>
                  <a:ext uri="{FF2B5EF4-FFF2-40B4-BE49-F238E27FC236}">
                    <a16:creationId xmlns:a16="http://schemas.microsoft.com/office/drawing/2014/main" id="{B128E5A1-46D7-4240-A52B-DDFF0A5B8FB4}"/>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FF0000"/>
                    </a:solidFill>
                  </a:rPr>
                  <a:t>|                    All                                      |   </a:t>
                </a:r>
                <a:endParaRPr lang="zh-CN" altLang="en-US" sz="800" dirty="0">
                  <a:solidFill>
                    <a:srgbClr val="FF0000"/>
                  </a:solidFill>
                </a:endParaRPr>
              </a:p>
            </p:txBody>
          </p:sp>
        </p:grpSp>
      </p:grpSp>
      <p:grpSp>
        <p:nvGrpSpPr>
          <p:cNvPr id="2" name="组合 1">
            <a:extLst>
              <a:ext uri="{FF2B5EF4-FFF2-40B4-BE49-F238E27FC236}">
                <a16:creationId xmlns:a16="http://schemas.microsoft.com/office/drawing/2014/main" id="{313372EF-D838-4313-B835-CFDB90A5E0F9}"/>
              </a:ext>
            </a:extLst>
          </p:cNvPr>
          <p:cNvGrpSpPr/>
          <p:nvPr/>
        </p:nvGrpSpPr>
        <p:grpSpPr>
          <a:xfrm>
            <a:off x="294275" y="893990"/>
            <a:ext cx="1124495" cy="957919"/>
            <a:chOff x="294275" y="893990"/>
            <a:chExt cx="1124495" cy="957919"/>
          </a:xfrm>
        </p:grpSpPr>
        <p:sp>
          <p:nvSpPr>
            <p:cNvPr id="142" name="文本框 141">
              <a:extLst>
                <a:ext uri="{FF2B5EF4-FFF2-40B4-BE49-F238E27FC236}">
                  <a16:creationId xmlns:a16="http://schemas.microsoft.com/office/drawing/2014/main" id="{CAB8A267-2FC9-422A-A406-199B0BE6A47A}"/>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Kate Hill</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143" name="组合 142">
              <a:extLst>
                <a:ext uri="{FF2B5EF4-FFF2-40B4-BE49-F238E27FC236}">
                  <a16:creationId xmlns:a16="http://schemas.microsoft.com/office/drawing/2014/main" id="{47A9A4A4-FD82-4735-B105-CA3DA9030865}"/>
                </a:ext>
              </a:extLst>
            </p:cNvPr>
            <p:cNvGrpSpPr/>
            <p:nvPr/>
          </p:nvGrpSpPr>
          <p:grpSpPr>
            <a:xfrm>
              <a:off x="627726" y="1544132"/>
              <a:ext cx="498146" cy="307777"/>
              <a:chOff x="521784" y="1344079"/>
              <a:chExt cx="498146" cy="307777"/>
            </a:xfrm>
          </p:grpSpPr>
          <p:sp>
            <p:nvSpPr>
              <p:cNvPr id="144" name="星形: 五角 143">
                <a:extLst>
                  <a:ext uri="{FF2B5EF4-FFF2-40B4-BE49-F238E27FC236}">
                    <a16:creationId xmlns:a16="http://schemas.microsoft.com/office/drawing/2014/main" id="{2818CAD7-BC0C-47AD-959A-A3C0959E83F8}"/>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D1F71DE7-C9AC-4613-91B1-6B3C78D196F3}"/>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179" name="Picture 2" descr="Image result for user image">
              <a:extLst>
                <a:ext uri="{FF2B5EF4-FFF2-40B4-BE49-F238E27FC236}">
                  <a16:creationId xmlns:a16="http://schemas.microsoft.com/office/drawing/2014/main" id="{46513D65-A913-4987-92FB-B3E03D675FB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4275" y="893990"/>
              <a:ext cx="467158" cy="524838"/>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2" descr="Image result for user image">
            <a:extLst>
              <a:ext uri="{FF2B5EF4-FFF2-40B4-BE49-F238E27FC236}">
                <a16:creationId xmlns:a16="http://schemas.microsoft.com/office/drawing/2014/main" id="{4A67AB88-2E08-4CB0-B907-68B45CF2049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439" y="2106813"/>
            <a:ext cx="467158" cy="52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56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EF731-44F4-1A45-AEA0-B09F61F80AE5}"/>
              </a:ext>
            </a:extLst>
          </p:cNvPr>
          <p:cNvPicPr>
            <a:picLocks noChangeAspect="1"/>
          </p:cNvPicPr>
          <p:nvPr/>
        </p:nvPicPr>
        <p:blipFill>
          <a:blip r:embed="rId2"/>
          <a:stretch>
            <a:fillRect/>
          </a:stretch>
        </p:blipFill>
        <p:spPr>
          <a:xfrm>
            <a:off x="0" y="-1"/>
            <a:ext cx="3127905" cy="6480175"/>
          </a:xfrm>
          <a:prstGeom prst="rect">
            <a:avLst/>
          </a:prstGeom>
        </p:spPr>
      </p:pic>
      <p:pic>
        <p:nvPicPr>
          <p:cNvPr id="12" name="Picture 11">
            <a:extLst>
              <a:ext uri="{FF2B5EF4-FFF2-40B4-BE49-F238E27FC236}">
                <a16:creationId xmlns:a16="http://schemas.microsoft.com/office/drawing/2014/main" id="{EB8DCA93-5926-5D4E-8314-BA35736F8CF5}"/>
              </a:ext>
            </a:extLst>
          </p:cNvPr>
          <p:cNvPicPr>
            <a:picLocks noChangeAspect="1"/>
          </p:cNvPicPr>
          <p:nvPr/>
        </p:nvPicPr>
        <p:blipFill>
          <a:blip r:embed="rId3"/>
          <a:stretch>
            <a:fillRect/>
          </a:stretch>
        </p:blipFill>
        <p:spPr>
          <a:xfrm>
            <a:off x="419583" y="214013"/>
            <a:ext cx="264358" cy="100389"/>
          </a:xfrm>
          <a:prstGeom prst="rect">
            <a:avLst/>
          </a:prstGeom>
        </p:spPr>
      </p:pic>
      <p:pic>
        <p:nvPicPr>
          <p:cNvPr id="13" name="Picture 12">
            <a:extLst>
              <a:ext uri="{FF2B5EF4-FFF2-40B4-BE49-F238E27FC236}">
                <a16:creationId xmlns:a16="http://schemas.microsoft.com/office/drawing/2014/main" id="{EC4699D0-B2CA-2E49-9438-ACF5B18494DB}"/>
              </a:ext>
            </a:extLst>
          </p:cNvPr>
          <p:cNvPicPr>
            <a:picLocks noChangeAspect="1"/>
          </p:cNvPicPr>
          <p:nvPr/>
        </p:nvPicPr>
        <p:blipFill>
          <a:blip r:embed="rId4"/>
          <a:stretch>
            <a:fillRect/>
          </a:stretch>
        </p:blipFill>
        <p:spPr>
          <a:xfrm>
            <a:off x="2455284" y="221719"/>
            <a:ext cx="417260" cy="91939"/>
          </a:xfrm>
          <a:prstGeom prst="rect">
            <a:avLst/>
          </a:prstGeom>
        </p:spPr>
      </p:pic>
      <p:sp>
        <p:nvSpPr>
          <p:cNvPr id="17" name="Rectangle 16">
            <a:extLst>
              <a:ext uri="{FF2B5EF4-FFF2-40B4-BE49-F238E27FC236}">
                <a16:creationId xmlns:a16="http://schemas.microsoft.com/office/drawing/2014/main" id="{2799422C-17A5-644F-A73F-02EBF57557C8}"/>
              </a:ext>
            </a:extLst>
          </p:cNvPr>
          <p:cNvSpPr/>
          <p:nvPr/>
        </p:nvSpPr>
        <p:spPr>
          <a:xfrm>
            <a:off x="1407940" y="5921499"/>
            <a:ext cx="40588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Cooking</a:t>
            </a:r>
          </a:p>
        </p:txBody>
      </p:sp>
      <p:sp>
        <p:nvSpPr>
          <p:cNvPr id="18" name="Rectangle 17">
            <a:extLst>
              <a:ext uri="{FF2B5EF4-FFF2-40B4-BE49-F238E27FC236}">
                <a16:creationId xmlns:a16="http://schemas.microsoft.com/office/drawing/2014/main" id="{0C25F1EA-1CE0-5040-9D5D-6CB980ABDE8D}"/>
              </a:ext>
            </a:extLst>
          </p:cNvPr>
          <p:cNvSpPr/>
          <p:nvPr/>
        </p:nvSpPr>
        <p:spPr>
          <a:xfrm>
            <a:off x="228989" y="5924882"/>
            <a:ext cx="683838"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Recommendation</a:t>
            </a:r>
          </a:p>
          <a:p>
            <a:pPr algn="ctr"/>
            <a:endParaRPr lang="en-GB" sz="5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39B9C32-E156-2246-A2FE-BC6D843DD035}"/>
              </a:ext>
            </a:extLst>
          </p:cNvPr>
          <p:cNvSpPr/>
          <p:nvPr/>
        </p:nvSpPr>
        <p:spPr>
          <a:xfrm>
            <a:off x="775140" y="5929624"/>
            <a:ext cx="638316" cy="246221"/>
          </a:xfrm>
          <a:prstGeom prst="rect">
            <a:avLst/>
          </a:prstGeom>
          <a:noFill/>
        </p:spPr>
        <p:txBody>
          <a:bodyPr wrap="square" lIns="91440" tIns="45720" rIns="91440" bIns="45720">
            <a:spAutoFit/>
          </a:bodyPr>
          <a:lstStyle/>
          <a:p>
            <a:pPr algn="ctr"/>
            <a:r>
              <a:rPr lang="en-GB" sz="500" dirty="0">
                <a:latin typeface="Times New Roman" panose="02020603050405020304" pitchFamily="18" charset="0"/>
                <a:cs typeface="Times New Roman" panose="02020603050405020304" pitchFamily="18" charset="0"/>
              </a:rPr>
              <a:t>Like</a:t>
            </a:r>
          </a:p>
          <a:p>
            <a:pPr algn="ctr"/>
            <a:endParaRPr lang="en-GB" sz="5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4F7906F0-CD85-634B-95B6-26D63AD33932}"/>
              </a:ext>
            </a:extLst>
          </p:cNvPr>
          <p:cNvSpPr/>
          <p:nvPr/>
        </p:nvSpPr>
        <p:spPr>
          <a:xfrm>
            <a:off x="2067894" y="5924882"/>
            <a:ext cx="309700" cy="169277"/>
          </a:xfrm>
          <a:prstGeom prst="rect">
            <a:avLst/>
          </a:prstGeom>
          <a:noFill/>
        </p:spPr>
        <p:txBody>
          <a:bodyPr wrap="none" lIns="91440" tIns="45720" rIns="91440" bIns="45720">
            <a:spAutoFit/>
          </a:bodyPr>
          <a:lstStyle/>
          <a:p>
            <a:pPr algn="ctr"/>
            <a:r>
              <a:rPr lang="en-GB" sz="500" b="0" cap="none" spc="0" dirty="0">
                <a:ln w="0"/>
                <a:latin typeface="Times New Roman" panose="02020603050405020304" pitchFamily="18" charset="0"/>
                <a:cs typeface="Times New Roman" panose="02020603050405020304" pitchFamily="18" charset="0"/>
              </a:rPr>
              <a:t>Task</a:t>
            </a:r>
          </a:p>
        </p:txBody>
      </p:sp>
      <p:pic>
        <p:nvPicPr>
          <p:cNvPr id="3" name="图片 2">
            <a:extLst>
              <a:ext uri="{FF2B5EF4-FFF2-40B4-BE49-F238E27FC236}">
                <a16:creationId xmlns:a16="http://schemas.microsoft.com/office/drawing/2014/main" id="{8B0A7B30-9430-48E1-9A7B-F78B04A2C418}"/>
              </a:ext>
            </a:extLst>
          </p:cNvPr>
          <p:cNvPicPr>
            <a:picLocks noChangeAspect="1"/>
          </p:cNvPicPr>
          <p:nvPr/>
        </p:nvPicPr>
        <p:blipFill>
          <a:blip r:embed="rId5"/>
          <a:stretch>
            <a:fillRect/>
          </a:stretch>
        </p:blipFill>
        <p:spPr>
          <a:xfrm>
            <a:off x="2132777" y="5762585"/>
            <a:ext cx="173461" cy="193173"/>
          </a:xfrm>
          <a:prstGeom prst="rect">
            <a:avLst/>
          </a:prstGeom>
        </p:spPr>
      </p:pic>
      <p:pic>
        <p:nvPicPr>
          <p:cNvPr id="4" name="图片 3">
            <a:extLst>
              <a:ext uri="{FF2B5EF4-FFF2-40B4-BE49-F238E27FC236}">
                <a16:creationId xmlns:a16="http://schemas.microsoft.com/office/drawing/2014/main" id="{85AA6349-3303-440C-8AC9-63A0B0442A1B}"/>
              </a:ext>
            </a:extLst>
          </p:cNvPr>
          <p:cNvPicPr>
            <a:picLocks noChangeAspect="1"/>
          </p:cNvPicPr>
          <p:nvPr/>
        </p:nvPicPr>
        <p:blipFill>
          <a:blip r:embed="rId6"/>
          <a:stretch>
            <a:fillRect/>
          </a:stretch>
        </p:blipFill>
        <p:spPr>
          <a:xfrm>
            <a:off x="2690488" y="5770955"/>
            <a:ext cx="156121" cy="191248"/>
          </a:xfrm>
          <a:prstGeom prst="rect">
            <a:avLst/>
          </a:prstGeom>
        </p:spPr>
      </p:pic>
      <p:pic>
        <p:nvPicPr>
          <p:cNvPr id="6" name="图片 5">
            <a:extLst>
              <a:ext uri="{FF2B5EF4-FFF2-40B4-BE49-F238E27FC236}">
                <a16:creationId xmlns:a16="http://schemas.microsoft.com/office/drawing/2014/main" id="{5B66B1C6-5DC6-43D6-921A-4E36D5C58EDF}"/>
              </a:ext>
            </a:extLst>
          </p:cNvPr>
          <p:cNvPicPr>
            <a:picLocks noChangeAspect="1"/>
          </p:cNvPicPr>
          <p:nvPr/>
        </p:nvPicPr>
        <p:blipFill>
          <a:blip r:embed="rId7"/>
          <a:stretch>
            <a:fillRect/>
          </a:stretch>
        </p:blipFill>
        <p:spPr>
          <a:xfrm>
            <a:off x="449546" y="5764828"/>
            <a:ext cx="212545" cy="203502"/>
          </a:xfrm>
          <a:prstGeom prst="rect">
            <a:avLst/>
          </a:prstGeom>
        </p:spPr>
      </p:pic>
      <p:pic>
        <p:nvPicPr>
          <p:cNvPr id="8" name="图片 7">
            <a:extLst>
              <a:ext uri="{FF2B5EF4-FFF2-40B4-BE49-F238E27FC236}">
                <a16:creationId xmlns:a16="http://schemas.microsoft.com/office/drawing/2014/main" id="{F8B896A8-CE79-46E9-81FB-7AA6103796B3}"/>
              </a:ext>
            </a:extLst>
          </p:cNvPr>
          <p:cNvPicPr>
            <a:picLocks noChangeAspect="1"/>
          </p:cNvPicPr>
          <p:nvPr/>
        </p:nvPicPr>
        <p:blipFill>
          <a:blip r:embed="rId8"/>
          <a:stretch>
            <a:fillRect/>
          </a:stretch>
        </p:blipFill>
        <p:spPr>
          <a:xfrm>
            <a:off x="1011008" y="5791980"/>
            <a:ext cx="180200" cy="169278"/>
          </a:xfrm>
          <a:prstGeom prst="rect">
            <a:avLst/>
          </a:prstGeom>
        </p:spPr>
      </p:pic>
      <p:sp>
        <p:nvSpPr>
          <p:cNvPr id="25" name="Rectangle 23">
            <a:extLst>
              <a:ext uri="{FF2B5EF4-FFF2-40B4-BE49-F238E27FC236}">
                <a16:creationId xmlns:a16="http://schemas.microsoft.com/office/drawing/2014/main" id="{4CA5D416-0C1D-447C-8248-F05BE5779AE3}"/>
              </a:ext>
            </a:extLst>
          </p:cNvPr>
          <p:cNvSpPr/>
          <p:nvPr/>
        </p:nvSpPr>
        <p:spPr>
          <a:xfrm>
            <a:off x="2642664" y="5925022"/>
            <a:ext cx="271228" cy="169277"/>
          </a:xfrm>
          <a:prstGeom prst="rect">
            <a:avLst/>
          </a:prstGeom>
          <a:noFill/>
        </p:spPr>
        <p:txBody>
          <a:bodyPr wrap="none" lIns="91440" tIns="45720" rIns="91440" bIns="45720">
            <a:spAutoFit/>
          </a:bodyPr>
          <a:lstStyle/>
          <a:p>
            <a:pPr algn="ctr"/>
            <a:r>
              <a:rPr lang="en-GB" sz="500" dirty="0">
                <a:ln w="0"/>
                <a:solidFill>
                  <a:srgbClr val="FF0000"/>
                </a:solidFill>
                <a:latin typeface="Times New Roman" panose="02020603050405020304" pitchFamily="18" charset="0"/>
                <a:cs typeface="Times New Roman" panose="02020603050405020304" pitchFamily="18" charset="0"/>
              </a:rPr>
              <a:t>Me</a:t>
            </a:r>
          </a:p>
        </p:txBody>
      </p:sp>
      <p:pic>
        <p:nvPicPr>
          <p:cNvPr id="20" name="图片 19">
            <a:extLst>
              <a:ext uri="{FF2B5EF4-FFF2-40B4-BE49-F238E27FC236}">
                <a16:creationId xmlns:a16="http://schemas.microsoft.com/office/drawing/2014/main" id="{E377EA8B-AEE9-4DA3-8F16-F489684518E0}"/>
              </a:ext>
            </a:extLst>
          </p:cNvPr>
          <p:cNvPicPr>
            <a:picLocks noChangeAspect="1"/>
          </p:cNvPicPr>
          <p:nvPr/>
        </p:nvPicPr>
        <p:blipFill>
          <a:blip r:embed="rId9"/>
          <a:stretch>
            <a:fillRect/>
          </a:stretch>
        </p:blipFill>
        <p:spPr>
          <a:xfrm>
            <a:off x="991394" y="6175666"/>
            <a:ext cx="1257300" cy="160669"/>
          </a:xfrm>
          <a:prstGeom prst="rect">
            <a:avLst/>
          </a:prstGeom>
        </p:spPr>
      </p:pic>
      <p:grpSp>
        <p:nvGrpSpPr>
          <p:cNvPr id="10" name="组合 9">
            <a:extLst>
              <a:ext uri="{FF2B5EF4-FFF2-40B4-BE49-F238E27FC236}">
                <a16:creationId xmlns:a16="http://schemas.microsoft.com/office/drawing/2014/main" id="{1A60734D-441E-495A-A28F-C4C149BE646F}"/>
              </a:ext>
            </a:extLst>
          </p:cNvPr>
          <p:cNvGrpSpPr/>
          <p:nvPr/>
        </p:nvGrpSpPr>
        <p:grpSpPr>
          <a:xfrm>
            <a:off x="629863" y="1548065"/>
            <a:ext cx="498146" cy="307777"/>
            <a:chOff x="521784" y="1344079"/>
            <a:chExt cx="498146" cy="307777"/>
          </a:xfrm>
        </p:grpSpPr>
        <p:sp>
          <p:nvSpPr>
            <p:cNvPr id="5" name="星形: 五角 4">
              <a:extLst>
                <a:ext uri="{FF2B5EF4-FFF2-40B4-BE49-F238E27FC236}">
                  <a16:creationId xmlns:a16="http://schemas.microsoft.com/office/drawing/2014/main" id="{2A6E0D6B-113F-4AB1-969F-C00F4F7870A3}"/>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342A81-1BFE-4B52-9BD1-F4D18EA726D6}"/>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4.7/5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5.7k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0" name="图片 29">
            <a:extLst>
              <a:ext uri="{FF2B5EF4-FFF2-40B4-BE49-F238E27FC236}">
                <a16:creationId xmlns:a16="http://schemas.microsoft.com/office/drawing/2014/main" id="{DD709F95-A64D-47BF-991B-04E184D1FEB1}"/>
              </a:ext>
            </a:extLst>
          </p:cNvPr>
          <p:cNvPicPr>
            <a:picLocks noChangeAspect="1"/>
          </p:cNvPicPr>
          <p:nvPr/>
        </p:nvPicPr>
        <p:blipFill>
          <a:blip r:embed="rId10"/>
          <a:stretch>
            <a:fillRect/>
          </a:stretch>
        </p:blipFill>
        <p:spPr>
          <a:xfrm>
            <a:off x="1526198" y="5756612"/>
            <a:ext cx="178969" cy="208103"/>
          </a:xfrm>
          <a:prstGeom prst="rect">
            <a:avLst/>
          </a:prstGeom>
        </p:spPr>
      </p:pic>
      <p:pic>
        <p:nvPicPr>
          <p:cNvPr id="33" name="图片 32">
            <a:extLst>
              <a:ext uri="{FF2B5EF4-FFF2-40B4-BE49-F238E27FC236}">
                <a16:creationId xmlns:a16="http://schemas.microsoft.com/office/drawing/2014/main" id="{0B072517-EEDA-45B7-A05E-FED815AF75FB}"/>
              </a:ext>
            </a:extLst>
          </p:cNvPr>
          <p:cNvPicPr>
            <a:picLocks noChangeAspect="1"/>
          </p:cNvPicPr>
          <p:nvPr/>
        </p:nvPicPr>
        <p:blipFill>
          <a:blip r:embed="rId11"/>
          <a:stretch>
            <a:fillRect/>
          </a:stretch>
        </p:blipFill>
        <p:spPr>
          <a:xfrm>
            <a:off x="2693071" y="5762710"/>
            <a:ext cx="156122" cy="199056"/>
          </a:xfrm>
          <a:prstGeom prst="rect">
            <a:avLst/>
          </a:prstGeom>
        </p:spPr>
      </p:pic>
      <p:grpSp>
        <p:nvGrpSpPr>
          <p:cNvPr id="23" name="组合 22">
            <a:extLst>
              <a:ext uri="{FF2B5EF4-FFF2-40B4-BE49-F238E27FC236}">
                <a16:creationId xmlns:a16="http://schemas.microsoft.com/office/drawing/2014/main" id="{47622175-DE57-440E-A402-3211862C1AB1}"/>
              </a:ext>
            </a:extLst>
          </p:cNvPr>
          <p:cNvGrpSpPr/>
          <p:nvPr/>
        </p:nvGrpSpPr>
        <p:grpSpPr>
          <a:xfrm>
            <a:off x="197364" y="505141"/>
            <a:ext cx="2844080" cy="213995"/>
            <a:chOff x="197364" y="505141"/>
            <a:chExt cx="2844080" cy="213995"/>
          </a:xfrm>
        </p:grpSpPr>
        <p:cxnSp>
          <p:nvCxnSpPr>
            <p:cNvPr id="22" name="直接连接符 21">
              <a:extLst>
                <a:ext uri="{FF2B5EF4-FFF2-40B4-BE49-F238E27FC236}">
                  <a16:creationId xmlns:a16="http://schemas.microsoft.com/office/drawing/2014/main" id="{1F20C8B7-AF7A-4995-8A02-3551BBBEA983}"/>
                </a:ext>
              </a:extLst>
            </p:cNvPr>
            <p:cNvCxnSpPr/>
            <p:nvPr/>
          </p:nvCxnSpPr>
          <p:spPr>
            <a:xfrm>
              <a:off x="198644" y="719136"/>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053C27-F334-4FE6-8D13-5C0AC8983FB9}"/>
                </a:ext>
              </a:extLst>
            </p:cNvPr>
            <p:cNvCxnSpPr/>
            <p:nvPr/>
          </p:nvCxnSpPr>
          <p:spPr>
            <a:xfrm>
              <a:off x="197364" y="505141"/>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cxnSp>
        <p:nvCxnSpPr>
          <p:cNvPr id="78" name="直接连接符 77">
            <a:extLst>
              <a:ext uri="{FF2B5EF4-FFF2-40B4-BE49-F238E27FC236}">
                <a16:creationId xmlns:a16="http://schemas.microsoft.com/office/drawing/2014/main" id="{D8032AE4-0656-43C0-852C-ED26236A6E22}"/>
              </a:ext>
            </a:extLst>
          </p:cNvPr>
          <p:cNvCxnSpPr/>
          <p:nvPr/>
        </p:nvCxnSpPr>
        <p:spPr>
          <a:xfrm>
            <a:off x="198644" y="1855842"/>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CC87F0F3-FD61-4E4E-BD5A-C07F596C71F7}"/>
              </a:ext>
            </a:extLst>
          </p:cNvPr>
          <p:cNvSpPr txBox="1"/>
          <p:nvPr/>
        </p:nvSpPr>
        <p:spPr>
          <a:xfrm>
            <a:off x="768459" y="929434"/>
            <a:ext cx="650311" cy="477054"/>
          </a:xfrm>
          <a:prstGeom prst="rect">
            <a:avLst/>
          </a:prstGeom>
          <a:noFill/>
        </p:spPr>
        <p:txBody>
          <a:bodyPr wrap="square" rtlCol="0">
            <a:spAutoFit/>
          </a:bodyPr>
          <a:lstStyle/>
          <a:p>
            <a:r>
              <a:rPr lang="en-US" altLang="zh-CN" sz="500" b="1" dirty="0">
                <a:latin typeface="Times New Roman" panose="02020603050405020304" pitchFamily="18" charset="0"/>
                <a:cs typeface="Times New Roman" panose="02020603050405020304" pitchFamily="18" charset="0"/>
              </a:rPr>
              <a:t>Johnson Grade</a:t>
            </a:r>
          </a:p>
          <a:p>
            <a:endParaRPr lang="en-US" altLang="zh-CN" sz="500" dirty="0">
              <a:latin typeface="Times New Roman" panose="02020603050405020304" pitchFamily="18" charset="0"/>
              <a:cs typeface="Times New Roman" panose="02020603050405020304" pitchFamily="18" charset="0"/>
            </a:endParaRPr>
          </a:p>
          <a:p>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500" dirty="0" err="1">
                <a:solidFill>
                  <a:schemeClr val="bg1">
                    <a:lumMod val="50000"/>
                  </a:schemeClr>
                </a:solidFill>
                <a:latin typeface="Times New Roman" panose="02020603050405020304" pitchFamily="18" charset="0"/>
                <a:cs typeface="Times New Roman" panose="02020603050405020304" pitchFamily="18" charset="0"/>
              </a:rPr>
              <a:t>Jsgrate-gmail</a:t>
            </a:r>
            <a:endParaRPr lang="en-US" altLang="zh-CN" sz="5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500" dirty="0">
              <a:latin typeface="Times New Roman" panose="02020603050405020304" pitchFamily="18" charset="0"/>
              <a:cs typeface="Times New Roman" panose="02020603050405020304" pitchFamily="18" charset="0"/>
            </a:endParaRPr>
          </a:p>
        </p:txBody>
      </p:sp>
      <p:grpSp>
        <p:nvGrpSpPr>
          <p:cNvPr id="92" name="组合 91">
            <a:extLst>
              <a:ext uri="{FF2B5EF4-FFF2-40B4-BE49-F238E27FC236}">
                <a16:creationId xmlns:a16="http://schemas.microsoft.com/office/drawing/2014/main" id="{E0F566A5-1382-4DA1-B2CC-5AF31B1BCDD9}"/>
              </a:ext>
            </a:extLst>
          </p:cNvPr>
          <p:cNvGrpSpPr/>
          <p:nvPr/>
        </p:nvGrpSpPr>
        <p:grpSpPr>
          <a:xfrm>
            <a:off x="627726" y="1544132"/>
            <a:ext cx="498146" cy="307777"/>
            <a:chOff x="521784" y="1344079"/>
            <a:chExt cx="498146" cy="307777"/>
          </a:xfrm>
        </p:grpSpPr>
        <p:sp>
          <p:nvSpPr>
            <p:cNvPr id="99" name="星形: 五角 98">
              <a:extLst>
                <a:ext uri="{FF2B5EF4-FFF2-40B4-BE49-F238E27FC236}">
                  <a16:creationId xmlns:a16="http://schemas.microsoft.com/office/drawing/2014/main" id="{90B2F2FF-170E-4220-B152-2A6B4E088BDC}"/>
                </a:ext>
              </a:extLst>
            </p:cNvPr>
            <p:cNvSpPr/>
            <p:nvPr/>
          </p:nvSpPr>
          <p:spPr>
            <a:xfrm>
              <a:off x="521784" y="1436414"/>
              <a:ext cx="140307" cy="126979"/>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C21C9509-1AF1-484D-9CB0-1DD7F8E0C384}"/>
                </a:ext>
              </a:extLst>
            </p:cNvPr>
            <p:cNvSpPr/>
            <p:nvPr/>
          </p:nvSpPr>
          <p:spPr>
            <a:xfrm>
              <a:off x="642904" y="1344079"/>
              <a:ext cx="377026" cy="307777"/>
            </a:xfrm>
            <a:prstGeom prst="rect">
              <a:avLst/>
            </a:prstGeom>
            <a:noFill/>
          </p:spPr>
          <p:txBody>
            <a:bodyPr wrap="square" lIns="91440" tIns="45720" rIns="91440" bIns="45720">
              <a:spAutoFit/>
            </a:bodyPr>
            <a:lstStyle/>
            <a:p>
              <a:pPr algn="ctr"/>
              <a:r>
                <a:rPr lang="en-US" altLang="zh-CN"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4.2/5</a:t>
              </a:r>
            </a:p>
            <a:p>
              <a:pPr algn="ctr"/>
              <a:r>
                <a:rPr lang="en-US" altLang="zh-CN" sz="7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5.9k</a:t>
              </a:r>
              <a:endParaRPr lang="zh-CN" altLang="en-US" sz="7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95" name="Picture 6" descr="Image result for user image">
            <a:extLst>
              <a:ext uri="{FF2B5EF4-FFF2-40B4-BE49-F238E27FC236}">
                <a16:creationId xmlns:a16="http://schemas.microsoft.com/office/drawing/2014/main" id="{4B04AEF6-04DF-4331-A7CA-D54B26A177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4780" y="850035"/>
            <a:ext cx="617561" cy="617561"/>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直接连接符 138">
            <a:extLst>
              <a:ext uri="{FF2B5EF4-FFF2-40B4-BE49-F238E27FC236}">
                <a16:creationId xmlns:a16="http://schemas.microsoft.com/office/drawing/2014/main" id="{7D698D9F-D880-44ED-81FD-0287D7128815}"/>
              </a:ext>
            </a:extLst>
          </p:cNvPr>
          <p:cNvCxnSpPr/>
          <p:nvPr/>
        </p:nvCxnSpPr>
        <p:spPr>
          <a:xfrm>
            <a:off x="199924" y="5659777"/>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sp>
        <p:nvSpPr>
          <p:cNvPr id="80" name="加号 79">
            <a:extLst>
              <a:ext uri="{FF2B5EF4-FFF2-40B4-BE49-F238E27FC236}">
                <a16:creationId xmlns:a16="http://schemas.microsoft.com/office/drawing/2014/main" id="{D7A64562-5B88-4852-B930-D05EE7886EE6}"/>
              </a:ext>
            </a:extLst>
          </p:cNvPr>
          <p:cNvSpPr/>
          <p:nvPr/>
        </p:nvSpPr>
        <p:spPr>
          <a:xfrm>
            <a:off x="2767766" y="511383"/>
            <a:ext cx="209555" cy="220103"/>
          </a:xfrm>
          <a:prstGeom prst="mathPlus">
            <a:avLst/>
          </a:prstGeom>
          <a:solidFill>
            <a:srgbClr val="60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098B8BF4-5341-45DD-9DA3-FD399F192DC8}"/>
              </a:ext>
            </a:extLst>
          </p:cNvPr>
          <p:cNvGrpSpPr/>
          <p:nvPr/>
        </p:nvGrpSpPr>
        <p:grpSpPr>
          <a:xfrm>
            <a:off x="1337802" y="932930"/>
            <a:ext cx="1702362" cy="653060"/>
            <a:chOff x="1337802" y="932930"/>
            <a:chExt cx="1702362" cy="653060"/>
          </a:xfrm>
        </p:grpSpPr>
        <p:grpSp>
          <p:nvGrpSpPr>
            <p:cNvPr id="82" name="组合 81">
              <a:extLst>
                <a:ext uri="{FF2B5EF4-FFF2-40B4-BE49-F238E27FC236}">
                  <a16:creationId xmlns:a16="http://schemas.microsoft.com/office/drawing/2014/main" id="{179ECDDC-AC1D-4800-AA3B-A338316814E9}"/>
                </a:ext>
              </a:extLst>
            </p:cNvPr>
            <p:cNvGrpSpPr/>
            <p:nvPr/>
          </p:nvGrpSpPr>
          <p:grpSpPr>
            <a:xfrm>
              <a:off x="1340644" y="932930"/>
              <a:ext cx="1699520" cy="223479"/>
              <a:chOff x="114300" y="503810"/>
              <a:chExt cx="1699520" cy="223479"/>
            </a:xfrm>
          </p:grpSpPr>
          <p:grpSp>
            <p:nvGrpSpPr>
              <p:cNvPr id="96" name="组合 95">
                <a:extLst>
                  <a:ext uri="{FF2B5EF4-FFF2-40B4-BE49-F238E27FC236}">
                    <a16:creationId xmlns:a16="http://schemas.microsoft.com/office/drawing/2014/main" id="{907DE7A1-C276-4CAC-9B7B-66950CB2F926}"/>
                  </a:ext>
                </a:extLst>
              </p:cNvPr>
              <p:cNvGrpSpPr/>
              <p:nvPr/>
            </p:nvGrpSpPr>
            <p:grpSpPr>
              <a:xfrm>
                <a:off x="198644" y="503810"/>
                <a:ext cx="1496344" cy="216066"/>
                <a:chOff x="198644" y="477079"/>
                <a:chExt cx="2842800" cy="152400"/>
              </a:xfrm>
            </p:grpSpPr>
            <p:cxnSp>
              <p:nvCxnSpPr>
                <p:cNvPr id="98" name="直接连接符 97">
                  <a:extLst>
                    <a:ext uri="{FF2B5EF4-FFF2-40B4-BE49-F238E27FC236}">
                      <a16:creationId xmlns:a16="http://schemas.microsoft.com/office/drawing/2014/main" id="{4898A615-346A-4B6A-8FD2-C1D0084E8C6F}"/>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3C9F9B2C-0A79-4DC8-8336-7BB8B123433B}"/>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97" name="文本框 96">
                <a:extLst>
                  <a:ext uri="{FF2B5EF4-FFF2-40B4-BE49-F238E27FC236}">
                    <a16:creationId xmlns:a16="http://schemas.microsoft.com/office/drawing/2014/main" id="{7ECDB0E3-BA38-4ECC-A89F-4B5A4CB96DF7}"/>
                  </a:ext>
                </a:extLst>
              </p:cNvPr>
              <p:cNvSpPr txBox="1"/>
              <p:nvPr/>
            </p:nvSpPr>
            <p:spPr>
              <a:xfrm>
                <a:off x="114300" y="511845"/>
                <a:ext cx="1699520" cy="215444"/>
              </a:xfrm>
              <a:prstGeom prst="rect">
                <a:avLst/>
              </a:prstGeom>
              <a:noFill/>
            </p:spPr>
            <p:txBody>
              <a:bodyPr wrap="square" rtlCol="0">
                <a:spAutoFit/>
              </a:bodyPr>
              <a:lstStyle/>
              <a:p>
                <a:r>
                  <a:rPr lang="en-US" altLang="zh-CN" sz="800" dirty="0"/>
                  <a:t>|                    Following                         |   </a:t>
                </a:r>
                <a:endParaRPr lang="zh-CN" altLang="en-US" sz="800" dirty="0"/>
              </a:p>
            </p:txBody>
          </p:sp>
        </p:grpSp>
        <p:grpSp>
          <p:nvGrpSpPr>
            <p:cNvPr id="83" name="组合 82">
              <a:extLst>
                <a:ext uri="{FF2B5EF4-FFF2-40B4-BE49-F238E27FC236}">
                  <a16:creationId xmlns:a16="http://schemas.microsoft.com/office/drawing/2014/main" id="{8A2DA90C-F354-4782-A3F6-5CB71A410A96}"/>
                </a:ext>
              </a:extLst>
            </p:cNvPr>
            <p:cNvGrpSpPr/>
            <p:nvPr/>
          </p:nvGrpSpPr>
          <p:grpSpPr>
            <a:xfrm>
              <a:off x="1338263" y="1149266"/>
              <a:ext cx="1699520" cy="221098"/>
              <a:chOff x="111919" y="503810"/>
              <a:chExt cx="1699520" cy="221098"/>
            </a:xfrm>
          </p:grpSpPr>
          <p:grpSp>
            <p:nvGrpSpPr>
              <p:cNvPr id="89" name="组合 88">
                <a:extLst>
                  <a:ext uri="{FF2B5EF4-FFF2-40B4-BE49-F238E27FC236}">
                    <a16:creationId xmlns:a16="http://schemas.microsoft.com/office/drawing/2014/main" id="{035FB0CA-FCCC-429C-81AE-6D0A926D2692}"/>
                  </a:ext>
                </a:extLst>
              </p:cNvPr>
              <p:cNvGrpSpPr/>
              <p:nvPr/>
            </p:nvGrpSpPr>
            <p:grpSpPr>
              <a:xfrm>
                <a:off x="198644" y="503810"/>
                <a:ext cx="1496344" cy="216066"/>
                <a:chOff x="198644" y="477079"/>
                <a:chExt cx="2842800" cy="152400"/>
              </a:xfrm>
            </p:grpSpPr>
            <p:cxnSp>
              <p:nvCxnSpPr>
                <p:cNvPr id="93" name="直接连接符 92">
                  <a:extLst>
                    <a:ext uri="{FF2B5EF4-FFF2-40B4-BE49-F238E27FC236}">
                      <a16:creationId xmlns:a16="http://schemas.microsoft.com/office/drawing/2014/main" id="{16308A90-EE27-4088-BF8C-1DDB86355289}"/>
                    </a:ext>
                  </a:extLst>
                </p:cNvPr>
                <p:cNvCxnSpPr/>
                <p:nvPr/>
              </p:nvCxnSpPr>
              <p:spPr>
                <a:xfrm>
                  <a:off x="198644" y="4770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88988B86-D6E0-4ED8-8E8F-D5E266DFCC67}"/>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90" name="文本框 89">
                <a:extLst>
                  <a:ext uri="{FF2B5EF4-FFF2-40B4-BE49-F238E27FC236}">
                    <a16:creationId xmlns:a16="http://schemas.microsoft.com/office/drawing/2014/main" id="{C83F232A-3324-4C01-A666-424812F1A21F}"/>
                  </a:ext>
                </a:extLst>
              </p:cNvPr>
              <p:cNvSpPr txBox="1"/>
              <p:nvPr/>
            </p:nvSpPr>
            <p:spPr>
              <a:xfrm>
                <a:off x="111919" y="509464"/>
                <a:ext cx="1699520" cy="215444"/>
              </a:xfrm>
              <a:prstGeom prst="rect">
                <a:avLst/>
              </a:prstGeom>
              <a:noFill/>
            </p:spPr>
            <p:txBody>
              <a:bodyPr wrap="square" rtlCol="0">
                <a:spAutoFit/>
              </a:bodyPr>
              <a:lstStyle/>
              <a:p>
                <a:r>
                  <a:rPr lang="en-US" altLang="zh-CN" sz="800" dirty="0"/>
                  <a:t>|                    Followers                         |   </a:t>
                </a:r>
                <a:endParaRPr lang="zh-CN" altLang="en-US" sz="800" dirty="0"/>
              </a:p>
            </p:txBody>
          </p:sp>
        </p:grpSp>
        <p:grpSp>
          <p:nvGrpSpPr>
            <p:cNvPr id="84" name="组合 83">
              <a:extLst>
                <a:ext uri="{FF2B5EF4-FFF2-40B4-BE49-F238E27FC236}">
                  <a16:creationId xmlns:a16="http://schemas.microsoft.com/office/drawing/2014/main" id="{9CC2E4BD-3372-487F-947D-2A94083922EF}"/>
                </a:ext>
              </a:extLst>
            </p:cNvPr>
            <p:cNvGrpSpPr/>
            <p:nvPr/>
          </p:nvGrpSpPr>
          <p:grpSpPr>
            <a:xfrm>
              <a:off x="1337802" y="1364893"/>
              <a:ext cx="1699520" cy="221097"/>
              <a:chOff x="114300" y="506192"/>
              <a:chExt cx="1699520" cy="221097"/>
            </a:xfrm>
          </p:grpSpPr>
          <p:grpSp>
            <p:nvGrpSpPr>
              <p:cNvPr id="85" name="组合 84">
                <a:extLst>
                  <a:ext uri="{FF2B5EF4-FFF2-40B4-BE49-F238E27FC236}">
                    <a16:creationId xmlns:a16="http://schemas.microsoft.com/office/drawing/2014/main" id="{DE84EBB2-3BC2-4132-B311-DB3374489849}"/>
                  </a:ext>
                </a:extLst>
              </p:cNvPr>
              <p:cNvGrpSpPr/>
              <p:nvPr/>
            </p:nvGrpSpPr>
            <p:grpSpPr>
              <a:xfrm>
                <a:off x="198644" y="506192"/>
                <a:ext cx="1496344" cy="213686"/>
                <a:chOff x="198644" y="478758"/>
                <a:chExt cx="2842800" cy="150721"/>
              </a:xfrm>
            </p:grpSpPr>
            <p:cxnSp>
              <p:nvCxnSpPr>
                <p:cNvPr id="87" name="直接连接符 86">
                  <a:extLst>
                    <a:ext uri="{FF2B5EF4-FFF2-40B4-BE49-F238E27FC236}">
                      <a16:creationId xmlns:a16="http://schemas.microsoft.com/office/drawing/2014/main" id="{DB5DDC04-3B8B-4D89-A5E1-3BC835B98C33}"/>
                    </a:ext>
                  </a:extLst>
                </p:cNvPr>
                <p:cNvCxnSpPr/>
                <p:nvPr/>
              </p:nvCxnSpPr>
              <p:spPr>
                <a:xfrm>
                  <a:off x="198644" y="478758"/>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67A7EE65-EBCD-499E-B0DE-6AF6CD532A8B}"/>
                    </a:ext>
                  </a:extLst>
                </p:cNvPr>
                <p:cNvCxnSpPr/>
                <p:nvPr/>
              </p:nvCxnSpPr>
              <p:spPr>
                <a:xfrm>
                  <a:off x="198644" y="629479"/>
                  <a:ext cx="2842800" cy="0"/>
                </a:xfrm>
                <a:prstGeom prst="line">
                  <a:avLst/>
                </a:prstGeom>
                <a:ln>
                  <a:solidFill>
                    <a:srgbClr val="606060"/>
                  </a:solidFill>
                </a:ln>
              </p:spPr>
              <p:style>
                <a:lnRef idx="1">
                  <a:schemeClr val="accent1"/>
                </a:lnRef>
                <a:fillRef idx="0">
                  <a:schemeClr val="accent1"/>
                </a:fillRef>
                <a:effectRef idx="0">
                  <a:schemeClr val="accent1"/>
                </a:effectRef>
                <a:fontRef idx="minor">
                  <a:schemeClr val="tx1"/>
                </a:fontRef>
              </p:style>
            </p:cxnSp>
          </p:grpSp>
          <p:sp>
            <p:nvSpPr>
              <p:cNvPr id="86" name="文本框 85">
                <a:extLst>
                  <a:ext uri="{FF2B5EF4-FFF2-40B4-BE49-F238E27FC236}">
                    <a16:creationId xmlns:a16="http://schemas.microsoft.com/office/drawing/2014/main" id="{3C922C52-1EE5-4B59-A370-75FD90BAAF72}"/>
                  </a:ext>
                </a:extLst>
              </p:cNvPr>
              <p:cNvSpPr txBox="1"/>
              <p:nvPr/>
            </p:nvSpPr>
            <p:spPr>
              <a:xfrm>
                <a:off x="114300" y="511845"/>
                <a:ext cx="1699520" cy="215444"/>
              </a:xfrm>
              <a:prstGeom prst="rect">
                <a:avLst/>
              </a:prstGeom>
              <a:noFill/>
            </p:spPr>
            <p:txBody>
              <a:bodyPr wrap="square" rtlCol="0">
                <a:spAutoFit/>
              </a:bodyPr>
              <a:lstStyle/>
              <a:p>
                <a:r>
                  <a:rPr lang="en-US" altLang="zh-CN" sz="800" dirty="0">
                    <a:solidFill>
                      <a:srgbClr val="FF0000"/>
                    </a:solidFill>
                  </a:rPr>
                  <a:t>|                    All                                      |   </a:t>
                </a:r>
                <a:endParaRPr lang="zh-CN" altLang="en-US" sz="800" dirty="0">
                  <a:solidFill>
                    <a:srgbClr val="FF0000"/>
                  </a:solidFill>
                </a:endParaRPr>
              </a:p>
            </p:txBody>
          </p:sp>
        </p:grpSp>
      </p:grpSp>
      <p:pic>
        <p:nvPicPr>
          <p:cNvPr id="102" name="Picture 8" descr="Image result for dish image">
            <a:extLst>
              <a:ext uri="{FF2B5EF4-FFF2-40B4-BE49-F238E27FC236}">
                <a16:creationId xmlns:a16="http://schemas.microsoft.com/office/drawing/2014/main" id="{00904C81-9DB4-4B07-80A0-5F043993AA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4988" y="2223473"/>
            <a:ext cx="1447177" cy="164035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2" descr="Image result for dish image">
            <a:extLst>
              <a:ext uri="{FF2B5EF4-FFF2-40B4-BE49-F238E27FC236}">
                <a16:creationId xmlns:a16="http://schemas.microsoft.com/office/drawing/2014/main" id="{8A89E009-8B06-413E-B5FF-5A521A1CE96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214" y="2221319"/>
            <a:ext cx="502894" cy="520334"/>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61">
            <a:extLst>
              <a:ext uri="{FF2B5EF4-FFF2-40B4-BE49-F238E27FC236}">
                <a16:creationId xmlns:a16="http://schemas.microsoft.com/office/drawing/2014/main" id="{C89ACEA5-71AA-421E-8CDB-A7EF511CA0EC}"/>
              </a:ext>
            </a:extLst>
          </p:cNvPr>
          <p:cNvPicPr>
            <a:picLocks noChangeAspect="1"/>
          </p:cNvPicPr>
          <p:nvPr/>
        </p:nvPicPr>
        <p:blipFill>
          <a:blip r:embed="rId15"/>
          <a:stretch>
            <a:fillRect/>
          </a:stretch>
        </p:blipFill>
        <p:spPr>
          <a:xfrm>
            <a:off x="449546" y="2942120"/>
            <a:ext cx="882629" cy="928905"/>
          </a:xfrm>
          <a:prstGeom prst="rect">
            <a:avLst/>
          </a:prstGeom>
        </p:spPr>
      </p:pic>
      <p:sp>
        <p:nvSpPr>
          <p:cNvPr id="105" name="Rounded Rectangle 34">
            <a:extLst>
              <a:ext uri="{FF2B5EF4-FFF2-40B4-BE49-F238E27FC236}">
                <a16:creationId xmlns:a16="http://schemas.microsoft.com/office/drawing/2014/main" id="{B7ED6496-9E6E-4643-8F3A-AEF7CD82444C}"/>
              </a:ext>
            </a:extLst>
          </p:cNvPr>
          <p:cNvSpPr/>
          <p:nvPr/>
        </p:nvSpPr>
        <p:spPr>
          <a:xfrm>
            <a:off x="1423476" y="1684525"/>
            <a:ext cx="632405" cy="172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solidFill>
                  <a:schemeClr val="tx1"/>
                </a:solidFill>
              </a:rPr>
              <a:t>Followers</a:t>
            </a:r>
          </a:p>
        </p:txBody>
      </p:sp>
      <p:sp>
        <p:nvSpPr>
          <p:cNvPr id="140" name="Rounded Rectangle 37">
            <a:extLst>
              <a:ext uri="{FF2B5EF4-FFF2-40B4-BE49-F238E27FC236}">
                <a16:creationId xmlns:a16="http://schemas.microsoft.com/office/drawing/2014/main" id="{B41A186B-C9A2-4FB6-ADF8-2CE83BD239C7}"/>
              </a:ext>
            </a:extLst>
          </p:cNvPr>
          <p:cNvSpPr/>
          <p:nvPr/>
        </p:nvSpPr>
        <p:spPr>
          <a:xfrm>
            <a:off x="2062406" y="1688762"/>
            <a:ext cx="632405" cy="172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800" dirty="0">
                <a:solidFill>
                  <a:schemeClr val="tx1"/>
                </a:solidFill>
              </a:rPr>
              <a:t>Following</a:t>
            </a:r>
          </a:p>
        </p:txBody>
      </p:sp>
    </p:spTree>
    <p:extLst>
      <p:ext uri="{BB962C8B-B14F-4D97-AF65-F5344CB8AC3E}">
        <p14:creationId xmlns:p14="http://schemas.microsoft.com/office/powerpoint/2010/main" val="556659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TotalTime>
  <Words>516</Words>
  <Application>Microsoft Office PowerPoint</Application>
  <PresentationFormat>自定义</PresentationFormat>
  <Paragraphs>275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Weikai Jia (MSc Computer Science FT)</dc:creator>
  <cp:lastModifiedBy>weikai jia</cp:lastModifiedBy>
  <cp:revision>269</cp:revision>
  <dcterms:created xsi:type="dcterms:W3CDTF">2019-11-10T22:30:53Z</dcterms:created>
  <dcterms:modified xsi:type="dcterms:W3CDTF">2019-11-15T20:18:39Z</dcterms:modified>
</cp:coreProperties>
</file>