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
  </p:notesMasterIdLst>
  <p:sldIdLst>
    <p:sldId id="262" r:id="rId2"/>
    <p:sldId id="276" r:id="rId3"/>
    <p:sldId id="275" r:id="rId4"/>
    <p:sldId id="277" r:id="rId5"/>
  </p:sldIdLst>
  <p:sldSz cx="32400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6060"/>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14" autoAdjust="0"/>
    <p:restoredTop sz="94686"/>
  </p:normalViewPr>
  <p:slideViewPr>
    <p:cSldViewPr snapToGrid="0" snapToObjects="1">
      <p:cViewPr varScale="1">
        <p:scale>
          <a:sx n="168" d="100"/>
          <a:sy n="168" d="100"/>
        </p:scale>
        <p:origin x="349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14BC2-4D33-E940-9154-D644EEFDFE19}" type="datetimeFigureOut">
              <a:rPr lang="en-US" smtClean="0"/>
              <a:t>11/15/2019</a:t>
            </a:fld>
            <a:endParaRPr lang="en-US"/>
          </a:p>
        </p:txBody>
      </p:sp>
      <p:sp>
        <p:nvSpPr>
          <p:cNvPr id="4" name="Slide Image Placeholder 3"/>
          <p:cNvSpPr>
            <a:spLocks noGrp="1" noRot="1" noChangeAspect="1"/>
          </p:cNvSpPr>
          <p:nvPr>
            <p:ph type="sldImg" idx="2"/>
          </p:nvPr>
        </p:nvSpPr>
        <p:spPr>
          <a:xfrm>
            <a:off x="2657475" y="1143000"/>
            <a:ext cx="1543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F2769-DC75-7E4A-A4DA-9C6E1F05376C}" type="slidenum">
              <a:rPr lang="en-US" smtClean="0"/>
              <a:t>‹#›</a:t>
            </a:fld>
            <a:endParaRPr lang="en-US"/>
          </a:p>
        </p:txBody>
      </p:sp>
    </p:spTree>
    <p:extLst>
      <p:ext uri="{BB962C8B-B14F-4D97-AF65-F5344CB8AC3E}">
        <p14:creationId xmlns:p14="http://schemas.microsoft.com/office/powerpoint/2010/main" val="1468176780"/>
      </p:ext>
    </p:extLst>
  </p:cSld>
  <p:clrMap bg1="lt1" tx1="dk1" bg2="lt2" tx2="dk2" accent1="accent1" accent2="accent2" accent3="accent3" accent4="accent4" accent5="accent5" accent6="accent6" hlink="hlink" folHlink="folHlink"/>
  <p:notesStyle>
    <a:lvl1pPr marL="0" algn="l" defTabSz="466458" rtl="0" eaLnBrk="1" latinLnBrk="0" hangingPunct="1">
      <a:defRPr sz="612" kern="1200">
        <a:solidFill>
          <a:schemeClr val="tx1"/>
        </a:solidFill>
        <a:latin typeface="+mn-lt"/>
        <a:ea typeface="+mn-ea"/>
        <a:cs typeface="+mn-cs"/>
      </a:defRPr>
    </a:lvl1pPr>
    <a:lvl2pPr marL="233228" algn="l" defTabSz="466458" rtl="0" eaLnBrk="1" latinLnBrk="0" hangingPunct="1">
      <a:defRPr sz="612" kern="1200">
        <a:solidFill>
          <a:schemeClr val="tx1"/>
        </a:solidFill>
        <a:latin typeface="+mn-lt"/>
        <a:ea typeface="+mn-ea"/>
        <a:cs typeface="+mn-cs"/>
      </a:defRPr>
    </a:lvl2pPr>
    <a:lvl3pPr marL="466458" algn="l" defTabSz="466458" rtl="0" eaLnBrk="1" latinLnBrk="0" hangingPunct="1">
      <a:defRPr sz="612" kern="1200">
        <a:solidFill>
          <a:schemeClr val="tx1"/>
        </a:solidFill>
        <a:latin typeface="+mn-lt"/>
        <a:ea typeface="+mn-ea"/>
        <a:cs typeface="+mn-cs"/>
      </a:defRPr>
    </a:lvl3pPr>
    <a:lvl4pPr marL="699687" algn="l" defTabSz="466458" rtl="0" eaLnBrk="1" latinLnBrk="0" hangingPunct="1">
      <a:defRPr sz="612" kern="1200">
        <a:solidFill>
          <a:schemeClr val="tx1"/>
        </a:solidFill>
        <a:latin typeface="+mn-lt"/>
        <a:ea typeface="+mn-ea"/>
        <a:cs typeface="+mn-cs"/>
      </a:defRPr>
    </a:lvl4pPr>
    <a:lvl5pPr marL="932915" algn="l" defTabSz="466458" rtl="0" eaLnBrk="1" latinLnBrk="0" hangingPunct="1">
      <a:defRPr sz="612" kern="1200">
        <a:solidFill>
          <a:schemeClr val="tx1"/>
        </a:solidFill>
        <a:latin typeface="+mn-lt"/>
        <a:ea typeface="+mn-ea"/>
        <a:cs typeface="+mn-cs"/>
      </a:defRPr>
    </a:lvl5pPr>
    <a:lvl6pPr marL="1166144" algn="l" defTabSz="466458" rtl="0" eaLnBrk="1" latinLnBrk="0" hangingPunct="1">
      <a:defRPr sz="612" kern="1200">
        <a:solidFill>
          <a:schemeClr val="tx1"/>
        </a:solidFill>
        <a:latin typeface="+mn-lt"/>
        <a:ea typeface="+mn-ea"/>
        <a:cs typeface="+mn-cs"/>
      </a:defRPr>
    </a:lvl6pPr>
    <a:lvl7pPr marL="1399373" algn="l" defTabSz="466458" rtl="0" eaLnBrk="1" latinLnBrk="0" hangingPunct="1">
      <a:defRPr sz="612" kern="1200">
        <a:solidFill>
          <a:schemeClr val="tx1"/>
        </a:solidFill>
        <a:latin typeface="+mn-lt"/>
        <a:ea typeface="+mn-ea"/>
        <a:cs typeface="+mn-cs"/>
      </a:defRPr>
    </a:lvl7pPr>
    <a:lvl8pPr marL="1632603" algn="l" defTabSz="466458" rtl="0" eaLnBrk="1" latinLnBrk="0" hangingPunct="1">
      <a:defRPr sz="612" kern="1200">
        <a:solidFill>
          <a:schemeClr val="tx1"/>
        </a:solidFill>
        <a:latin typeface="+mn-lt"/>
        <a:ea typeface="+mn-ea"/>
        <a:cs typeface="+mn-cs"/>
      </a:defRPr>
    </a:lvl8pPr>
    <a:lvl9pPr marL="1865831" algn="l" defTabSz="466458" rtl="0" eaLnBrk="1" latinLnBrk="0" hangingPunct="1">
      <a:defRPr sz="61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07" y="1060529"/>
            <a:ext cx="2754075" cy="2256061"/>
          </a:xfrm>
        </p:spPr>
        <p:txBody>
          <a:bodyPr anchor="b"/>
          <a:lstStyle>
            <a:lvl1pPr algn="ctr">
              <a:defRPr sz="2126"/>
            </a:lvl1pPr>
          </a:lstStyle>
          <a:p>
            <a:r>
              <a:rPr lang="en-GB"/>
              <a:t>Click to edit Master title style</a:t>
            </a:r>
            <a:endParaRPr lang="en-US" dirty="0"/>
          </a:p>
        </p:txBody>
      </p:sp>
      <p:sp>
        <p:nvSpPr>
          <p:cNvPr id="3" name="Subtitle 2"/>
          <p:cNvSpPr>
            <a:spLocks noGrp="1"/>
          </p:cNvSpPr>
          <p:nvPr>
            <p:ph type="subTitle" idx="1"/>
          </p:nvPr>
        </p:nvSpPr>
        <p:spPr>
          <a:xfrm>
            <a:off x="405011" y="3403592"/>
            <a:ext cx="2430066" cy="1564542"/>
          </a:xfrm>
        </p:spPr>
        <p:txBody>
          <a:bodyPr/>
          <a:lstStyle>
            <a:lvl1pPr marL="0" indent="0" algn="ctr">
              <a:buNone/>
              <a:defRPr sz="850"/>
            </a:lvl1pPr>
            <a:lvl2pPr marL="161986" indent="0" algn="ctr">
              <a:buNone/>
              <a:defRPr sz="709"/>
            </a:lvl2pPr>
            <a:lvl3pPr marL="323972" indent="0" algn="ctr">
              <a:buNone/>
              <a:defRPr sz="638"/>
            </a:lvl3pPr>
            <a:lvl4pPr marL="485958" indent="0" algn="ctr">
              <a:buNone/>
              <a:defRPr sz="567"/>
            </a:lvl4pPr>
            <a:lvl5pPr marL="647944" indent="0" algn="ctr">
              <a:buNone/>
              <a:defRPr sz="567"/>
            </a:lvl5pPr>
            <a:lvl6pPr marL="809930" indent="0" algn="ctr">
              <a:buNone/>
              <a:defRPr sz="567"/>
            </a:lvl6pPr>
            <a:lvl7pPr marL="971916" indent="0" algn="ctr">
              <a:buNone/>
              <a:defRPr sz="567"/>
            </a:lvl7pPr>
            <a:lvl8pPr marL="1133902" indent="0" algn="ctr">
              <a:buNone/>
              <a:defRPr sz="567"/>
            </a:lvl8pPr>
            <a:lvl9pPr marL="1295888" indent="0" algn="ctr">
              <a:buNone/>
              <a:defRPr sz="56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56451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44616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688" y="345009"/>
            <a:ext cx="698644" cy="549164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2756" y="345009"/>
            <a:ext cx="2055431" cy="549164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352817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78963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69" y="1615546"/>
            <a:ext cx="2794576" cy="2695572"/>
          </a:xfrm>
        </p:spPr>
        <p:txBody>
          <a:bodyPr anchor="b"/>
          <a:lstStyle>
            <a:lvl1pPr>
              <a:defRPr sz="2126"/>
            </a:lvl1pPr>
          </a:lstStyle>
          <a:p>
            <a:r>
              <a:rPr lang="en-GB"/>
              <a:t>Click to edit Master title style</a:t>
            </a:r>
            <a:endParaRPr lang="en-US" dirty="0"/>
          </a:p>
        </p:txBody>
      </p:sp>
      <p:sp>
        <p:nvSpPr>
          <p:cNvPr id="3" name="Text Placeholder 2"/>
          <p:cNvSpPr>
            <a:spLocks noGrp="1"/>
          </p:cNvSpPr>
          <p:nvPr>
            <p:ph type="body" idx="1"/>
          </p:nvPr>
        </p:nvSpPr>
        <p:spPr>
          <a:xfrm>
            <a:off x="221069" y="4336619"/>
            <a:ext cx="2794576" cy="1417538"/>
          </a:xfrm>
        </p:spPr>
        <p:txBody>
          <a:bodyPr/>
          <a:lstStyle>
            <a:lvl1pPr marL="0" indent="0">
              <a:buNone/>
              <a:defRPr sz="850">
                <a:solidFill>
                  <a:schemeClr val="tx1"/>
                </a:solidFill>
              </a:defRPr>
            </a:lvl1pPr>
            <a:lvl2pPr marL="161986" indent="0">
              <a:buNone/>
              <a:defRPr sz="709">
                <a:solidFill>
                  <a:schemeClr val="tx1">
                    <a:tint val="75000"/>
                  </a:schemeClr>
                </a:solidFill>
              </a:defRPr>
            </a:lvl2pPr>
            <a:lvl3pPr marL="323972" indent="0">
              <a:buNone/>
              <a:defRPr sz="638">
                <a:solidFill>
                  <a:schemeClr val="tx1">
                    <a:tint val="75000"/>
                  </a:schemeClr>
                </a:solidFill>
              </a:defRPr>
            </a:lvl3pPr>
            <a:lvl4pPr marL="485958" indent="0">
              <a:buNone/>
              <a:defRPr sz="567">
                <a:solidFill>
                  <a:schemeClr val="tx1">
                    <a:tint val="75000"/>
                  </a:schemeClr>
                </a:solidFill>
              </a:defRPr>
            </a:lvl4pPr>
            <a:lvl5pPr marL="647944" indent="0">
              <a:buNone/>
              <a:defRPr sz="567">
                <a:solidFill>
                  <a:schemeClr val="tx1">
                    <a:tint val="75000"/>
                  </a:schemeClr>
                </a:solidFill>
              </a:defRPr>
            </a:lvl5pPr>
            <a:lvl6pPr marL="809930" indent="0">
              <a:buNone/>
              <a:defRPr sz="567">
                <a:solidFill>
                  <a:schemeClr val="tx1">
                    <a:tint val="75000"/>
                  </a:schemeClr>
                </a:solidFill>
              </a:defRPr>
            </a:lvl6pPr>
            <a:lvl7pPr marL="971916" indent="0">
              <a:buNone/>
              <a:defRPr sz="567">
                <a:solidFill>
                  <a:schemeClr val="tx1">
                    <a:tint val="75000"/>
                  </a:schemeClr>
                </a:solidFill>
              </a:defRPr>
            </a:lvl7pPr>
            <a:lvl8pPr marL="1133902" indent="0">
              <a:buNone/>
              <a:defRPr sz="567">
                <a:solidFill>
                  <a:schemeClr val="tx1">
                    <a:tint val="75000"/>
                  </a:schemeClr>
                </a:solidFill>
              </a:defRPr>
            </a:lvl8pPr>
            <a:lvl9pPr marL="1295888" indent="0">
              <a:buNone/>
              <a:defRPr sz="56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92760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22756" y="1725046"/>
            <a:ext cx="1377037" cy="4111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640295" y="1725046"/>
            <a:ext cx="1377037" cy="4111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CA37626-CA92-524F-B8DA-E2FFC073E2DE}"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4991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78" y="345011"/>
            <a:ext cx="2794576" cy="1252534"/>
          </a:xfrm>
        </p:spPr>
        <p:txBody>
          <a:bodyPr/>
          <a:lstStyle/>
          <a:p>
            <a:r>
              <a:rPr lang="en-GB"/>
              <a:t>Click to edit Master title style</a:t>
            </a:r>
            <a:endParaRPr lang="en-US" dirty="0"/>
          </a:p>
        </p:txBody>
      </p:sp>
      <p:sp>
        <p:nvSpPr>
          <p:cNvPr id="3" name="Text Placeholder 2"/>
          <p:cNvSpPr>
            <a:spLocks noGrp="1"/>
          </p:cNvSpPr>
          <p:nvPr>
            <p:ph type="body" idx="1"/>
          </p:nvPr>
        </p:nvSpPr>
        <p:spPr>
          <a:xfrm>
            <a:off x="223178" y="1588543"/>
            <a:ext cx="1370709" cy="778521"/>
          </a:xfrm>
        </p:spPr>
        <p:txBody>
          <a:bodyPr anchor="b"/>
          <a:lstStyle>
            <a:lvl1pPr marL="0" indent="0">
              <a:buNone/>
              <a:defRPr sz="850" b="1"/>
            </a:lvl1pPr>
            <a:lvl2pPr marL="161986" indent="0">
              <a:buNone/>
              <a:defRPr sz="709" b="1"/>
            </a:lvl2pPr>
            <a:lvl3pPr marL="323972" indent="0">
              <a:buNone/>
              <a:defRPr sz="638" b="1"/>
            </a:lvl3pPr>
            <a:lvl4pPr marL="485958" indent="0">
              <a:buNone/>
              <a:defRPr sz="567" b="1"/>
            </a:lvl4pPr>
            <a:lvl5pPr marL="647944" indent="0">
              <a:buNone/>
              <a:defRPr sz="567" b="1"/>
            </a:lvl5pPr>
            <a:lvl6pPr marL="809930" indent="0">
              <a:buNone/>
              <a:defRPr sz="567" b="1"/>
            </a:lvl6pPr>
            <a:lvl7pPr marL="971916" indent="0">
              <a:buNone/>
              <a:defRPr sz="567" b="1"/>
            </a:lvl7pPr>
            <a:lvl8pPr marL="1133902" indent="0">
              <a:buNone/>
              <a:defRPr sz="567" b="1"/>
            </a:lvl8pPr>
            <a:lvl9pPr marL="1295888" indent="0">
              <a:buNone/>
              <a:defRPr sz="567" b="1"/>
            </a:lvl9pPr>
          </a:lstStyle>
          <a:p>
            <a:pPr lvl="0"/>
            <a:r>
              <a:rPr lang="en-GB"/>
              <a:t>Click to edit Master text styles</a:t>
            </a:r>
          </a:p>
        </p:txBody>
      </p:sp>
      <p:sp>
        <p:nvSpPr>
          <p:cNvPr id="4" name="Content Placeholder 3"/>
          <p:cNvSpPr>
            <a:spLocks noGrp="1"/>
          </p:cNvSpPr>
          <p:nvPr>
            <p:ph sz="half" idx="2"/>
          </p:nvPr>
        </p:nvSpPr>
        <p:spPr>
          <a:xfrm>
            <a:off x="223178" y="2367064"/>
            <a:ext cx="1370709" cy="3481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640295" y="1588543"/>
            <a:ext cx="1377459" cy="778521"/>
          </a:xfrm>
        </p:spPr>
        <p:txBody>
          <a:bodyPr anchor="b"/>
          <a:lstStyle>
            <a:lvl1pPr marL="0" indent="0">
              <a:buNone/>
              <a:defRPr sz="850" b="1"/>
            </a:lvl1pPr>
            <a:lvl2pPr marL="161986" indent="0">
              <a:buNone/>
              <a:defRPr sz="709" b="1"/>
            </a:lvl2pPr>
            <a:lvl3pPr marL="323972" indent="0">
              <a:buNone/>
              <a:defRPr sz="638" b="1"/>
            </a:lvl3pPr>
            <a:lvl4pPr marL="485958" indent="0">
              <a:buNone/>
              <a:defRPr sz="567" b="1"/>
            </a:lvl4pPr>
            <a:lvl5pPr marL="647944" indent="0">
              <a:buNone/>
              <a:defRPr sz="567" b="1"/>
            </a:lvl5pPr>
            <a:lvl6pPr marL="809930" indent="0">
              <a:buNone/>
              <a:defRPr sz="567" b="1"/>
            </a:lvl6pPr>
            <a:lvl7pPr marL="971916" indent="0">
              <a:buNone/>
              <a:defRPr sz="567" b="1"/>
            </a:lvl7pPr>
            <a:lvl8pPr marL="1133902" indent="0">
              <a:buNone/>
              <a:defRPr sz="567" b="1"/>
            </a:lvl8pPr>
            <a:lvl9pPr marL="1295888" indent="0">
              <a:buNone/>
              <a:defRPr sz="567" b="1"/>
            </a:lvl9pPr>
          </a:lstStyle>
          <a:p>
            <a:pPr lvl="0"/>
            <a:r>
              <a:rPr lang="en-GB"/>
              <a:t>Click to edit Master text styles</a:t>
            </a:r>
          </a:p>
        </p:txBody>
      </p:sp>
      <p:sp>
        <p:nvSpPr>
          <p:cNvPr id="6" name="Content Placeholder 5"/>
          <p:cNvSpPr>
            <a:spLocks noGrp="1"/>
          </p:cNvSpPr>
          <p:nvPr>
            <p:ph sz="quarter" idx="4"/>
          </p:nvPr>
        </p:nvSpPr>
        <p:spPr>
          <a:xfrm>
            <a:off x="1640295" y="2367064"/>
            <a:ext cx="1377459" cy="3481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CA37626-CA92-524F-B8DA-E2FFC073E2DE}" type="datetimeFigureOut">
              <a:rPr lang="en-US" smtClean="0"/>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38507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CA37626-CA92-524F-B8DA-E2FFC073E2DE}" type="datetimeFigureOut">
              <a:rPr lang="en-US" smtClean="0"/>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64308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37626-CA92-524F-B8DA-E2FFC073E2DE}" type="datetimeFigureOut">
              <a:rPr lang="en-US" smtClean="0"/>
              <a:t>11/15/2019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03790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78" y="432012"/>
            <a:ext cx="1045013" cy="1512041"/>
          </a:xfrm>
        </p:spPr>
        <p:txBody>
          <a:bodyPr anchor="b"/>
          <a:lstStyle>
            <a:lvl1pPr>
              <a:defRPr sz="1134"/>
            </a:lvl1pPr>
          </a:lstStyle>
          <a:p>
            <a:r>
              <a:rPr lang="en-GB"/>
              <a:t>Click to edit Master title style</a:t>
            </a:r>
            <a:endParaRPr lang="en-US" dirty="0"/>
          </a:p>
        </p:txBody>
      </p:sp>
      <p:sp>
        <p:nvSpPr>
          <p:cNvPr id="3" name="Content Placeholder 2"/>
          <p:cNvSpPr>
            <a:spLocks noGrp="1"/>
          </p:cNvSpPr>
          <p:nvPr>
            <p:ph idx="1"/>
          </p:nvPr>
        </p:nvSpPr>
        <p:spPr>
          <a:xfrm>
            <a:off x="1377459" y="933027"/>
            <a:ext cx="1640295" cy="4605124"/>
          </a:xfrm>
        </p:spPr>
        <p:txBody>
          <a:bodyPr/>
          <a:lstStyle>
            <a:lvl1pPr>
              <a:defRPr sz="1134"/>
            </a:lvl1pPr>
            <a:lvl2pPr>
              <a:defRPr sz="992"/>
            </a:lvl2pPr>
            <a:lvl3pPr>
              <a:defRPr sz="850"/>
            </a:lvl3pPr>
            <a:lvl4pPr>
              <a:defRPr sz="709"/>
            </a:lvl4pPr>
            <a:lvl5pPr>
              <a:defRPr sz="709"/>
            </a:lvl5pPr>
            <a:lvl6pPr>
              <a:defRPr sz="709"/>
            </a:lvl6pPr>
            <a:lvl7pPr>
              <a:defRPr sz="709"/>
            </a:lvl7pPr>
            <a:lvl8pPr>
              <a:defRPr sz="709"/>
            </a:lvl8pPr>
            <a:lvl9pPr>
              <a:defRPr sz="70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23178" y="1944052"/>
            <a:ext cx="1045013" cy="3601598"/>
          </a:xfrm>
        </p:spPr>
        <p:txBody>
          <a:bodyPr/>
          <a:lstStyle>
            <a:lvl1pPr marL="0" indent="0">
              <a:buNone/>
              <a:defRPr sz="567"/>
            </a:lvl1pPr>
            <a:lvl2pPr marL="161986" indent="0">
              <a:buNone/>
              <a:defRPr sz="496"/>
            </a:lvl2pPr>
            <a:lvl3pPr marL="323972" indent="0">
              <a:buNone/>
              <a:defRPr sz="425"/>
            </a:lvl3pPr>
            <a:lvl4pPr marL="485958" indent="0">
              <a:buNone/>
              <a:defRPr sz="354"/>
            </a:lvl4pPr>
            <a:lvl5pPr marL="647944" indent="0">
              <a:buNone/>
              <a:defRPr sz="354"/>
            </a:lvl5pPr>
            <a:lvl6pPr marL="809930" indent="0">
              <a:buNone/>
              <a:defRPr sz="354"/>
            </a:lvl6pPr>
            <a:lvl7pPr marL="971916" indent="0">
              <a:buNone/>
              <a:defRPr sz="354"/>
            </a:lvl7pPr>
            <a:lvl8pPr marL="1133902" indent="0">
              <a:buNone/>
              <a:defRPr sz="354"/>
            </a:lvl8pPr>
            <a:lvl9pPr marL="1295888" indent="0">
              <a:buNone/>
              <a:defRPr sz="354"/>
            </a:lvl9pPr>
          </a:lstStyle>
          <a:p>
            <a:pPr lvl="0"/>
            <a:r>
              <a:rPr lang="en-GB"/>
              <a:t>Click to edit Master text styles</a:t>
            </a:r>
          </a:p>
        </p:txBody>
      </p:sp>
      <p:sp>
        <p:nvSpPr>
          <p:cNvPr id="5" name="Date Placeholder 4"/>
          <p:cNvSpPr>
            <a:spLocks noGrp="1"/>
          </p:cNvSpPr>
          <p:nvPr>
            <p:ph type="dt" sz="half" idx="10"/>
          </p:nvPr>
        </p:nvSpPr>
        <p:spPr/>
        <p:txBody>
          <a:bodyPr/>
          <a:lstStyle/>
          <a:p>
            <a:fld id="{3CA37626-CA92-524F-B8DA-E2FFC073E2DE}"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390950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78" y="432012"/>
            <a:ext cx="1045013" cy="1512041"/>
          </a:xfrm>
        </p:spPr>
        <p:txBody>
          <a:bodyPr anchor="b"/>
          <a:lstStyle>
            <a:lvl1pPr>
              <a:defRPr sz="1134"/>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7459" y="933027"/>
            <a:ext cx="1640295" cy="4605124"/>
          </a:xfrm>
        </p:spPr>
        <p:txBody>
          <a:bodyPr anchor="t"/>
          <a:lstStyle>
            <a:lvl1pPr marL="0" indent="0">
              <a:buNone/>
              <a:defRPr sz="1134"/>
            </a:lvl1pPr>
            <a:lvl2pPr marL="161986" indent="0">
              <a:buNone/>
              <a:defRPr sz="992"/>
            </a:lvl2pPr>
            <a:lvl3pPr marL="323972" indent="0">
              <a:buNone/>
              <a:defRPr sz="850"/>
            </a:lvl3pPr>
            <a:lvl4pPr marL="485958" indent="0">
              <a:buNone/>
              <a:defRPr sz="709"/>
            </a:lvl4pPr>
            <a:lvl5pPr marL="647944" indent="0">
              <a:buNone/>
              <a:defRPr sz="709"/>
            </a:lvl5pPr>
            <a:lvl6pPr marL="809930" indent="0">
              <a:buNone/>
              <a:defRPr sz="709"/>
            </a:lvl6pPr>
            <a:lvl7pPr marL="971916" indent="0">
              <a:buNone/>
              <a:defRPr sz="709"/>
            </a:lvl7pPr>
            <a:lvl8pPr marL="1133902" indent="0">
              <a:buNone/>
              <a:defRPr sz="709"/>
            </a:lvl8pPr>
            <a:lvl9pPr marL="1295888" indent="0">
              <a:buNone/>
              <a:defRPr sz="709"/>
            </a:lvl9pPr>
          </a:lstStyle>
          <a:p>
            <a:r>
              <a:rPr lang="en-GB"/>
              <a:t>Click icon to add picture</a:t>
            </a:r>
            <a:endParaRPr lang="en-US" dirty="0"/>
          </a:p>
        </p:txBody>
      </p:sp>
      <p:sp>
        <p:nvSpPr>
          <p:cNvPr id="4" name="Text Placeholder 3"/>
          <p:cNvSpPr>
            <a:spLocks noGrp="1"/>
          </p:cNvSpPr>
          <p:nvPr>
            <p:ph type="body" sz="half" idx="2"/>
          </p:nvPr>
        </p:nvSpPr>
        <p:spPr>
          <a:xfrm>
            <a:off x="223178" y="1944052"/>
            <a:ext cx="1045013" cy="3601598"/>
          </a:xfrm>
        </p:spPr>
        <p:txBody>
          <a:bodyPr/>
          <a:lstStyle>
            <a:lvl1pPr marL="0" indent="0">
              <a:buNone/>
              <a:defRPr sz="567"/>
            </a:lvl1pPr>
            <a:lvl2pPr marL="161986" indent="0">
              <a:buNone/>
              <a:defRPr sz="496"/>
            </a:lvl2pPr>
            <a:lvl3pPr marL="323972" indent="0">
              <a:buNone/>
              <a:defRPr sz="425"/>
            </a:lvl3pPr>
            <a:lvl4pPr marL="485958" indent="0">
              <a:buNone/>
              <a:defRPr sz="354"/>
            </a:lvl4pPr>
            <a:lvl5pPr marL="647944" indent="0">
              <a:buNone/>
              <a:defRPr sz="354"/>
            </a:lvl5pPr>
            <a:lvl6pPr marL="809930" indent="0">
              <a:buNone/>
              <a:defRPr sz="354"/>
            </a:lvl6pPr>
            <a:lvl7pPr marL="971916" indent="0">
              <a:buNone/>
              <a:defRPr sz="354"/>
            </a:lvl7pPr>
            <a:lvl8pPr marL="1133902" indent="0">
              <a:buNone/>
              <a:defRPr sz="354"/>
            </a:lvl8pPr>
            <a:lvl9pPr marL="1295888" indent="0">
              <a:buNone/>
              <a:defRPr sz="354"/>
            </a:lvl9pPr>
          </a:lstStyle>
          <a:p>
            <a:pPr lvl="0"/>
            <a:r>
              <a:rPr lang="en-GB"/>
              <a:t>Click to edit Master text styles</a:t>
            </a:r>
          </a:p>
        </p:txBody>
      </p:sp>
      <p:sp>
        <p:nvSpPr>
          <p:cNvPr id="5" name="Date Placeholder 4"/>
          <p:cNvSpPr>
            <a:spLocks noGrp="1"/>
          </p:cNvSpPr>
          <p:nvPr>
            <p:ph type="dt" sz="half" idx="10"/>
          </p:nvPr>
        </p:nvSpPr>
        <p:spPr/>
        <p:txBody>
          <a:bodyPr/>
          <a:lstStyle/>
          <a:p>
            <a:fld id="{3CA37626-CA92-524F-B8DA-E2FFC073E2DE}"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45503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56" y="345011"/>
            <a:ext cx="2794576" cy="125253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2756" y="1725046"/>
            <a:ext cx="2794576" cy="41116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22756" y="6006164"/>
            <a:ext cx="729020" cy="345009"/>
          </a:xfrm>
          <a:prstGeom prst="rect">
            <a:avLst/>
          </a:prstGeom>
        </p:spPr>
        <p:txBody>
          <a:bodyPr vert="horz" lIns="91440" tIns="45720" rIns="91440" bIns="45720" rtlCol="0" anchor="ctr"/>
          <a:lstStyle>
            <a:lvl1pPr algn="l">
              <a:defRPr sz="425">
                <a:solidFill>
                  <a:schemeClr val="tx1">
                    <a:tint val="75000"/>
                  </a:schemeClr>
                </a:solidFill>
              </a:defRPr>
            </a:lvl1pPr>
          </a:lstStyle>
          <a:p>
            <a:fld id="{3CA37626-CA92-524F-B8DA-E2FFC073E2DE}" type="datetimeFigureOut">
              <a:rPr lang="en-US" smtClean="0"/>
              <a:t>11/15/2019</a:t>
            </a:fld>
            <a:endParaRPr lang="en-US"/>
          </a:p>
        </p:txBody>
      </p:sp>
      <p:sp>
        <p:nvSpPr>
          <p:cNvPr id="5" name="Footer Placeholder 4"/>
          <p:cNvSpPr>
            <a:spLocks noGrp="1"/>
          </p:cNvSpPr>
          <p:nvPr>
            <p:ph type="ftr" sz="quarter" idx="3"/>
          </p:nvPr>
        </p:nvSpPr>
        <p:spPr>
          <a:xfrm>
            <a:off x="1073279" y="6006164"/>
            <a:ext cx="1093530" cy="345009"/>
          </a:xfrm>
          <a:prstGeom prst="rect">
            <a:avLst/>
          </a:prstGeom>
        </p:spPr>
        <p:txBody>
          <a:bodyPr vert="horz" lIns="91440" tIns="45720" rIns="91440" bIns="45720" rtlCol="0" anchor="ctr"/>
          <a:lstStyle>
            <a:lvl1pPr algn="ctr">
              <a:defRPr sz="42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88312" y="6006164"/>
            <a:ext cx="729020" cy="345009"/>
          </a:xfrm>
          <a:prstGeom prst="rect">
            <a:avLst/>
          </a:prstGeom>
        </p:spPr>
        <p:txBody>
          <a:bodyPr vert="horz" lIns="91440" tIns="45720" rIns="91440" bIns="45720" rtlCol="0" anchor="ctr"/>
          <a:lstStyle>
            <a:lvl1pPr algn="r">
              <a:defRPr sz="425">
                <a:solidFill>
                  <a:schemeClr val="tx1">
                    <a:tint val="75000"/>
                  </a:schemeClr>
                </a:solidFill>
              </a:defRPr>
            </a:lvl1pPr>
          </a:lstStyle>
          <a:p>
            <a:fld id="{2CAD8D5D-DFA2-ED43-AF4D-1F77AC7A1834}" type="slidenum">
              <a:rPr lang="en-US" smtClean="0"/>
              <a:t>‹#›</a:t>
            </a:fld>
            <a:endParaRPr lang="en-US"/>
          </a:p>
        </p:txBody>
      </p:sp>
    </p:spTree>
    <p:extLst>
      <p:ext uri="{BB962C8B-B14F-4D97-AF65-F5344CB8AC3E}">
        <p14:creationId xmlns:p14="http://schemas.microsoft.com/office/powerpoint/2010/main" val="28228279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3972" rtl="0" eaLnBrk="1" latinLnBrk="0" hangingPunct="1">
        <a:lnSpc>
          <a:spcPct val="90000"/>
        </a:lnSpc>
        <a:spcBef>
          <a:spcPct val="0"/>
        </a:spcBef>
        <a:buNone/>
        <a:defRPr sz="1559" kern="1200">
          <a:solidFill>
            <a:schemeClr val="tx1"/>
          </a:solidFill>
          <a:latin typeface="+mj-lt"/>
          <a:ea typeface="+mj-ea"/>
          <a:cs typeface="+mj-cs"/>
        </a:defRPr>
      </a:lvl1pPr>
    </p:titleStyle>
    <p:bodyStyle>
      <a:lvl1pPr marL="80993" indent="-80993" algn="l" defTabSz="323972" rtl="0" eaLnBrk="1" latinLnBrk="0" hangingPunct="1">
        <a:lnSpc>
          <a:spcPct val="90000"/>
        </a:lnSpc>
        <a:spcBef>
          <a:spcPts val="354"/>
        </a:spcBef>
        <a:buFont typeface="Arial" panose="020B0604020202020204" pitchFamily="34" charset="0"/>
        <a:buChar char="•"/>
        <a:defRPr sz="992" kern="1200">
          <a:solidFill>
            <a:schemeClr val="tx1"/>
          </a:solidFill>
          <a:latin typeface="+mn-lt"/>
          <a:ea typeface="+mn-ea"/>
          <a:cs typeface="+mn-cs"/>
        </a:defRPr>
      </a:lvl1pPr>
      <a:lvl2pPr marL="242979" indent="-80993" algn="l" defTabSz="323972" rtl="0" eaLnBrk="1" latinLnBrk="0" hangingPunct="1">
        <a:lnSpc>
          <a:spcPct val="90000"/>
        </a:lnSpc>
        <a:spcBef>
          <a:spcPts val="177"/>
        </a:spcBef>
        <a:buFont typeface="Arial" panose="020B0604020202020204" pitchFamily="34" charset="0"/>
        <a:buChar char="•"/>
        <a:defRPr sz="850" kern="1200">
          <a:solidFill>
            <a:schemeClr val="tx1"/>
          </a:solidFill>
          <a:latin typeface="+mn-lt"/>
          <a:ea typeface="+mn-ea"/>
          <a:cs typeface="+mn-cs"/>
        </a:defRPr>
      </a:lvl2pPr>
      <a:lvl3pPr marL="404965" indent="-80993" algn="l" defTabSz="323972" rtl="0" eaLnBrk="1" latinLnBrk="0" hangingPunct="1">
        <a:lnSpc>
          <a:spcPct val="90000"/>
        </a:lnSpc>
        <a:spcBef>
          <a:spcPts val="177"/>
        </a:spcBef>
        <a:buFont typeface="Arial" panose="020B0604020202020204" pitchFamily="34" charset="0"/>
        <a:buChar char="•"/>
        <a:defRPr sz="709" kern="1200">
          <a:solidFill>
            <a:schemeClr val="tx1"/>
          </a:solidFill>
          <a:latin typeface="+mn-lt"/>
          <a:ea typeface="+mn-ea"/>
          <a:cs typeface="+mn-cs"/>
        </a:defRPr>
      </a:lvl3pPr>
      <a:lvl4pPr marL="566951"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4pPr>
      <a:lvl5pPr marL="728937"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5pPr>
      <a:lvl6pPr marL="890923"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6pPr>
      <a:lvl7pPr marL="1052909"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7pPr>
      <a:lvl8pPr marL="1214895"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8pPr>
      <a:lvl9pPr marL="1376881"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9pPr>
    </p:bodyStyle>
    <p:otherStyle>
      <a:defPPr>
        <a:defRPr lang="en-US"/>
      </a:defPPr>
      <a:lvl1pPr marL="0" algn="l" defTabSz="323972" rtl="0" eaLnBrk="1" latinLnBrk="0" hangingPunct="1">
        <a:defRPr sz="638" kern="1200">
          <a:solidFill>
            <a:schemeClr val="tx1"/>
          </a:solidFill>
          <a:latin typeface="+mn-lt"/>
          <a:ea typeface="+mn-ea"/>
          <a:cs typeface="+mn-cs"/>
        </a:defRPr>
      </a:lvl1pPr>
      <a:lvl2pPr marL="161986" algn="l" defTabSz="323972" rtl="0" eaLnBrk="1" latinLnBrk="0" hangingPunct="1">
        <a:defRPr sz="638" kern="1200">
          <a:solidFill>
            <a:schemeClr val="tx1"/>
          </a:solidFill>
          <a:latin typeface="+mn-lt"/>
          <a:ea typeface="+mn-ea"/>
          <a:cs typeface="+mn-cs"/>
        </a:defRPr>
      </a:lvl2pPr>
      <a:lvl3pPr marL="323972" algn="l" defTabSz="323972" rtl="0" eaLnBrk="1" latinLnBrk="0" hangingPunct="1">
        <a:defRPr sz="638" kern="1200">
          <a:solidFill>
            <a:schemeClr val="tx1"/>
          </a:solidFill>
          <a:latin typeface="+mn-lt"/>
          <a:ea typeface="+mn-ea"/>
          <a:cs typeface="+mn-cs"/>
        </a:defRPr>
      </a:lvl3pPr>
      <a:lvl4pPr marL="485958" algn="l" defTabSz="323972" rtl="0" eaLnBrk="1" latinLnBrk="0" hangingPunct="1">
        <a:defRPr sz="638" kern="1200">
          <a:solidFill>
            <a:schemeClr val="tx1"/>
          </a:solidFill>
          <a:latin typeface="+mn-lt"/>
          <a:ea typeface="+mn-ea"/>
          <a:cs typeface="+mn-cs"/>
        </a:defRPr>
      </a:lvl4pPr>
      <a:lvl5pPr marL="647944" algn="l" defTabSz="323972" rtl="0" eaLnBrk="1" latinLnBrk="0" hangingPunct="1">
        <a:defRPr sz="638" kern="1200">
          <a:solidFill>
            <a:schemeClr val="tx1"/>
          </a:solidFill>
          <a:latin typeface="+mn-lt"/>
          <a:ea typeface="+mn-ea"/>
          <a:cs typeface="+mn-cs"/>
        </a:defRPr>
      </a:lvl5pPr>
      <a:lvl6pPr marL="809930" algn="l" defTabSz="323972" rtl="0" eaLnBrk="1" latinLnBrk="0" hangingPunct="1">
        <a:defRPr sz="638" kern="1200">
          <a:solidFill>
            <a:schemeClr val="tx1"/>
          </a:solidFill>
          <a:latin typeface="+mn-lt"/>
          <a:ea typeface="+mn-ea"/>
          <a:cs typeface="+mn-cs"/>
        </a:defRPr>
      </a:lvl6pPr>
      <a:lvl7pPr marL="971916" algn="l" defTabSz="323972" rtl="0" eaLnBrk="1" latinLnBrk="0" hangingPunct="1">
        <a:defRPr sz="638" kern="1200">
          <a:solidFill>
            <a:schemeClr val="tx1"/>
          </a:solidFill>
          <a:latin typeface="+mn-lt"/>
          <a:ea typeface="+mn-ea"/>
          <a:cs typeface="+mn-cs"/>
        </a:defRPr>
      </a:lvl7pPr>
      <a:lvl8pPr marL="1133902" algn="l" defTabSz="323972" rtl="0" eaLnBrk="1" latinLnBrk="0" hangingPunct="1">
        <a:defRPr sz="638" kern="1200">
          <a:solidFill>
            <a:schemeClr val="tx1"/>
          </a:solidFill>
          <a:latin typeface="+mn-lt"/>
          <a:ea typeface="+mn-ea"/>
          <a:cs typeface="+mn-cs"/>
        </a:defRPr>
      </a:lvl8pPr>
      <a:lvl9pPr marL="1295888" algn="l" defTabSz="323972" rtl="0" eaLnBrk="1" latinLnBrk="0" hangingPunct="1">
        <a:defRPr sz="6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png"/><Relationship Id="rId1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20.jpeg"/><Relationship Id="rId2" Type="http://schemas.openxmlformats.org/officeDocument/2006/relationships/image" Target="../media/image1.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8.jpeg"/><Relationship Id="rId10" Type="http://schemas.openxmlformats.org/officeDocument/2006/relationships/image" Target="../media/image9.png"/><Relationship Id="rId19" Type="http://schemas.openxmlformats.org/officeDocument/2006/relationships/image" Target="../media/image13.jpe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7.jpe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png"/><Relationship Id="rId1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20.jpeg"/><Relationship Id="rId2" Type="http://schemas.openxmlformats.org/officeDocument/2006/relationships/image" Target="../media/image1.png"/><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8.jpeg"/><Relationship Id="rId10" Type="http://schemas.openxmlformats.org/officeDocument/2006/relationships/image" Target="../media/image9.png"/><Relationship Id="rId19" Type="http://schemas.openxmlformats.org/officeDocument/2006/relationships/image" Target="../media/image13.jpe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1" name="图片 30">
            <a:extLst>
              <a:ext uri="{FF2B5EF4-FFF2-40B4-BE49-F238E27FC236}">
                <a16:creationId xmlns:a16="http://schemas.microsoft.com/office/drawing/2014/main" id="{1F545780-9CB9-4A86-8435-F079777BEFDC}"/>
              </a:ext>
            </a:extLst>
          </p:cNvPr>
          <p:cNvPicPr>
            <a:picLocks noChangeAspect="1"/>
          </p:cNvPicPr>
          <p:nvPr/>
        </p:nvPicPr>
        <p:blipFill>
          <a:blip r:embed="rId11"/>
          <a:stretch>
            <a:fillRect/>
          </a:stretch>
        </p:blipFill>
        <p:spPr>
          <a:xfrm>
            <a:off x="445853" y="5750979"/>
            <a:ext cx="222088" cy="212638"/>
          </a:xfrm>
          <a:prstGeom prst="rect">
            <a:avLst/>
          </a:prstGeom>
        </p:spPr>
      </p:pic>
      <p:pic>
        <p:nvPicPr>
          <p:cNvPr id="16" name="图片 15">
            <a:extLst>
              <a:ext uri="{FF2B5EF4-FFF2-40B4-BE49-F238E27FC236}">
                <a16:creationId xmlns:a16="http://schemas.microsoft.com/office/drawing/2014/main" id="{10C4BCCB-A89D-491D-8D2B-D47DC5485D2B}"/>
              </a:ext>
            </a:extLst>
          </p:cNvPr>
          <p:cNvPicPr>
            <a:picLocks noChangeAspect="1"/>
          </p:cNvPicPr>
          <p:nvPr/>
        </p:nvPicPr>
        <p:blipFill>
          <a:blip r:embed="rId12"/>
          <a:stretch>
            <a:fillRect/>
          </a:stretch>
        </p:blipFill>
        <p:spPr>
          <a:xfrm>
            <a:off x="2599491" y="450685"/>
            <a:ext cx="357574" cy="313273"/>
          </a:xfrm>
          <a:prstGeom prst="rect">
            <a:avLst/>
          </a:prstGeom>
        </p:spPr>
      </p:pic>
      <p:grpSp>
        <p:nvGrpSpPr>
          <p:cNvPr id="67" name="组合 66">
            <a:extLst>
              <a:ext uri="{FF2B5EF4-FFF2-40B4-BE49-F238E27FC236}">
                <a16:creationId xmlns:a16="http://schemas.microsoft.com/office/drawing/2014/main" id="{4F703640-BA43-467F-B428-BB7E3DB91883}"/>
              </a:ext>
            </a:extLst>
          </p:cNvPr>
          <p:cNvGrpSpPr/>
          <p:nvPr/>
        </p:nvGrpSpPr>
        <p:grpSpPr>
          <a:xfrm>
            <a:off x="197364" y="505141"/>
            <a:ext cx="2844080" cy="213995"/>
            <a:chOff x="197364" y="505141"/>
            <a:chExt cx="2844080" cy="213995"/>
          </a:xfrm>
        </p:grpSpPr>
        <p:cxnSp>
          <p:nvCxnSpPr>
            <p:cNvPr id="68" name="直接连接符 67">
              <a:extLst>
                <a:ext uri="{FF2B5EF4-FFF2-40B4-BE49-F238E27FC236}">
                  <a16:creationId xmlns:a16="http://schemas.microsoft.com/office/drawing/2014/main" id="{4B401084-CE08-4B26-8046-743319C5645E}"/>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78FD20E-2804-4E4D-96A9-D8AED34EA522}"/>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grpSp>
        <p:nvGrpSpPr>
          <p:cNvPr id="104" name="组合 103">
            <a:extLst>
              <a:ext uri="{FF2B5EF4-FFF2-40B4-BE49-F238E27FC236}">
                <a16:creationId xmlns:a16="http://schemas.microsoft.com/office/drawing/2014/main" id="{74DCFA0F-F271-4469-9011-BEA9DA820AC6}"/>
              </a:ext>
            </a:extLst>
          </p:cNvPr>
          <p:cNvGrpSpPr/>
          <p:nvPr/>
        </p:nvGrpSpPr>
        <p:grpSpPr>
          <a:xfrm>
            <a:off x="231669" y="4280864"/>
            <a:ext cx="2693005" cy="1002304"/>
            <a:chOff x="231669" y="4280864"/>
            <a:chExt cx="2693005" cy="1002304"/>
          </a:xfrm>
        </p:grpSpPr>
        <p:sp>
          <p:nvSpPr>
            <p:cNvPr id="105" name="文本框 104">
              <a:extLst>
                <a:ext uri="{FF2B5EF4-FFF2-40B4-BE49-F238E27FC236}">
                  <a16:creationId xmlns:a16="http://schemas.microsoft.com/office/drawing/2014/main" id="{3EE38018-80EB-4D1A-BC24-5A777107550D}"/>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06" name="组合 105">
              <a:extLst>
                <a:ext uri="{FF2B5EF4-FFF2-40B4-BE49-F238E27FC236}">
                  <a16:creationId xmlns:a16="http://schemas.microsoft.com/office/drawing/2014/main" id="{71210F13-934C-4A47-9470-D8C0C055750F}"/>
                </a:ext>
              </a:extLst>
            </p:cNvPr>
            <p:cNvGrpSpPr/>
            <p:nvPr/>
          </p:nvGrpSpPr>
          <p:grpSpPr>
            <a:xfrm>
              <a:off x="617890" y="4975391"/>
              <a:ext cx="498146" cy="307777"/>
              <a:chOff x="521784" y="1344079"/>
              <a:chExt cx="498146" cy="307777"/>
            </a:xfrm>
          </p:grpSpPr>
          <p:sp>
            <p:nvSpPr>
              <p:cNvPr id="113" name="星形: 五角 112">
                <a:extLst>
                  <a:ext uri="{FF2B5EF4-FFF2-40B4-BE49-F238E27FC236}">
                    <a16:creationId xmlns:a16="http://schemas.microsoft.com/office/drawing/2014/main" id="{778FC835-EB8C-44F0-88B3-75A8C3D6B3D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A5571EE0-1D2B-4128-BE9E-4166D95BEC66}"/>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07" name="文本框 106">
              <a:extLst>
                <a:ext uri="{FF2B5EF4-FFF2-40B4-BE49-F238E27FC236}">
                  <a16:creationId xmlns:a16="http://schemas.microsoft.com/office/drawing/2014/main" id="{C7C00A66-3B87-4B94-8322-67FDEC841533}"/>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08" name="组合 107">
              <a:extLst>
                <a:ext uri="{FF2B5EF4-FFF2-40B4-BE49-F238E27FC236}">
                  <a16:creationId xmlns:a16="http://schemas.microsoft.com/office/drawing/2014/main" id="{B6E014DB-0DCC-4FBD-B8F5-5D60BEEDDBF2}"/>
                </a:ext>
              </a:extLst>
            </p:cNvPr>
            <p:cNvGrpSpPr/>
            <p:nvPr/>
          </p:nvGrpSpPr>
          <p:grpSpPr>
            <a:xfrm>
              <a:off x="2234268" y="4975390"/>
              <a:ext cx="498146" cy="307777"/>
              <a:chOff x="521784" y="1344079"/>
              <a:chExt cx="498146" cy="307777"/>
            </a:xfrm>
          </p:grpSpPr>
          <p:sp>
            <p:nvSpPr>
              <p:cNvPr id="111" name="星形: 五角 110">
                <a:extLst>
                  <a:ext uri="{FF2B5EF4-FFF2-40B4-BE49-F238E27FC236}">
                    <a16:creationId xmlns:a16="http://schemas.microsoft.com/office/drawing/2014/main" id="{E70CE002-3DDC-4C15-B2DF-D25057E2C11B}"/>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27976C59-B407-477F-841F-BE15E332D290}"/>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09" name="Picture 6" descr="Image result for user image">
              <a:extLst>
                <a:ext uri="{FF2B5EF4-FFF2-40B4-BE49-F238E27FC236}">
                  <a16:creationId xmlns:a16="http://schemas.microsoft.com/office/drawing/2014/main" id="{6C26B6C1-B8D1-4871-A24F-E3E8B30F342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1669" y="428086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2" descr="Image result for dish image">
              <a:extLst>
                <a:ext uri="{FF2B5EF4-FFF2-40B4-BE49-F238E27FC236}">
                  <a16:creationId xmlns:a16="http://schemas.microsoft.com/office/drawing/2014/main" id="{F494A0F4-0C61-4072-9CBC-39D37CDAE60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a:extLst>
              <a:ext uri="{FF2B5EF4-FFF2-40B4-BE49-F238E27FC236}">
                <a16:creationId xmlns:a16="http://schemas.microsoft.com/office/drawing/2014/main" id="{0999120B-70F2-48CF-98E5-6A61F962F40B}"/>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66" name="箭头: 手杖形 65">
            <a:extLst>
              <a:ext uri="{FF2B5EF4-FFF2-40B4-BE49-F238E27FC236}">
                <a16:creationId xmlns:a16="http://schemas.microsoft.com/office/drawing/2014/main" id="{64A3876F-F448-4259-934D-42FBC503E5EA}"/>
              </a:ext>
            </a:extLst>
          </p:cNvPr>
          <p:cNvSpPr/>
          <p:nvPr/>
        </p:nvSpPr>
        <p:spPr>
          <a:xfrm rot="5400000">
            <a:off x="349517" y="526811"/>
            <a:ext cx="140130" cy="184869"/>
          </a:xfrm>
          <a:prstGeom prst="uturnArrow">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 name="直接连接符 4">
            <a:extLst>
              <a:ext uri="{FF2B5EF4-FFF2-40B4-BE49-F238E27FC236}">
                <a16:creationId xmlns:a16="http://schemas.microsoft.com/office/drawing/2014/main" id="{722EB202-BB35-472A-B653-8072583EF453}"/>
              </a:ext>
            </a:extLst>
          </p:cNvPr>
          <p:cNvCxnSpPr/>
          <p:nvPr/>
        </p:nvCxnSpPr>
        <p:spPr>
          <a:xfrm>
            <a:off x="638175" y="549180"/>
            <a:ext cx="0" cy="140131"/>
          </a:xfrm>
          <a:prstGeom prst="line">
            <a:avLst/>
          </a:prstGeom>
          <a:ln w="19050"/>
        </p:spPr>
        <p:style>
          <a:lnRef idx="1">
            <a:schemeClr val="dk1"/>
          </a:lnRef>
          <a:fillRef idx="0">
            <a:schemeClr val="dk1"/>
          </a:fillRef>
          <a:effectRef idx="0">
            <a:schemeClr val="dk1"/>
          </a:effectRef>
          <a:fontRef idx="minor">
            <a:schemeClr val="tx1"/>
          </a:fontRef>
        </p:style>
      </p:cxnSp>
      <p:grpSp>
        <p:nvGrpSpPr>
          <p:cNvPr id="70" name="组合 69">
            <a:extLst>
              <a:ext uri="{FF2B5EF4-FFF2-40B4-BE49-F238E27FC236}">
                <a16:creationId xmlns:a16="http://schemas.microsoft.com/office/drawing/2014/main" id="{46F68D0A-12D4-4D1E-B40C-7CEFDA0B9EF3}"/>
              </a:ext>
            </a:extLst>
          </p:cNvPr>
          <p:cNvGrpSpPr/>
          <p:nvPr/>
        </p:nvGrpSpPr>
        <p:grpSpPr>
          <a:xfrm>
            <a:off x="241677" y="796103"/>
            <a:ext cx="2740730" cy="1875190"/>
            <a:chOff x="241677" y="796103"/>
            <a:chExt cx="2740730" cy="1875190"/>
          </a:xfrm>
        </p:grpSpPr>
        <p:sp>
          <p:nvSpPr>
            <p:cNvPr id="116" name="文本框 115">
              <a:extLst>
                <a:ext uri="{FF2B5EF4-FFF2-40B4-BE49-F238E27FC236}">
                  <a16:creationId xmlns:a16="http://schemas.microsoft.com/office/drawing/2014/main" id="{26CAEDE0-C0A0-4C00-80E0-4B3ABDDDB94B}"/>
                </a:ext>
              </a:extLst>
            </p:cNvPr>
            <p:cNvSpPr txBox="1"/>
            <p:nvPr/>
          </p:nvSpPr>
          <p:spPr>
            <a:xfrm>
              <a:off x="241677" y="2271183"/>
              <a:ext cx="650311" cy="400110"/>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pic>
          <p:nvPicPr>
            <p:cNvPr id="117" name="图片 116">
              <a:extLst>
                <a:ext uri="{FF2B5EF4-FFF2-40B4-BE49-F238E27FC236}">
                  <a16:creationId xmlns:a16="http://schemas.microsoft.com/office/drawing/2014/main" id="{40FE0857-2708-46EA-88F4-F46D4D8EBEB9}"/>
                </a:ext>
              </a:extLst>
            </p:cNvPr>
            <p:cNvPicPr>
              <a:picLocks/>
            </p:cNvPicPr>
            <p:nvPr/>
          </p:nvPicPr>
          <p:blipFill>
            <a:blip r:embed="rId15"/>
            <a:stretch>
              <a:fillRect/>
            </a:stretch>
          </p:blipFill>
          <p:spPr>
            <a:xfrm>
              <a:off x="269076" y="796103"/>
              <a:ext cx="2700000" cy="1350000"/>
            </a:xfrm>
            <a:prstGeom prst="rect">
              <a:avLst/>
            </a:prstGeom>
          </p:spPr>
        </p:pic>
        <p:grpSp>
          <p:nvGrpSpPr>
            <p:cNvPr id="118" name="组合 117">
              <a:extLst>
                <a:ext uri="{FF2B5EF4-FFF2-40B4-BE49-F238E27FC236}">
                  <a16:creationId xmlns:a16="http://schemas.microsoft.com/office/drawing/2014/main" id="{D1AD6658-DD44-4CFF-8315-795EBDAC1731}"/>
                </a:ext>
              </a:extLst>
            </p:cNvPr>
            <p:cNvGrpSpPr/>
            <p:nvPr/>
          </p:nvGrpSpPr>
          <p:grpSpPr>
            <a:xfrm>
              <a:off x="711693" y="2296079"/>
              <a:ext cx="802645" cy="307777"/>
              <a:chOff x="298463" y="2291574"/>
              <a:chExt cx="802645" cy="307777"/>
            </a:xfrm>
          </p:grpSpPr>
          <p:grpSp>
            <p:nvGrpSpPr>
              <p:cNvPr id="125" name="组合 124">
                <a:extLst>
                  <a:ext uri="{FF2B5EF4-FFF2-40B4-BE49-F238E27FC236}">
                    <a16:creationId xmlns:a16="http://schemas.microsoft.com/office/drawing/2014/main" id="{A8033F42-E515-4D94-94E6-8AD587784A8D}"/>
                  </a:ext>
                </a:extLst>
              </p:cNvPr>
              <p:cNvGrpSpPr/>
              <p:nvPr/>
            </p:nvGrpSpPr>
            <p:grpSpPr>
              <a:xfrm>
                <a:off x="298463" y="2291574"/>
                <a:ext cx="498146" cy="307777"/>
                <a:chOff x="199547" y="-177810"/>
                <a:chExt cx="498146" cy="307777"/>
              </a:xfrm>
            </p:grpSpPr>
            <p:sp>
              <p:nvSpPr>
                <p:cNvPr id="127" name="星形: 五角 126">
                  <a:extLst>
                    <a:ext uri="{FF2B5EF4-FFF2-40B4-BE49-F238E27FC236}">
                      <a16:creationId xmlns:a16="http://schemas.microsoft.com/office/drawing/2014/main" id="{613D7B36-2D38-4B9D-B908-5B5732559B88}"/>
                    </a:ext>
                  </a:extLst>
                </p:cNvPr>
                <p:cNvSpPr/>
                <p:nvPr/>
              </p:nvSpPr>
              <p:spPr>
                <a:xfrm>
                  <a:off x="199547" y="-8547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8" name="矩形 127">
                  <a:extLst>
                    <a:ext uri="{FF2B5EF4-FFF2-40B4-BE49-F238E27FC236}">
                      <a16:creationId xmlns:a16="http://schemas.microsoft.com/office/drawing/2014/main" id="{1373FBB9-2E7D-4C62-A29F-FC6E1569F96B}"/>
                    </a:ext>
                  </a:extLst>
                </p:cNvPr>
                <p:cNvSpPr/>
                <p:nvPr/>
              </p:nvSpPr>
              <p:spPr>
                <a:xfrm>
                  <a:off x="320667" y="-177810"/>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26" name="矩形 125">
                <a:extLst>
                  <a:ext uri="{FF2B5EF4-FFF2-40B4-BE49-F238E27FC236}">
                    <a16:creationId xmlns:a16="http://schemas.microsoft.com/office/drawing/2014/main" id="{536B0229-19F6-49F3-94A5-681ABADFA40D}"/>
                  </a:ext>
                </a:extLst>
              </p:cNvPr>
              <p:cNvSpPr/>
              <p:nvPr/>
            </p:nvSpPr>
            <p:spPr>
              <a:xfrm>
                <a:off x="676349" y="2291574"/>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19" name="文本框 118">
              <a:extLst>
                <a:ext uri="{FF2B5EF4-FFF2-40B4-BE49-F238E27FC236}">
                  <a16:creationId xmlns:a16="http://schemas.microsoft.com/office/drawing/2014/main" id="{B7F95B91-1F9E-4E6A-8D87-835F0F3ADDC1}"/>
                </a:ext>
              </a:extLst>
            </p:cNvPr>
            <p:cNvSpPr txBox="1"/>
            <p:nvPr/>
          </p:nvSpPr>
          <p:spPr>
            <a:xfrm>
              <a:off x="1492543" y="2242627"/>
              <a:ext cx="336633"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Spicy</a:t>
              </a:r>
              <a:endParaRPr lang="zh-CN" altLang="en-US" sz="500" dirty="0"/>
            </a:p>
          </p:txBody>
        </p:sp>
        <p:sp>
          <p:nvSpPr>
            <p:cNvPr id="120" name="文本框 119">
              <a:extLst>
                <a:ext uri="{FF2B5EF4-FFF2-40B4-BE49-F238E27FC236}">
                  <a16:creationId xmlns:a16="http://schemas.microsoft.com/office/drawing/2014/main" id="{423A0B38-88CB-40DB-A3BD-4030BEE9EF53}"/>
                </a:ext>
              </a:extLst>
            </p:cNvPr>
            <p:cNvSpPr txBox="1"/>
            <p:nvPr/>
          </p:nvSpPr>
          <p:spPr>
            <a:xfrm>
              <a:off x="1870597" y="2240227"/>
              <a:ext cx="561885"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21" name="文本框 120">
              <a:extLst>
                <a:ext uri="{FF2B5EF4-FFF2-40B4-BE49-F238E27FC236}">
                  <a16:creationId xmlns:a16="http://schemas.microsoft.com/office/drawing/2014/main" id="{4C86084E-7ABA-40E9-A03C-2FE4504EC554}"/>
                </a:ext>
              </a:extLst>
            </p:cNvPr>
            <p:cNvSpPr txBox="1"/>
            <p:nvPr/>
          </p:nvSpPr>
          <p:spPr>
            <a:xfrm>
              <a:off x="2460416" y="2240227"/>
              <a:ext cx="516496"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22" name="文本框 121">
              <a:extLst>
                <a:ext uri="{FF2B5EF4-FFF2-40B4-BE49-F238E27FC236}">
                  <a16:creationId xmlns:a16="http://schemas.microsoft.com/office/drawing/2014/main" id="{BC6FF182-4DB9-4519-8C3F-DBDFD551FFE9}"/>
                </a:ext>
              </a:extLst>
            </p:cNvPr>
            <p:cNvSpPr txBox="1"/>
            <p:nvPr/>
          </p:nvSpPr>
          <p:spPr>
            <a:xfrm>
              <a:off x="1502360" y="2459370"/>
              <a:ext cx="336633"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Spicy</a:t>
              </a:r>
              <a:endParaRPr lang="zh-CN" altLang="en-US" sz="500" dirty="0"/>
            </a:p>
          </p:txBody>
        </p:sp>
        <p:sp>
          <p:nvSpPr>
            <p:cNvPr id="123" name="文本框 122">
              <a:extLst>
                <a:ext uri="{FF2B5EF4-FFF2-40B4-BE49-F238E27FC236}">
                  <a16:creationId xmlns:a16="http://schemas.microsoft.com/office/drawing/2014/main" id="{4480B7C4-7601-46D2-9A26-CFF723C1B8A0}"/>
                </a:ext>
              </a:extLst>
            </p:cNvPr>
            <p:cNvSpPr txBox="1"/>
            <p:nvPr/>
          </p:nvSpPr>
          <p:spPr>
            <a:xfrm>
              <a:off x="1866941" y="2455726"/>
              <a:ext cx="561885"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24" name="文本框 123">
              <a:extLst>
                <a:ext uri="{FF2B5EF4-FFF2-40B4-BE49-F238E27FC236}">
                  <a16:creationId xmlns:a16="http://schemas.microsoft.com/office/drawing/2014/main" id="{A4482890-ADC3-41E2-8334-DB62EDA804B0}"/>
                </a:ext>
              </a:extLst>
            </p:cNvPr>
            <p:cNvSpPr txBox="1"/>
            <p:nvPr/>
          </p:nvSpPr>
          <p:spPr>
            <a:xfrm>
              <a:off x="2465911" y="2463734"/>
              <a:ext cx="516496"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grpSp>
      <p:grpSp>
        <p:nvGrpSpPr>
          <p:cNvPr id="129" name="组合 128">
            <a:extLst>
              <a:ext uri="{FF2B5EF4-FFF2-40B4-BE49-F238E27FC236}">
                <a16:creationId xmlns:a16="http://schemas.microsoft.com/office/drawing/2014/main" id="{D42B9152-FB3F-47CE-90E1-589D28CC9DF0}"/>
              </a:ext>
            </a:extLst>
          </p:cNvPr>
          <p:cNvGrpSpPr/>
          <p:nvPr/>
        </p:nvGrpSpPr>
        <p:grpSpPr>
          <a:xfrm>
            <a:off x="236182" y="2737762"/>
            <a:ext cx="2740730" cy="1875190"/>
            <a:chOff x="241677" y="796103"/>
            <a:chExt cx="2740730" cy="1875190"/>
          </a:xfrm>
        </p:grpSpPr>
        <p:sp>
          <p:nvSpPr>
            <p:cNvPr id="130" name="文本框 129">
              <a:extLst>
                <a:ext uri="{FF2B5EF4-FFF2-40B4-BE49-F238E27FC236}">
                  <a16:creationId xmlns:a16="http://schemas.microsoft.com/office/drawing/2014/main" id="{8C7B32EB-9B46-431C-A548-D835EDEB66A9}"/>
                </a:ext>
              </a:extLst>
            </p:cNvPr>
            <p:cNvSpPr txBox="1"/>
            <p:nvPr/>
          </p:nvSpPr>
          <p:spPr>
            <a:xfrm>
              <a:off x="241677" y="2271183"/>
              <a:ext cx="650311" cy="400110"/>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pic>
          <p:nvPicPr>
            <p:cNvPr id="131" name="图片 130">
              <a:extLst>
                <a:ext uri="{FF2B5EF4-FFF2-40B4-BE49-F238E27FC236}">
                  <a16:creationId xmlns:a16="http://schemas.microsoft.com/office/drawing/2014/main" id="{23881967-6E3B-4E5F-931D-C8C9F4C9243F}"/>
                </a:ext>
              </a:extLst>
            </p:cNvPr>
            <p:cNvPicPr>
              <a:picLocks/>
            </p:cNvPicPr>
            <p:nvPr/>
          </p:nvPicPr>
          <p:blipFill>
            <a:blip r:embed="rId15"/>
            <a:stretch>
              <a:fillRect/>
            </a:stretch>
          </p:blipFill>
          <p:spPr>
            <a:xfrm>
              <a:off x="269076" y="796103"/>
              <a:ext cx="2700000" cy="1350000"/>
            </a:xfrm>
            <a:prstGeom prst="rect">
              <a:avLst/>
            </a:prstGeom>
          </p:spPr>
        </p:pic>
        <p:grpSp>
          <p:nvGrpSpPr>
            <p:cNvPr id="132" name="组合 131">
              <a:extLst>
                <a:ext uri="{FF2B5EF4-FFF2-40B4-BE49-F238E27FC236}">
                  <a16:creationId xmlns:a16="http://schemas.microsoft.com/office/drawing/2014/main" id="{67ED4D00-4037-4B5D-94F2-A57734C0BF02}"/>
                </a:ext>
              </a:extLst>
            </p:cNvPr>
            <p:cNvGrpSpPr/>
            <p:nvPr/>
          </p:nvGrpSpPr>
          <p:grpSpPr>
            <a:xfrm>
              <a:off x="711693" y="2296079"/>
              <a:ext cx="802645" cy="307777"/>
              <a:chOff x="298463" y="2291574"/>
              <a:chExt cx="802645" cy="307777"/>
            </a:xfrm>
          </p:grpSpPr>
          <p:grpSp>
            <p:nvGrpSpPr>
              <p:cNvPr id="139" name="组合 138">
                <a:extLst>
                  <a:ext uri="{FF2B5EF4-FFF2-40B4-BE49-F238E27FC236}">
                    <a16:creationId xmlns:a16="http://schemas.microsoft.com/office/drawing/2014/main" id="{E1426792-493F-45F9-A9D9-043202B90A99}"/>
                  </a:ext>
                </a:extLst>
              </p:cNvPr>
              <p:cNvGrpSpPr/>
              <p:nvPr/>
            </p:nvGrpSpPr>
            <p:grpSpPr>
              <a:xfrm>
                <a:off x="298463" y="2291574"/>
                <a:ext cx="498146" cy="307777"/>
                <a:chOff x="199547" y="-177810"/>
                <a:chExt cx="498146" cy="307777"/>
              </a:xfrm>
            </p:grpSpPr>
            <p:sp>
              <p:nvSpPr>
                <p:cNvPr id="141" name="星形: 五角 140">
                  <a:extLst>
                    <a:ext uri="{FF2B5EF4-FFF2-40B4-BE49-F238E27FC236}">
                      <a16:creationId xmlns:a16="http://schemas.microsoft.com/office/drawing/2014/main" id="{9B869A0C-98BE-4796-A209-68490EF9B23C}"/>
                    </a:ext>
                  </a:extLst>
                </p:cNvPr>
                <p:cNvSpPr/>
                <p:nvPr/>
              </p:nvSpPr>
              <p:spPr>
                <a:xfrm>
                  <a:off x="199547" y="-8547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2" name="矩形 141">
                  <a:extLst>
                    <a:ext uri="{FF2B5EF4-FFF2-40B4-BE49-F238E27FC236}">
                      <a16:creationId xmlns:a16="http://schemas.microsoft.com/office/drawing/2014/main" id="{83511A0F-7644-4385-9FC9-95908F20D91D}"/>
                    </a:ext>
                  </a:extLst>
                </p:cNvPr>
                <p:cNvSpPr/>
                <p:nvPr/>
              </p:nvSpPr>
              <p:spPr>
                <a:xfrm>
                  <a:off x="320667" y="-177810"/>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40" name="矩形 139">
                <a:extLst>
                  <a:ext uri="{FF2B5EF4-FFF2-40B4-BE49-F238E27FC236}">
                    <a16:creationId xmlns:a16="http://schemas.microsoft.com/office/drawing/2014/main" id="{01983312-2FD8-47AF-9BDF-7B0C9219EF2A}"/>
                  </a:ext>
                </a:extLst>
              </p:cNvPr>
              <p:cNvSpPr/>
              <p:nvPr/>
            </p:nvSpPr>
            <p:spPr>
              <a:xfrm>
                <a:off x="676349" y="2291574"/>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33" name="文本框 132">
              <a:extLst>
                <a:ext uri="{FF2B5EF4-FFF2-40B4-BE49-F238E27FC236}">
                  <a16:creationId xmlns:a16="http://schemas.microsoft.com/office/drawing/2014/main" id="{A8222B22-4EA8-411A-9D9B-C987B7E57098}"/>
                </a:ext>
              </a:extLst>
            </p:cNvPr>
            <p:cNvSpPr txBox="1"/>
            <p:nvPr/>
          </p:nvSpPr>
          <p:spPr>
            <a:xfrm>
              <a:off x="1492543" y="2242627"/>
              <a:ext cx="336633"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Spicy</a:t>
              </a:r>
              <a:endParaRPr lang="zh-CN" altLang="en-US" sz="500" dirty="0"/>
            </a:p>
          </p:txBody>
        </p:sp>
        <p:sp>
          <p:nvSpPr>
            <p:cNvPr id="134" name="文本框 133">
              <a:extLst>
                <a:ext uri="{FF2B5EF4-FFF2-40B4-BE49-F238E27FC236}">
                  <a16:creationId xmlns:a16="http://schemas.microsoft.com/office/drawing/2014/main" id="{24EEAB65-3642-4AE2-A599-696DF58EEB49}"/>
                </a:ext>
              </a:extLst>
            </p:cNvPr>
            <p:cNvSpPr txBox="1"/>
            <p:nvPr/>
          </p:nvSpPr>
          <p:spPr>
            <a:xfrm>
              <a:off x="1870597" y="2240227"/>
              <a:ext cx="561885"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35" name="文本框 134">
              <a:extLst>
                <a:ext uri="{FF2B5EF4-FFF2-40B4-BE49-F238E27FC236}">
                  <a16:creationId xmlns:a16="http://schemas.microsoft.com/office/drawing/2014/main" id="{40C90570-62B9-4790-B21F-2905995A9FA4}"/>
                </a:ext>
              </a:extLst>
            </p:cNvPr>
            <p:cNvSpPr txBox="1"/>
            <p:nvPr/>
          </p:nvSpPr>
          <p:spPr>
            <a:xfrm>
              <a:off x="2460416" y="2240227"/>
              <a:ext cx="516496"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36" name="文本框 135">
              <a:extLst>
                <a:ext uri="{FF2B5EF4-FFF2-40B4-BE49-F238E27FC236}">
                  <a16:creationId xmlns:a16="http://schemas.microsoft.com/office/drawing/2014/main" id="{BC797908-F2FF-4F39-867A-F0E2D25B11F8}"/>
                </a:ext>
              </a:extLst>
            </p:cNvPr>
            <p:cNvSpPr txBox="1"/>
            <p:nvPr/>
          </p:nvSpPr>
          <p:spPr>
            <a:xfrm>
              <a:off x="1502360" y="2459370"/>
              <a:ext cx="336633"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Spicy</a:t>
              </a:r>
              <a:endParaRPr lang="zh-CN" altLang="en-US" sz="500" dirty="0"/>
            </a:p>
          </p:txBody>
        </p:sp>
        <p:sp>
          <p:nvSpPr>
            <p:cNvPr id="137" name="文本框 136">
              <a:extLst>
                <a:ext uri="{FF2B5EF4-FFF2-40B4-BE49-F238E27FC236}">
                  <a16:creationId xmlns:a16="http://schemas.microsoft.com/office/drawing/2014/main" id="{C1D1271A-6A5B-4E3B-9CA3-94A86E5182BB}"/>
                </a:ext>
              </a:extLst>
            </p:cNvPr>
            <p:cNvSpPr txBox="1"/>
            <p:nvPr/>
          </p:nvSpPr>
          <p:spPr>
            <a:xfrm>
              <a:off x="1866941" y="2455726"/>
              <a:ext cx="561885"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38" name="文本框 137">
              <a:extLst>
                <a:ext uri="{FF2B5EF4-FFF2-40B4-BE49-F238E27FC236}">
                  <a16:creationId xmlns:a16="http://schemas.microsoft.com/office/drawing/2014/main" id="{0120EC80-3462-41B1-8407-4220D6A32F4B}"/>
                </a:ext>
              </a:extLst>
            </p:cNvPr>
            <p:cNvSpPr txBox="1"/>
            <p:nvPr/>
          </p:nvSpPr>
          <p:spPr>
            <a:xfrm>
              <a:off x="2465911" y="2463734"/>
              <a:ext cx="516496"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grpSp>
      <p:pic>
        <p:nvPicPr>
          <p:cNvPr id="15" name="图片 14">
            <a:extLst>
              <a:ext uri="{FF2B5EF4-FFF2-40B4-BE49-F238E27FC236}">
                <a16:creationId xmlns:a16="http://schemas.microsoft.com/office/drawing/2014/main" id="{0C269953-E8F7-406A-B8CC-89C778FF569C}"/>
              </a:ext>
            </a:extLst>
          </p:cNvPr>
          <p:cNvPicPr>
            <a:picLocks noChangeAspect="1"/>
          </p:cNvPicPr>
          <p:nvPr/>
        </p:nvPicPr>
        <p:blipFill>
          <a:blip r:embed="rId16"/>
          <a:stretch>
            <a:fillRect/>
          </a:stretch>
        </p:blipFill>
        <p:spPr>
          <a:xfrm>
            <a:off x="56091" y="4274593"/>
            <a:ext cx="3133774" cy="2199600"/>
          </a:xfrm>
          <a:prstGeom prst="rect">
            <a:avLst/>
          </a:prstGeom>
        </p:spPr>
      </p:pic>
    </p:spTree>
    <p:extLst>
      <p:ext uri="{BB962C8B-B14F-4D97-AF65-F5344CB8AC3E}">
        <p14:creationId xmlns:p14="http://schemas.microsoft.com/office/powerpoint/2010/main" val="79393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8">
            <a:extLst>
              <a:ext uri="{FF2B5EF4-FFF2-40B4-BE49-F238E27FC236}">
                <a16:creationId xmlns:a16="http://schemas.microsoft.com/office/drawing/2014/main" id="{8D47E573-8D56-4C63-8553-7CF758FC2F5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1" name="图片 30">
            <a:extLst>
              <a:ext uri="{FF2B5EF4-FFF2-40B4-BE49-F238E27FC236}">
                <a16:creationId xmlns:a16="http://schemas.microsoft.com/office/drawing/2014/main" id="{1F545780-9CB9-4A86-8435-F079777BEFDC}"/>
              </a:ext>
            </a:extLst>
          </p:cNvPr>
          <p:cNvPicPr>
            <a:picLocks noChangeAspect="1"/>
          </p:cNvPicPr>
          <p:nvPr/>
        </p:nvPicPr>
        <p:blipFill>
          <a:blip r:embed="rId11"/>
          <a:stretch>
            <a:fillRect/>
          </a:stretch>
        </p:blipFill>
        <p:spPr>
          <a:xfrm>
            <a:off x="445853" y="5750979"/>
            <a:ext cx="222088" cy="212638"/>
          </a:xfrm>
          <a:prstGeom prst="rect">
            <a:avLst/>
          </a:prstGeom>
        </p:spPr>
      </p:pic>
      <p:pic>
        <p:nvPicPr>
          <p:cNvPr id="16" name="图片 15">
            <a:extLst>
              <a:ext uri="{FF2B5EF4-FFF2-40B4-BE49-F238E27FC236}">
                <a16:creationId xmlns:a16="http://schemas.microsoft.com/office/drawing/2014/main" id="{10C4BCCB-A89D-491D-8D2B-D47DC5485D2B}"/>
              </a:ext>
            </a:extLst>
          </p:cNvPr>
          <p:cNvPicPr>
            <a:picLocks noChangeAspect="1"/>
          </p:cNvPicPr>
          <p:nvPr/>
        </p:nvPicPr>
        <p:blipFill>
          <a:blip r:embed="rId12"/>
          <a:stretch>
            <a:fillRect/>
          </a:stretch>
        </p:blipFill>
        <p:spPr>
          <a:xfrm>
            <a:off x="2599491" y="450685"/>
            <a:ext cx="357574" cy="313273"/>
          </a:xfrm>
          <a:prstGeom prst="rect">
            <a:avLst/>
          </a:prstGeom>
        </p:spPr>
      </p:pic>
      <p:grpSp>
        <p:nvGrpSpPr>
          <p:cNvPr id="67" name="组合 66">
            <a:extLst>
              <a:ext uri="{FF2B5EF4-FFF2-40B4-BE49-F238E27FC236}">
                <a16:creationId xmlns:a16="http://schemas.microsoft.com/office/drawing/2014/main" id="{4F703640-BA43-467F-B428-BB7E3DB91883}"/>
              </a:ext>
            </a:extLst>
          </p:cNvPr>
          <p:cNvGrpSpPr/>
          <p:nvPr/>
        </p:nvGrpSpPr>
        <p:grpSpPr>
          <a:xfrm>
            <a:off x="197364" y="505141"/>
            <a:ext cx="2844080" cy="213995"/>
            <a:chOff x="197364" y="505141"/>
            <a:chExt cx="2844080" cy="213995"/>
          </a:xfrm>
        </p:grpSpPr>
        <p:cxnSp>
          <p:nvCxnSpPr>
            <p:cNvPr id="68" name="直接连接符 67">
              <a:extLst>
                <a:ext uri="{FF2B5EF4-FFF2-40B4-BE49-F238E27FC236}">
                  <a16:creationId xmlns:a16="http://schemas.microsoft.com/office/drawing/2014/main" id="{4B401084-CE08-4B26-8046-743319C5645E}"/>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78FD20E-2804-4E4D-96A9-D8AED34EA522}"/>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cxnSp>
        <p:nvCxnSpPr>
          <p:cNvPr id="115" name="直接连接符 114">
            <a:extLst>
              <a:ext uri="{FF2B5EF4-FFF2-40B4-BE49-F238E27FC236}">
                <a16:creationId xmlns:a16="http://schemas.microsoft.com/office/drawing/2014/main" id="{0999120B-70F2-48CF-98E5-6A61F962F40B}"/>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93DF714C-7A30-49E9-AD16-EF89BCE20C0D}"/>
              </a:ext>
            </a:extLst>
          </p:cNvPr>
          <p:cNvGrpSpPr/>
          <p:nvPr/>
        </p:nvGrpSpPr>
        <p:grpSpPr>
          <a:xfrm>
            <a:off x="241677" y="796103"/>
            <a:ext cx="2740730" cy="1875190"/>
            <a:chOff x="241677" y="796103"/>
            <a:chExt cx="2740730" cy="1875190"/>
          </a:xfrm>
        </p:grpSpPr>
        <p:sp>
          <p:nvSpPr>
            <p:cNvPr id="96" name="文本框 95">
              <a:extLst>
                <a:ext uri="{FF2B5EF4-FFF2-40B4-BE49-F238E27FC236}">
                  <a16:creationId xmlns:a16="http://schemas.microsoft.com/office/drawing/2014/main" id="{2089E912-1436-4416-A19C-C2E8BB64B02F}"/>
                </a:ext>
              </a:extLst>
            </p:cNvPr>
            <p:cNvSpPr txBox="1"/>
            <p:nvPr/>
          </p:nvSpPr>
          <p:spPr>
            <a:xfrm>
              <a:off x="241677" y="2271183"/>
              <a:ext cx="650311" cy="400110"/>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FB876285-FFE0-4368-AA08-3C1E2DFD309D}"/>
                </a:ext>
              </a:extLst>
            </p:cNvPr>
            <p:cNvPicPr>
              <a:picLocks/>
            </p:cNvPicPr>
            <p:nvPr/>
          </p:nvPicPr>
          <p:blipFill>
            <a:blip r:embed="rId13"/>
            <a:stretch>
              <a:fillRect/>
            </a:stretch>
          </p:blipFill>
          <p:spPr>
            <a:xfrm>
              <a:off x="269076" y="796103"/>
              <a:ext cx="2700000" cy="1350000"/>
            </a:xfrm>
            <a:prstGeom prst="rect">
              <a:avLst/>
            </a:prstGeom>
          </p:spPr>
        </p:pic>
        <p:grpSp>
          <p:nvGrpSpPr>
            <p:cNvPr id="5" name="组合 4">
              <a:extLst>
                <a:ext uri="{FF2B5EF4-FFF2-40B4-BE49-F238E27FC236}">
                  <a16:creationId xmlns:a16="http://schemas.microsoft.com/office/drawing/2014/main" id="{156B57A1-0065-48D6-8481-76939174478A}"/>
                </a:ext>
              </a:extLst>
            </p:cNvPr>
            <p:cNvGrpSpPr/>
            <p:nvPr/>
          </p:nvGrpSpPr>
          <p:grpSpPr>
            <a:xfrm>
              <a:off x="711693" y="2296079"/>
              <a:ext cx="802645" cy="307777"/>
              <a:chOff x="298463" y="2291574"/>
              <a:chExt cx="802645" cy="307777"/>
            </a:xfrm>
          </p:grpSpPr>
          <p:grpSp>
            <p:nvGrpSpPr>
              <p:cNvPr id="95" name="组合 94">
                <a:extLst>
                  <a:ext uri="{FF2B5EF4-FFF2-40B4-BE49-F238E27FC236}">
                    <a16:creationId xmlns:a16="http://schemas.microsoft.com/office/drawing/2014/main" id="{DC25AE58-45A2-40CA-BB17-D09A407FA7E8}"/>
                  </a:ext>
                </a:extLst>
              </p:cNvPr>
              <p:cNvGrpSpPr/>
              <p:nvPr/>
            </p:nvGrpSpPr>
            <p:grpSpPr>
              <a:xfrm>
                <a:off x="298463" y="2291574"/>
                <a:ext cx="498146" cy="307777"/>
                <a:chOff x="199547" y="-177810"/>
                <a:chExt cx="498146" cy="307777"/>
              </a:xfrm>
            </p:grpSpPr>
            <p:sp>
              <p:nvSpPr>
                <p:cNvPr id="102" name="星形: 五角 101">
                  <a:extLst>
                    <a:ext uri="{FF2B5EF4-FFF2-40B4-BE49-F238E27FC236}">
                      <a16:creationId xmlns:a16="http://schemas.microsoft.com/office/drawing/2014/main" id="{A93502CA-B596-40D9-89F2-A406E22FAA77}"/>
                    </a:ext>
                  </a:extLst>
                </p:cNvPr>
                <p:cNvSpPr/>
                <p:nvPr/>
              </p:nvSpPr>
              <p:spPr>
                <a:xfrm>
                  <a:off x="199547" y="-8547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矩形 102">
                  <a:extLst>
                    <a:ext uri="{FF2B5EF4-FFF2-40B4-BE49-F238E27FC236}">
                      <a16:creationId xmlns:a16="http://schemas.microsoft.com/office/drawing/2014/main" id="{4DEA4708-1663-4E12-BC9D-A7169DF4B9E7}"/>
                    </a:ext>
                  </a:extLst>
                </p:cNvPr>
                <p:cNvSpPr/>
                <p:nvPr/>
              </p:nvSpPr>
              <p:spPr>
                <a:xfrm>
                  <a:off x="320667" y="-177810"/>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16" name="矩形 115">
                <a:extLst>
                  <a:ext uri="{FF2B5EF4-FFF2-40B4-BE49-F238E27FC236}">
                    <a16:creationId xmlns:a16="http://schemas.microsoft.com/office/drawing/2014/main" id="{215D6053-CA68-4E1E-88B1-D1020EE9D5F8}"/>
                  </a:ext>
                </a:extLst>
              </p:cNvPr>
              <p:cNvSpPr/>
              <p:nvPr/>
            </p:nvSpPr>
            <p:spPr>
              <a:xfrm>
                <a:off x="676349" y="2291574"/>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7" name="文本框 6">
              <a:extLst>
                <a:ext uri="{FF2B5EF4-FFF2-40B4-BE49-F238E27FC236}">
                  <a16:creationId xmlns:a16="http://schemas.microsoft.com/office/drawing/2014/main" id="{F2BAAB56-848A-407D-A170-E037E5276F61}"/>
                </a:ext>
              </a:extLst>
            </p:cNvPr>
            <p:cNvSpPr txBox="1"/>
            <p:nvPr/>
          </p:nvSpPr>
          <p:spPr>
            <a:xfrm>
              <a:off x="1492543" y="2242627"/>
              <a:ext cx="336633"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Spicy</a:t>
              </a:r>
              <a:endParaRPr lang="zh-CN" altLang="en-US" sz="500" dirty="0"/>
            </a:p>
          </p:txBody>
        </p:sp>
        <p:sp>
          <p:nvSpPr>
            <p:cNvPr id="118" name="文本框 117">
              <a:extLst>
                <a:ext uri="{FF2B5EF4-FFF2-40B4-BE49-F238E27FC236}">
                  <a16:creationId xmlns:a16="http://schemas.microsoft.com/office/drawing/2014/main" id="{81CD4998-B5E5-41C7-A642-76952ECBED52}"/>
                </a:ext>
              </a:extLst>
            </p:cNvPr>
            <p:cNvSpPr txBox="1"/>
            <p:nvPr/>
          </p:nvSpPr>
          <p:spPr>
            <a:xfrm>
              <a:off x="1870597" y="2240227"/>
              <a:ext cx="561885"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19" name="文本框 118">
              <a:extLst>
                <a:ext uri="{FF2B5EF4-FFF2-40B4-BE49-F238E27FC236}">
                  <a16:creationId xmlns:a16="http://schemas.microsoft.com/office/drawing/2014/main" id="{A5A8A9CE-FAAE-41FA-847B-71F34B954661}"/>
                </a:ext>
              </a:extLst>
            </p:cNvPr>
            <p:cNvSpPr txBox="1"/>
            <p:nvPr/>
          </p:nvSpPr>
          <p:spPr>
            <a:xfrm>
              <a:off x="2460416" y="2240227"/>
              <a:ext cx="516496"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21" name="文本框 120">
              <a:extLst>
                <a:ext uri="{FF2B5EF4-FFF2-40B4-BE49-F238E27FC236}">
                  <a16:creationId xmlns:a16="http://schemas.microsoft.com/office/drawing/2014/main" id="{0F8D8C89-9A7B-4EBE-9578-5349036F1A06}"/>
                </a:ext>
              </a:extLst>
            </p:cNvPr>
            <p:cNvSpPr txBox="1"/>
            <p:nvPr/>
          </p:nvSpPr>
          <p:spPr>
            <a:xfrm>
              <a:off x="1502360" y="2459370"/>
              <a:ext cx="336633"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Spicy</a:t>
              </a:r>
              <a:endParaRPr lang="zh-CN" altLang="en-US" sz="500" dirty="0"/>
            </a:p>
          </p:txBody>
        </p:sp>
        <p:sp>
          <p:nvSpPr>
            <p:cNvPr id="122" name="文本框 121">
              <a:extLst>
                <a:ext uri="{FF2B5EF4-FFF2-40B4-BE49-F238E27FC236}">
                  <a16:creationId xmlns:a16="http://schemas.microsoft.com/office/drawing/2014/main" id="{47A61202-C3D8-4705-A286-02C2442CB275}"/>
                </a:ext>
              </a:extLst>
            </p:cNvPr>
            <p:cNvSpPr txBox="1"/>
            <p:nvPr/>
          </p:nvSpPr>
          <p:spPr>
            <a:xfrm>
              <a:off x="1866941" y="2455726"/>
              <a:ext cx="561885"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23" name="文本框 122">
              <a:extLst>
                <a:ext uri="{FF2B5EF4-FFF2-40B4-BE49-F238E27FC236}">
                  <a16:creationId xmlns:a16="http://schemas.microsoft.com/office/drawing/2014/main" id="{4259D562-A801-4C36-9461-E2CBD0FA45C1}"/>
                </a:ext>
              </a:extLst>
            </p:cNvPr>
            <p:cNvSpPr txBox="1"/>
            <p:nvPr/>
          </p:nvSpPr>
          <p:spPr>
            <a:xfrm>
              <a:off x="2465911" y="2463734"/>
              <a:ext cx="516496"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grpSp>
      <p:grpSp>
        <p:nvGrpSpPr>
          <p:cNvPr id="124" name="组合 123">
            <a:extLst>
              <a:ext uri="{FF2B5EF4-FFF2-40B4-BE49-F238E27FC236}">
                <a16:creationId xmlns:a16="http://schemas.microsoft.com/office/drawing/2014/main" id="{E830AB81-D8A1-4A32-A386-ABBE85F73C35}"/>
              </a:ext>
            </a:extLst>
          </p:cNvPr>
          <p:cNvGrpSpPr/>
          <p:nvPr/>
        </p:nvGrpSpPr>
        <p:grpSpPr>
          <a:xfrm>
            <a:off x="236182" y="2737762"/>
            <a:ext cx="2740730" cy="1875190"/>
            <a:chOff x="241677" y="796103"/>
            <a:chExt cx="2740730" cy="1875190"/>
          </a:xfrm>
        </p:grpSpPr>
        <p:sp>
          <p:nvSpPr>
            <p:cNvPr id="125" name="文本框 124">
              <a:extLst>
                <a:ext uri="{FF2B5EF4-FFF2-40B4-BE49-F238E27FC236}">
                  <a16:creationId xmlns:a16="http://schemas.microsoft.com/office/drawing/2014/main" id="{C858CC32-58DF-429F-946E-8DB456196007}"/>
                </a:ext>
              </a:extLst>
            </p:cNvPr>
            <p:cNvSpPr txBox="1"/>
            <p:nvPr/>
          </p:nvSpPr>
          <p:spPr>
            <a:xfrm>
              <a:off x="241677" y="2271183"/>
              <a:ext cx="650311" cy="400110"/>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pic>
          <p:nvPicPr>
            <p:cNvPr id="126" name="图片 125">
              <a:extLst>
                <a:ext uri="{FF2B5EF4-FFF2-40B4-BE49-F238E27FC236}">
                  <a16:creationId xmlns:a16="http://schemas.microsoft.com/office/drawing/2014/main" id="{D2566DAF-D14F-4AFD-AD54-A487CF508DF5}"/>
                </a:ext>
              </a:extLst>
            </p:cNvPr>
            <p:cNvPicPr>
              <a:picLocks/>
            </p:cNvPicPr>
            <p:nvPr/>
          </p:nvPicPr>
          <p:blipFill>
            <a:blip r:embed="rId13"/>
            <a:stretch>
              <a:fillRect/>
            </a:stretch>
          </p:blipFill>
          <p:spPr>
            <a:xfrm>
              <a:off x="269076" y="796103"/>
              <a:ext cx="2700000" cy="1350000"/>
            </a:xfrm>
            <a:prstGeom prst="rect">
              <a:avLst/>
            </a:prstGeom>
          </p:spPr>
        </p:pic>
        <p:grpSp>
          <p:nvGrpSpPr>
            <p:cNvPr id="127" name="组合 126">
              <a:extLst>
                <a:ext uri="{FF2B5EF4-FFF2-40B4-BE49-F238E27FC236}">
                  <a16:creationId xmlns:a16="http://schemas.microsoft.com/office/drawing/2014/main" id="{451107BB-2480-4F2B-9B32-4E071DB02F57}"/>
                </a:ext>
              </a:extLst>
            </p:cNvPr>
            <p:cNvGrpSpPr/>
            <p:nvPr/>
          </p:nvGrpSpPr>
          <p:grpSpPr>
            <a:xfrm>
              <a:off x="711693" y="2296079"/>
              <a:ext cx="802645" cy="307777"/>
              <a:chOff x="298463" y="2291574"/>
              <a:chExt cx="802645" cy="307777"/>
            </a:xfrm>
          </p:grpSpPr>
          <p:grpSp>
            <p:nvGrpSpPr>
              <p:cNvPr id="134" name="组合 133">
                <a:extLst>
                  <a:ext uri="{FF2B5EF4-FFF2-40B4-BE49-F238E27FC236}">
                    <a16:creationId xmlns:a16="http://schemas.microsoft.com/office/drawing/2014/main" id="{7E585EAF-B777-44DA-B4C2-B72496C65A63}"/>
                  </a:ext>
                </a:extLst>
              </p:cNvPr>
              <p:cNvGrpSpPr/>
              <p:nvPr/>
            </p:nvGrpSpPr>
            <p:grpSpPr>
              <a:xfrm>
                <a:off x="298463" y="2291574"/>
                <a:ext cx="498146" cy="307777"/>
                <a:chOff x="199547" y="-177810"/>
                <a:chExt cx="498146" cy="307777"/>
              </a:xfrm>
            </p:grpSpPr>
            <p:sp>
              <p:nvSpPr>
                <p:cNvPr id="136" name="星形: 五角 135">
                  <a:extLst>
                    <a:ext uri="{FF2B5EF4-FFF2-40B4-BE49-F238E27FC236}">
                      <a16:creationId xmlns:a16="http://schemas.microsoft.com/office/drawing/2014/main" id="{C09CB866-ADDB-4C25-8A84-5BD135981FEE}"/>
                    </a:ext>
                  </a:extLst>
                </p:cNvPr>
                <p:cNvSpPr/>
                <p:nvPr/>
              </p:nvSpPr>
              <p:spPr>
                <a:xfrm>
                  <a:off x="199547" y="-8547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7" name="矩形 136">
                  <a:extLst>
                    <a:ext uri="{FF2B5EF4-FFF2-40B4-BE49-F238E27FC236}">
                      <a16:creationId xmlns:a16="http://schemas.microsoft.com/office/drawing/2014/main" id="{E4123708-5D4B-420C-B03B-82A34DF6041D}"/>
                    </a:ext>
                  </a:extLst>
                </p:cNvPr>
                <p:cNvSpPr/>
                <p:nvPr/>
              </p:nvSpPr>
              <p:spPr>
                <a:xfrm>
                  <a:off x="320667" y="-177810"/>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35" name="矩形 134">
                <a:extLst>
                  <a:ext uri="{FF2B5EF4-FFF2-40B4-BE49-F238E27FC236}">
                    <a16:creationId xmlns:a16="http://schemas.microsoft.com/office/drawing/2014/main" id="{CB29D76D-3850-4E12-A9CB-8AAC5FCE85CF}"/>
                  </a:ext>
                </a:extLst>
              </p:cNvPr>
              <p:cNvSpPr/>
              <p:nvPr/>
            </p:nvSpPr>
            <p:spPr>
              <a:xfrm>
                <a:off x="676349" y="2291574"/>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28" name="文本框 127">
              <a:extLst>
                <a:ext uri="{FF2B5EF4-FFF2-40B4-BE49-F238E27FC236}">
                  <a16:creationId xmlns:a16="http://schemas.microsoft.com/office/drawing/2014/main" id="{30B601D0-F57F-44D6-AB03-97F511D67618}"/>
                </a:ext>
              </a:extLst>
            </p:cNvPr>
            <p:cNvSpPr txBox="1"/>
            <p:nvPr/>
          </p:nvSpPr>
          <p:spPr>
            <a:xfrm>
              <a:off x="1492543" y="2242627"/>
              <a:ext cx="336633"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Spicy</a:t>
              </a:r>
              <a:endParaRPr lang="zh-CN" altLang="en-US" sz="500" dirty="0"/>
            </a:p>
          </p:txBody>
        </p:sp>
        <p:sp>
          <p:nvSpPr>
            <p:cNvPr id="129" name="文本框 128">
              <a:extLst>
                <a:ext uri="{FF2B5EF4-FFF2-40B4-BE49-F238E27FC236}">
                  <a16:creationId xmlns:a16="http://schemas.microsoft.com/office/drawing/2014/main" id="{10E4836D-52A9-4397-A35D-A62F77B02508}"/>
                </a:ext>
              </a:extLst>
            </p:cNvPr>
            <p:cNvSpPr txBox="1"/>
            <p:nvPr/>
          </p:nvSpPr>
          <p:spPr>
            <a:xfrm>
              <a:off x="1870597" y="2240227"/>
              <a:ext cx="561885"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30" name="文本框 129">
              <a:extLst>
                <a:ext uri="{FF2B5EF4-FFF2-40B4-BE49-F238E27FC236}">
                  <a16:creationId xmlns:a16="http://schemas.microsoft.com/office/drawing/2014/main" id="{3DD93846-9883-4B6F-A0F3-EDAAB6AEAFAC}"/>
                </a:ext>
              </a:extLst>
            </p:cNvPr>
            <p:cNvSpPr txBox="1"/>
            <p:nvPr/>
          </p:nvSpPr>
          <p:spPr>
            <a:xfrm>
              <a:off x="2460416" y="2240227"/>
              <a:ext cx="516496"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31" name="文本框 130">
              <a:extLst>
                <a:ext uri="{FF2B5EF4-FFF2-40B4-BE49-F238E27FC236}">
                  <a16:creationId xmlns:a16="http://schemas.microsoft.com/office/drawing/2014/main" id="{9F66EF27-96F8-4941-AD42-0AA780D603D3}"/>
                </a:ext>
              </a:extLst>
            </p:cNvPr>
            <p:cNvSpPr txBox="1"/>
            <p:nvPr/>
          </p:nvSpPr>
          <p:spPr>
            <a:xfrm>
              <a:off x="1502360" y="2459370"/>
              <a:ext cx="336633"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Spicy</a:t>
              </a:r>
              <a:endParaRPr lang="zh-CN" altLang="en-US" sz="500" dirty="0"/>
            </a:p>
          </p:txBody>
        </p:sp>
        <p:sp>
          <p:nvSpPr>
            <p:cNvPr id="132" name="文本框 131">
              <a:extLst>
                <a:ext uri="{FF2B5EF4-FFF2-40B4-BE49-F238E27FC236}">
                  <a16:creationId xmlns:a16="http://schemas.microsoft.com/office/drawing/2014/main" id="{43ED34C4-ADDF-4294-8DF5-596AE7577243}"/>
                </a:ext>
              </a:extLst>
            </p:cNvPr>
            <p:cNvSpPr txBox="1"/>
            <p:nvPr/>
          </p:nvSpPr>
          <p:spPr>
            <a:xfrm>
              <a:off x="1866941" y="2455726"/>
              <a:ext cx="561885"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sp>
          <p:nvSpPr>
            <p:cNvPr id="133" name="文本框 132">
              <a:extLst>
                <a:ext uri="{FF2B5EF4-FFF2-40B4-BE49-F238E27FC236}">
                  <a16:creationId xmlns:a16="http://schemas.microsoft.com/office/drawing/2014/main" id="{CB101E2F-0FC7-48FC-B118-3FA7C3B1B406}"/>
                </a:ext>
              </a:extLst>
            </p:cNvPr>
            <p:cNvSpPr txBox="1"/>
            <p:nvPr/>
          </p:nvSpPr>
          <p:spPr>
            <a:xfrm>
              <a:off x="2465911" y="2463734"/>
              <a:ext cx="516496" cy="169277"/>
            </a:xfrm>
            <a:prstGeom prst="rect">
              <a:avLst/>
            </a:prstGeom>
            <a:solidFill>
              <a:schemeClr val="bg2"/>
            </a:solidFill>
            <a:ln>
              <a:noFill/>
            </a:ln>
            <a:effectLst>
              <a:outerShdw blurRad="50800" dist="38100" dir="2700000" algn="tl" rotWithShape="0">
                <a:prstClr val="black">
                  <a:alpha val="40000"/>
                </a:prstClr>
              </a:outerShdw>
            </a:effectLst>
          </p:spPr>
          <p:txBody>
            <a:bodyPr wrap="square" rtlCol="0">
              <a:spAutoFit/>
            </a:bodyPr>
            <a:lstStyle/>
            <a:p>
              <a:r>
                <a:rPr lang="en-US" altLang="zh-CN" sz="500" dirty="0"/>
                <a:t>Easy to cook</a:t>
              </a:r>
              <a:endParaRPr lang="zh-CN" altLang="en-US" sz="500" dirty="0"/>
            </a:p>
          </p:txBody>
        </p:sp>
      </p:grpSp>
      <p:pic>
        <p:nvPicPr>
          <p:cNvPr id="140" name="图片 139">
            <a:extLst>
              <a:ext uri="{FF2B5EF4-FFF2-40B4-BE49-F238E27FC236}">
                <a16:creationId xmlns:a16="http://schemas.microsoft.com/office/drawing/2014/main" id="{2E65CBA6-C848-4664-856D-05AC6555DECA}"/>
              </a:ext>
            </a:extLst>
          </p:cNvPr>
          <p:cNvPicPr>
            <a:picLocks/>
          </p:cNvPicPr>
          <p:nvPr/>
        </p:nvPicPr>
        <p:blipFill rotWithShape="1">
          <a:blip r:embed="rId13"/>
          <a:srcRect b="37480"/>
          <a:stretch/>
        </p:blipFill>
        <p:spPr>
          <a:xfrm>
            <a:off x="284015" y="4746477"/>
            <a:ext cx="2700000" cy="844012"/>
          </a:xfrm>
          <a:prstGeom prst="rect">
            <a:avLst/>
          </a:prstGeom>
        </p:spPr>
      </p:pic>
    </p:spTree>
    <p:extLst>
      <p:ext uri="{BB962C8B-B14F-4D97-AF65-F5344CB8AC3E}">
        <p14:creationId xmlns:p14="http://schemas.microsoft.com/office/powerpoint/2010/main" val="63286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1" name="图片 30">
            <a:extLst>
              <a:ext uri="{FF2B5EF4-FFF2-40B4-BE49-F238E27FC236}">
                <a16:creationId xmlns:a16="http://schemas.microsoft.com/office/drawing/2014/main" id="{1F545780-9CB9-4A86-8435-F079777BEFDC}"/>
              </a:ext>
            </a:extLst>
          </p:cNvPr>
          <p:cNvPicPr>
            <a:picLocks noChangeAspect="1"/>
          </p:cNvPicPr>
          <p:nvPr/>
        </p:nvPicPr>
        <p:blipFill>
          <a:blip r:embed="rId11"/>
          <a:stretch>
            <a:fillRect/>
          </a:stretch>
        </p:blipFill>
        <p:spPr>
          <a:xfrm>
            <a:off x="445853" y="5750979"/>
            <a:ext cx="222088" cy="212638"/>
          </a:xfrm>
          <a:prstGeom prst="rect">
            <a:avLst/>
          </a:prstGeom>
        </p:spPr>
      </p:pic>
      <p:pic>
        <p:nvPicPr>
          <p:cNvPr id="16" name="图片 15">
            <a:extLst>
              <a:ext uri="{FF2B5EF4-FFF2-40B4-BE49-F238E27FC236}">
                <a16:creationId xmlns:a16="http://schemas.microsoft.com/office/drawing/2014/main" id="{10C4BCCB-A89D-491D-8D2B-D47DC5485D2B}"/>
              </a:ext>
            </a:extLst>
          </p:cNvPr>
          <p:cNvPicPr>
            <a:picLocks noChangeAspect="1"/>
          </p:cNvPicPr>
          <p:nvPr/>
        </p:nvPicPr>
        <p:blipFill>
          <a:blip r:embed="rId12"/>
          <a:stretch>
            <a:fillRect/>
          </a:stretch>
        </p:blipFill>
        <p:spPr>
          <a:xfrm>
            <a:off x="2599491" y="450685"/>
            <a:ext cx="357574" cy="313273"/>
          </a:xfrm>
          <a:prstGeom prst="rect">
            <a:avLst/>
          </a:prstGeom>
        </p:spPr>
      </p:pic>
      <p:grpSp>
        <p:nvGrpSpPr>
          <p:cNvPr id="67" name="组合 66">
            <a:extLst>
              <a:ext uri="{FF2B5EF4-FFF2-40B4-BE49-F238E27FC236}">
                <a16:creationId xmlns:a16="http://schemas.microsoft.com/office/drawing/2014/main" id="{4F703640-BA43-467F-B428-BB7E3DB91883}"/>
              </a:ext>
            </a:extLst>
          </p:cNvPr>
          <p:cNvGrpSpPr/>
          <p:nvPr/>
        </p:nvGrpSpPr>
        <p:grpSpPr>
          <a:xfrm>
            <a:off x="197364" y="505141"/>
            <a:ext cx="2844080" cy="213995"/>
            <a:chOff x="197364" y="505141"/>
            <a:chExt cx="2844080" cy="213995"/>
          </a:xfrm>
        </p:grpSpPr>
        <p:cxnSp>
          <p:nvCxnSpPr>
            <p:cNvPr id="68" name="直接连接符 67">
              <a:extLst>
                <a:ext uri="{FF2B5EF4-FFF2-40B4-BE49-F238E27FC236}">
                  <a16:creationId xmlns:a16="http://schemas.microsoft.com/office/drawing/2014/main" id="{4B401084-CE08-4B26-8046-743319C5645E}"/>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78FD20E-2804-4E4D-96A9-D8AED34EA522}"/>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D7069CBF-B12D-423F-8154-DD7261F0F8D3}"/>
              </a:ext>
            </a:extLst>
          </p:cNvPr>
          <p:cNvGrpSpPr/>
          <p:nvPr/>
        </p:nvGrpSpPr>
        <p:grpSpPr>
          <a:xfrm>
            <a:off x="294275" y="826731"/>
            <a:ext cx="2633209" cy="950236"/>
            <a:chOff x="337329" y="815012"/>
            <a:chExt cx="2633209" cy="950236"/>
          </a:xfrm>
        </p:grpSpPr>
        <p:pic>
          <p:nvPicPr>
            <p:cNvPr id="72" name="Picture 2" descr="Image result for user image">
              <a:extLst>
                <a:ext uri="{FF2B5EF4-FFF2-40B4-BE49-F238E27FC236}">
                  <a16:creationId xmlns:a16="http://schemas.microsoft.com/office/drawing/2014/main" id="{488372CF-CED1-4347-8649-FE4722A5E6B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7329" y="815012"/>
              <a:ext cx="467158" cy="52483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Image result for dish image">
              <a:extLst>
                <a:ext uri="{FF2B5EF4-FFF2-40B4-BE49-F238E27FC236}">
                  <a16:creationId xmlns:a16="http://schemas.microsoft.com/office/drawing/2014/main" id="{D49E6787-D502-41CD-A618-C586F70AFD3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6417" y="815012"/>
              <a:ext cx="506360" cy="525065"/>
            </a:xfrm>
            <a:prstGeom prst="rect">
              <a:avLst/>
            </a:prstGeom>
            <a:noFill/>
            <a:extLst>
              <a:ext uri="{909E8E84-426E-40DD-AFC4-6F175D3DCCD1}">
                <a14:hiddenFill xmlns:a14="http://schemas.microsoft.com/office/drawing/2010/main">
                  <a:solidFill>
                    <a:srgbClr val="FFFFFF"/>
                  </a:solidFill>
                </a14:hiddenFill>
              </a:ext>
            </a:extLst>
          </p:spPr>
        </p:pic>
        <p:sp>
          <p:nvSpPr>
            <p:cNvPr id="74" name="文本框 73">
              <a:extLst>
                <a:ext uri="{FF2B5EF4-FFF2-40B4-BE49-F238E27FC236}">
                  <a16:creationId xmlns:a16="http://schemas.microsoft.com/office/drawing/2014/main" id="{86EA33D8-2F2A-43AE-812E-D86260C27168}"/>
                </a:ext>
              </a:extLst>
            </p:cNvPr>
            <p:cNvSpPr txBox="1"/>
            <p:nvPr/>
          </p:nvSpPr>
          <p:spPr>
            <a:xfrm>
              <a:off x="804487" y="84277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75" name="组合 74">
              <a:extLst>
                <a:ext uri="{FF2B5EF4-FFF2-40B4-BE49-F238E27FC236}">
                  <a16:creationId xmlns:a16="http://schemas.microsoft.com/office/drawing/2014/main" id="{70D14FE8-719E-4FF8-8CD1-E615A9B04208}"/>
                </a:ext>
              </a:extLst>
            </p:cNvPr>
            <p:cNvGrpSpPr/>
            <p:nvPr/>
          </p:nvGrpSpPr>
          <p:grpSpPr>
            <a:xfrm>
              <a:off x="663754" y="1457471"/>
              <a:ext cx="498146" cy="307777"/>
              <a:chOff x="521784" y="1344079"/>
              <a:chExt cx="498146" cy="307777"/>
            </a:xfrm>
          </p:grpSpPr>
          <p:sp>
            <p:nvSpPr>
              <p:cNvPr id="80" name="星形: 五角 79">
                <a:extLst>
                  <a:ext uri="{FF2B5EF4-FFF2-40B4-BE49-F238E27FC236}">
                    <a16:creationId xmlns:a16="http://schemas.microsoft.com/office/drawing/2014/main" id="{A3D2273B-BF0E-451B-BA14-39E669172DE0}"/>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0826A839-129E-4E40-9224-CDDD403F5D10}"/>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76" name="文本框 75">
              <a:extLst>
                <a:ext uri="{FF2B5EF4-FFF2-40B4-BE49-F238E27FC236}">
                  <a16:creationId xmlns:a16="http://schemas.microsoft.com/office/drawing/2014/main" id="{1766A79B-8FDA-486E-9CDB-27C1166D66B8}"/>
                </a:ext>
              </a:extLst>
            </p:cNvPr>
            <p:cNvSpPr txBox="1"/>
            <p:nvPr/>
          </p:nvSpPr>
          <p:spPr>
            <a:xfrm>
              <a:off x="2320227" y="83890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77" name="组合 76">
              <a:extLst>
                <a:ext uri="{FF2B5EF4-FFF2-40B4-BE49-F238E27FC236}">
                  <a16:creationId xmlns:a16="http://schemas.microsoft.com/office/drawing/2014/main" id="{6E9D6518-CCAF-4F51-BFEA-A1B4F6094EE8}"/>
                </a:ext>
              </a:extLst>
            </p:cNvPr>
            <p:cNvGrpSpPr/>
            <p:nvPr/>
          </p:nvGrpSpPr>
          <p:grpSpPr>
            <a:xfrm>
              <a:off x="2280132" y="1457470"/>
              <a:ext cx="498146" cy="307777"/>
              <a:chOff x="521784" y="1344079"/>
              <a:chExt cx="498146" cy="307777"/>
            </a:xfrm>
          </p:grpSpPr>
          <p:sp>
            <p:nvSpPr>
              <p:cNvPr id="78" name="星形: 五角 77">
                <a:extLst>
                  <a:ext uri="{FF2B5EF4-FFF2-40B4-BE49-F238E27FC236}">
                    <a16:creationId xmlns:a16="http://schemas.microsoft.com/office/drawing/2014/main" id="{1B2BB050-A97D-4534-AF03-D1AC47D3747A}"/>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9A23EBC4-081E-4D51-9D8C-FA8BC3227999}"/>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82" name="组合 81">
            <a:extLst>
              <a:ext uri="{FF2B5EF4-FFF2-40B4-BE49-F238E27FC236}">
                <a16:creationId xmlns:a16="http://schemas.microsoft.com/office/drawing/2014/main" id="{72801E77-801D-4170-ACF0-0740C05A598C}"/>
              </a:ext>
            </a:extLst>
          </p:cNvPr>
          <p:cNvGrpSpPr/>
          <p:nvPr/>
        </p:nvGrpSpPr>
        <p:grpSpPr>
          <a:xfrm>
            <a:off x="294275" y="1966672"/>
            <a:ext cx="2633209" cy="970486"/>
            <a:chOff x="294275" y="1966672"/>
            <a:chExt cx="2633209" cy="970486"/>
          </a:xfrm>
        </p:grpSpPr>
        <p:pic>
          <p:nvPicPr>
            <p:cNvPr id="83" name="Picture 2" descr="Image result for user image">
              <a:extLst>
                <a:ext uri="{FF2B5EF4-FFF2-40B4-BE49-F238E27FC236}">
                  <a16:creationId xmlns:a16="http://schemas.microsoft.com/office/drawing/2014/main" id="{4B74F071-9DA8-43F6-96C7-F7D365BF0C7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4275" y="1986922"/>
              <a:ext cx="467158" cy="524838"/>
            </a:xfrm>
            <a:prstGeom prst="rect">
              <a:avLst/>
            </a:prstGeom>
            <a:noFill/>
            <a:extLst>
              <a:ext uri="{909E8E84-426E-40DD-AFC4-6F175D3DCCD1}">
                <a14:hiddenFill xmlns:a14="http://schemas.microsoft.com/office/drawing/2010/main">
                  <a:solidFill>
                    <a:srgbClr val="FFFFFF"/>
                  </a:solidFill>
                </a14:hiddenFill>
              </a:ext>
            </a:extLst>
          </p:spPr>
        </p:pic>
        <p:sp>
          <p:nvSpPr>
            <p:cNvPr id="84" name="文本框 83">
              <a:extLst>
                <a:ext uri="{FF2B5EF4-FFF2-40B4-BE49-F238E27FC236}">
                  <a16:creationId xmlns:a16="http://schemas.microsoft.com/office/drawing/2014/main" id="{4426A860-602F-4AE8-A42F-B97C75F4C74D}"/>
                </a:ext>
              </a:extLst>
            </p:cNvPr>
            <p:cNvSpPr txBox="1"/>
            <p:nvPr/>
          </p:nvSpPr>
          <p:spPr>
            <a:xfrm>
              <a:off x="761433" y="201468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85" name="组合 84">
              <a:extLst>
                <a:ext uri="{FF2B5EF4-FFF2-40B4-BE49-F238E27FC236}">
                  <a16:creationId xmlns:a16="http://schemas.microsoft.com/office/drawing/2014/main" id="{54E09C17-9857-4C3E-BC2D-FB0C72CAEDAE}"/>
                </a:ext>
              </a:extLst>
            </p:cNvPr>
            <p:cNvGrpSpPr/>
            <p:nvPr/>
          </p:nvGrpSpPr>
          <p:grpSpPr>
            <a:xfrm>
              <a:off x="620700" y="2629381"/>
              <a:ext cx="498146" cy="307777"/>
              <a:chOff x="521784" y="1344079"/>
              <a:chExt cx="498146" cy="307777"/>
            </a:xfrm>
          </p:grpSpPr>
          <p:sp>
            <p:nvSpPr>
              <p:cNvPr id="91" name="星形: 五角 90">
                <a:extLst>
                  <a:ext uri="{FF2B5EF4-FFF2-40B4-BE49-F238E27FC236}">
                    <a16:creationId xmlns:a16="http://schemas.microsoft.com/office/drawing/2014/main" id="{B9249304-ECE6-40B1-909D-6610CAA2E962}"/>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2E61EA23-1A4D-4A7B-B6FA-BE13061E1CE4}"/>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86" name="文本框 85">
              <a:extLst>
                <a:ext uri="{FF2B5EF4-FFF2-40B4-BE49-F238E27FC236}">
                  <a16:creationId xmlns:a16="http://schemas.microsoft.com/office/drawing/2014/main" id="{954D3F34-5EFB-4698-8176-A7A1F56ABEEB}"/>
                </a:ext>
              </a:extLst>
            </p:cNvPr>
            <p:cNvSpPr txBox="1"/>
            <p:nvPr/>
          </p:nvSpPr>
          <p:spPr>
            <a:xfrm>
              <a:off x="2277173" y="201081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87" name="组合 86">
              <a:extLst>
                <a:ext uri="{FF2B5EF4-FFF2-40B4-BE49-F238E27FC236}">
                  <a16:creationId xmlns:a16="http://schemas.microsoft.com/office/drawing/2014/main" id="{5026C360-1E2C-48D5-9249-9E1A377890A2}"/>
                </a:ext>
              </a:extLst>
            </p:cNvPr>
            <p:cNvGrpSpPr/>
            <p:nvPr/>
          </p:nvGrpSpPr>
          <p:grpSpPr>
            <a:xfrm>
              <a:off x="2237078" y="2629380"/>
              <a:ext cx="498146" cy="307777"/>
              <a:chOff x="521784" y="1344079"/>
              <a:chExt cx="498146" cy="307777"/>
            </a:xfrm>
          </p:grpSpPr>
          <p:sp>
            <p:nvSpPr>
              <p:cNvPr id="89" name="星形: 五角 88">
                <a:extLst>
                  <a:ext uri="{FF2B5EF4-FFF2-40B4-BE49-F238E27FC236}">
                    <a16:creationId xmlns:a16="http://schemas.microsoft.com/office/drawing/2014/main" id="{97FC0369-B7B9-4275-9C94-D2A40CE825B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EAB1F801-E425-46B4-8063-8B517FD3E067}"/>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88" name="Picture 8" descr="Image result for dish image">
              <a:extLst>
                <a:ext uri="{FF2B5EF4-FFF2-40B4-BE49-F238E27FC236}">
                  <a16:creationId xmlns:a16="http://schemas.microsoft.com/office/drawing/2014/main" id="{C94968DB-5C4C-461F-B135-21F495AD8A3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0553" y="1966672"/>
              <a:ext cx="502894" cy="5250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a:extLst>
              <a:ext uri="{FF2B5EF4-FFF2-40B4-BE49-F238E27FC236}">
                <a16:creationId xmlns:a16="http://schemas.microsoft.com/office/drawing/2014/main" id="{0E33E9E6-316F-4EC0-B46B-67515F0CC28B}"/>
              </a:ext>
            </a:extLst>
          </p:cNvPr>
          <p:cNvGrpSpPr/>
          <p:nvPr/>
        </p:nvGrpSpPr>
        <p:grpSpPr>
          <a:xfrm>
            <a:off x="223658" y="3101833"/>
            <a:ext cx="2703826" cy="1019407"/>
            <a:chOff x="223658" y="3101833"/>
            <a:chExt cx="2703826" cy="1019407"/>
          </a:xfrm>
        </p:grpSpPr>
        <p:sp>
          <p:nvSpPr>
            <p:cNvPr id="94" name="文本框 93">
              <a:extLst>
                <a:ext uri="{FF2B5EF4-FFF2-40B4-BE49-F238E27FC236}">
                  <a16:creationId xmlns:a16="http://schemas.microsoft.com/office/drawing/2014/main" id="{E39F54F4-645D-4C07-8B2E-48F1043973A0}"/>
                </a:ext>
              </a:extLst>
            </p:cNvPr>
            <p:cNvSpPr txBox="1"/>
            <p:nvPr/>
          </p:nvSpPr>
          <p:spPr>
            <a:xfrm>
              <a:off x="761433" y="3198765"/>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5" name="组合 94">
              <a:extLst>
                <a:ext uri="{FF2B5EF4-FFF2-40B4-BE49-F238E27FC236}">
                  <a16:creationId xmlns:a16="http://schemas.microsoft.com/office/drawing/2014/main" id="{DC25AE58-45A2-40CA-BB17-D09A407FA7E8}"/>
                </a:ext>
              </a:extLst>
            </p:cNvPr>
            <p:cNvGrpSpPr/>
            <p:nvPr/>
          </p:nvGrpSpPr>
          <p:grpSpPr>
            <a:xfrm>
              <a:off x="620700" y="3813463"/>
              <a:ext cx="498146" cy="307777"/>
              <a:chOff x="521784" y="1344079"/>
              <a:chExt cx="498146" cy="307777"/>
            </a:xfrm>
          </p:grpSpPr>
          <p:sp>
            <p:nvSpPr>
              <p:cNvPr id="102" name="星形: 五角 101">
                <a:extLst>
                  <a:ext uri="{FF2B5EF4-FFF2-40B4-BE49-F238E27FC236}">
                    <a16:creationId xmlns:a16="http://schemas.microsoft.com/office/drawing/2014/main" id="{A93502CA-B596-40D9-89F2-A406E22FAA77}"/>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4DEA4708-1663-4E12-BC9D-A7169DF4B9E7}"/>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96" name="文本框 95">
              <a:extLst>
                <a:ext uri="{FF2B5EF4-FFF2-40B4-BE49-F238E27FC236}">
                  <a16:creationId xmlns:a16="http://schemas.microsoft.com/office/drawing/2014/main" id="{2089E912-1436-4416-A19C-C2E8BB64B02F}"/>
                </a:ext>
              </a:extLst>
            </p:cNvPr>
            <p:cNvSpPr txBox="1"/>
            <p:nvPr/>
          </p:nvSpPr>
          <p:spPr>
            <a:xfrm>
              <a:off x="2277173" y="3194896"/>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97" name="组合 96">
              <a:extLst>
                <a:ext uri="{FF2B5EF4-FFF2-40B4-BE49-F238E27FC236}">
                  <a16:creationId xmlns:a16="http://schemas.microsoft.com/office/drawing/2014/main" id="{E4FC4666-D20E-44A2-B7AE-30AC03BF472D}"/>
                </a:ext>
              </a:extLst>
            </p:cNvPr>
            <p:cNvGrpSpPr/>
            <p:nvPr/>
          </p:nvGrpSpPr>
          <p:grpSpPr>
            <a:xfrm>
              <a:off x="2237078" y="3813462"/>
              <a:ext cx="545878" cy="307777"/>
              <a:chOff x="521784" y="1344079"/>
              <a:chExt cx="545878" cy="307777"/>
            </a:xfrm>
          </p:grpSpPr>
          <p:sp>
            <p:nvSpPr>
              <p:cNvPr id="100" name="星形: 五角 99">
                <a:extLst>
                  <a:ext uri="{FF2B5EF4-FFF2-40B4-BE49-F238E27FC236}">
                    <a16:creationId xmlns:a16="http://schemas.microsoft.com/office/drawing/2014/main" id="{3E7E6469-AEE6-47FE-8CB9-11597078DBFD}"/>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F3B8A094-BB19-4487-977E-C16E76AF4C4D}"/>
                  </a:ext>
                </a:extLst>
              </p:cNvPr>
              <p:cNvSpPr/>
              <p:nvPr/>
            </p:nvSpPr>
            <p:spPr>
              <a:xfrm>
                <a:off x="642903" y="1344079"/>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8" name="Picture 4" descr="Image result for user image">
              <a:extLst>
                <a:ext uri="{FF2B5EF4-FFF2-40B4-BE49-F238E27FC236}">
                  <a16:creationId xmlns:a16="http://schemas.microsoft.com/office/drawing/2014/main" id="{0C6848AA-A359-450C-A806-B07181F9AC3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3658" y="3101833"/>
              <a:ext cx="631252" cy="63125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0" descr="Image result for dish image">
              <a:extLst>
                <a:ext uri="{FF2B5EF4-FFF2-40B4-BE49-F238E27FC236}">
                  <a16:creationId xmlns:a16="http://schemas.microsoft.com/office/drawing/2014/main" id="{7CDEDF7A-B5D4-4F1D-855F-50F28C43921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3363" y="3174392"/>
              <a:ext cx="502894" cy="5233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组合 103">
            <a:extLst>
              <a:ext uri="{FF2B5EF4-FFF2-40B4-BE49-F238E27FC236}">
                <a16:creationId xmlns:a16="http://schemas.microsoft.com/office/drawing/2014/main" id="{74DCFA0F-F271-4469-9011-BEA9DA820AC6}"/>
              </a:ext>
            </a:extLst>
          </p:cNvPr>
          <p:cNvGrpSpPr/>
          <p:nvPr/>
        </p:nvGrpSpPr>
        <p:grpSpPr>
          <a:xfrm>
            <a:off x="231669" y="4280864"/>
            <a:ext cx="2693005" cy="1002304"/>
            <a:chOff x="231669" y="4280864"/>
            <a:chExt cx="2693005" cy="1002304"/>
          </a:xfrm>
        </p:grpSpPr>
        <p:sp>
          <p:nvSpPr>
            <p:cNvPr id="105" name="文本框 104">
              <a:extLst>
                <a:ext uri="{FF2B5EF4-FFF2-40B4-BE49-F238E27FC236}">
                  <a16:creationId xmlns:a16="http://schemas.microsoft.com/office/drawing/2014/main" id="{3EE38018-80EB-4D1A-BC24-5A777107550D}"/>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06" name="组合 105">
              <a:extLst>
                <a:ext uri="{FF2B5EF4-FFF2-40B4-BE49-F238E27FC236}">
                  <a16:creationId xmlns:a16="http://schemas.microsoft.com/office/drawing/2014/main" id="{71210F13-934C-4A47-9470-D8C0C055750F}"/>
                </a:ext>
              </a:extLst>
            </p:cNvPr>
            <p:cNvGrpSpPr/>
            <p:nvPr/>
          </p:nvGrpSpPr>
          <p:grpSpPr>
            <a:xfrm>
              <a:off x="617890" y="4975391"/>
              <a:ext cx="498146" cy="307777"/>
              <a:chOff x="521784" y="1344079"/>
              <a:chExt cx="498146" cy="307777"/>
            </a:xfrm>
          </p:grpSpPr>
          <p:sp>
            <p:nvSpPr>
              <p:cNvPr id="113" name="星形: 五角 112">
                <a:extLst>
                  <a:ext uri="{FF2B5EF4-FFF2-40B4-BE49-F238E27FC236}">
                    <a16:creationId xmlns:a16="http://schemas.microsoft.com/office/drawing/2014/main" id="{778FC835-EB8C-44F0-88B3-75A8C3D6B3D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A5571EE0-1D2B-4128-BE9E-4166D95BEC66}"/>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07" name="文本框 106">
              <a:extLst>
                <a:ext uri="{FF2B5EF4-FFF2-40B4-BE49-F238E27FC236}">
                  <a16:creationId xmlns:a16="http://schemas.microsoft.com/office/drawing/2014/main" id="{C7C00A66-3B87-4B94-8322-67FDEC841533}"/>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08" name="组合 107">
              <a:extLst>
                <a:ext uri="{FF2B5EF4-FFF2-40B4-BE49-F238E27FC236}">
                  <a16:creationId xmlns:a16="http://schemas.microsoft.com/office/drawing/2014/main" id="{B6E014DB-0DCC-4FBD-B8F5-5D60BEEDDBF2}"/>
                </a:ext>
              </a:extLst>
            </p:cNvPr>
            <p:cNvGrpSpPr/>
            <p:nvPr/>
          </p:nvGrpSpPr>
          <p:grpSpPr>
            <a:xfrm>
              <a:off x="2234268" y="4975390"/>
              <a:ext cx="498146" cy="307777"/>
              <a:chOff x="521784" y="1344079"/>
              <a:chExt cx="498146" cy="307777"/>
            </a:xfrm>
          </p:grpSpPr>
          <p:sp>
            <p:nvSpPr>
              <p:cNvPr id="111" name="星形: 五角 110">
                <a:extLst>
                  <a:ext uri="{FF2B5EF4-FFF2-40B4-BE49-F238E27FC236}">
                    <a16:creationId xmlns:a16="http://schemas.microsoft.com/office/drawing/2014/main" id="{E70CE002-3DDC-4C15-B2DF-D25057E2C11B}"/>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27976C59-B407-477F-841F-BE15E332D290}"/>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09" name="Picture 6" descr="Image result for user image">
              <a:extLst>
                <a:ext uri="{FF2B5EF4-FFF2-40B4-BE49-F238E27FC236}">
                  <a16:creationId xmlns:a16="http://schemas.microsoft.com/office/drawing/2014/main" id="{6C26B6C1-B8D1-4871-A24F-E3E8B30F342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1669" y="428086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2" descr="Image result for dish image">
              <a:extLst>
                <a:ext uri="{FF2B5EF4-FFF2-40B4-BE49-F238E27FC236}">
                  <a16:creationId xmlns:a16="http://schemas.microsoft.com/office/drawing/2014/main" id="{F494A0F4-0C61-4072-9CBC-39D37CDAE60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a:extLst>
              <a:ext uri="{FF2B5EF4-FFF2-40B4-BE49-F238E27FC236}">
                <a16:creationId xmlns:a16="http://schemas.microsoft.com/office/drawing/2014/main" id="{0999120B-70F2-48CF-98E5-6A61F962F40B}"/>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BD439E2C-39C8-4888-B255-A458A8B58280}"/>
              </a:ext>
            </a:extLst>
          </p:cNvPr>
          <p:cNvSpPr/>
          <p:nvPr/>
        </p:nvSpPr>
        <p:spPr>
          <a:xfrm>
            <a:off x="197525" y="2815858"/>
            <a:ext cx="2849599" cy="2849599"/>
          </a:xfrm>
          <a:prstGeom prst="rect">
            <a:avLst/>
          </a:prstGeom>
          <a:solidFill>
            <a:schemeClr val="bg1"/>
          </a:solidFill>
          <a:ln w="9525">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0" name="组合 69">
            <a:extLst>
              <a:ext uri="{FF2B5EF4-FFF2-40B4-BE49-F238E27FC236}">
                <a16:creationId xmlns:a16="http://schemas.microsoft.com/office/drawing/2014/main" id="{BE2CE41A-FED3-4B92-8062-B3DBF36437C4}"/>
              </a:ext>
            </a:extLst>
          </p:cNvPr>
          <p:cNvGrpSpPr/>
          <p:nvPr/>
        </p:nvGrpSpPr>
        <p:grpSpPr>
          <a:xfrm>
            <a:off x="199906" y="2892883"/>
            <a:ext cx="2841538" cy="559192"/>
            <a:chOff x="199906" y="2892883"/>
            <a:chExt cx="2841538" cy="559192"/>
          </a:xfrm>
        </p:grpSpPr>
        <p:cxnSp>
          <p:nvCxnSpPr>
            <p:cNvPr id="116" name="直接连接符 115">
              <a:extLst>
                <a:ext uri="{FF2B5EF4-FFF2-40B4-BE49-F238E27FC236}">
                  <a16:creationId xmlns:a16="http://schemas.microsoft.com/office/drawing/2014/main" id="{5F20185D-9ECE-4B9C-9E11-DBAC2F57F006}"/>
                </a:ext>
              </a:extLst>
            </p:cNvPr>
            <p:cNvCxnSpPr/>
            <p:nvPr/>
          </p:nvCxnSpPr>
          <p:spPr>
            <a:xfrm>
              <a:off x="199924" y="2905125"/>
              <a:ext cx="2841520" cy="0"/>
            </a:xfrm>
            <a:prstGeom prst="line">
              <a:avLst/>
            </a:prstGeom>
          </p:spPr>
          <p:style>
            <a:lnRef idx="1">
              <a:schemeClr val="dk1"/>
            </a:lnRef>
            <a:fillRef idx="0">
              <a:schemeClr val="dk1"/>
            </a:fillRef>
            <a:effectRef idx="0">
              <a:schemeClr val="dk1"/>
            </a:effectRef>
            <a:fontRef idx="minor">
              <a:schemeClr val="tx1"/>
            </a:fontRef>
          </p:style>
        </p:cxnSp>
        <p:grpSp>
          <p:nvGrpSpPr>
            <p:cNvPr id="117" name="组合 116">
              <a:extLst>
                <a:ext uri="{FF2B5EF4-FFF2-40B4-BE49-F238E27FC236}">
                  <a16:creationId xmlns:a16="http://schemas.microsoft.com/office/drawing/2014/main" id="{63C276C3-12D7-4ADF-A190-858B8C4FBDA0}"/>
                </a:ext>
              </a:extLst>
            </p:cNvPr>
            <p:cNvGrpSpPr/>
            <p:nvPr/>
          </p:nvGrpSpPr>
          <p:grpSpPr>
            <a:xfrm>
              <a:off x="2578786" y="3040321"/>
              <a:ext cx="223404" cy="106220"/>
              <a:chOff x="2690488" y="2995613"/>
              <a:chExt cx="223404" cy="106220"/>
            </a:xfrm>
          </p:grpSpPr>
          <p:sp>
            <p:nvSpPr>
              <p:cNvPr id="122" name="矩形: 圆角 121">
                <a:extLst>
                  <a:ext uri="{FF2B5EF4-FFF2-40B4-BE49-F238E27FC236}">
                    <a16:creationId xmlns:a16="http://schemas.microsoft.com/office/drawing/2014/main" id="{DC3779B0-092C-43F7-B9F4-6FFF137002C6}"/>
                  </a:ext>
                </a:extLst>
              </p:cNvPr>
              <p:cNvSpPr/>
              <p:nvPr/>
            </p:nvSpPr>
            <p:spPr>
              <a:xfrm>
                <a:off x="2690488" y="2995613"/>
                <a:ext cx="223404" cy="106220"/>
              </a:xfrm>
              <a:prstGeom prst="round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46BE7E34-B9FF-4568-8A46-A304D3C1577B}"/>
                  </a:ext>
                </a:extLst>
              </p:cNvPr>
              <p:cNvSpPr/>
              <p:nvPr/>
            </p:nvSpPr>
            <p:spPr>
              <a:xfrm>
                <a:off x="2719171" y="3016283"/>
                <a:ext cx="66434" cy="664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8" name="图片 117">
              <a:extLst>
                <a:ext uri="{FF2B5EF4-FFF2-40B4-BE49-F238E27FC236}">
                  <a16:creationId xmlns:a16="http://schemas.microsoft.com/office/drawing/2014/main" id="{EF0962B4-9B31-460C-BAA5-7BDD135C60B5}"/>
                </a:ext>
              </a:extLst>
            </p:cNvPr>
            <p:cNvPicPr>
              <a:picLocks noChangeAspect="1"/>
            </p:cNvPicPr>
            <p:nvPr/>
          </p:nvPicPr>
          <p:blipFill>
            <a:blip r:embed="rId20"/>
            <a:stretch>
              <a:fillRect/>
            </a:stretch>
          </p:blipFill>
          <p:spPr>
            <a:xfrm>
              <a:off x="2083447" y="3016322"/>
              <a:ext cx="123914" cy="144846"/>
            </a:xfrm>
            <a:prstGeom prst="rect">
              <a:avLst/>
            </a:prstGeom>
          </p:spPr>
        </p:pic>
        <p:sp>
          <p:nvSpPr>
            <p:cNvPr id="119" name="矩形 118">
              <a:extLst>
                <a:ext uri="{FF2B5EF4-FFF2-40B4-BE49-F238E27FC236}">
                  <a16:creationId xmlns:a16="http://schemas.microsoft.com/office/drawing/2014/main" id="{CF38C514-94C9-41E9-ACB5-61CF1DFF6119}"/>
                </a:ext>
              </a:extLst>
            </p:cNvPr>
            <p:cNvSpPr/>
            <p:nvPr/>
          </p:nvSpPr>
          <p:spPr>
            <a:xfrm>
              <a:off x="333322" y="2892883"/>
              <a:ext cx="1176500" cy="400110"/>
            </a:xfrm>
            <a:prstGeom prst="rect">
              <a:avLst/>
            </a:prstGeom>
            <a:noFill/>
          </p:spPr>
          <p:txBody>
            <a:bodyPr wrap="square" lIns="91440" tIns="45720" rIns="91440" bIns="45720">
              <a:spAutoFit/>
            </a:bodyPr>
            <a:lstStyle/>
            <a:p>
              <a:r>
                <a:rPr lang="en-US" altLang="zh-CN" sz="2000" b="0" cap="none" spc="0" dirty="0">
                  <a:ln w="0"/>
                  <a:solidFill>
                    <a:schemeClr val="tx1"/>
                  </a:solidFill>
                  <a:effectLst>
                    <a:outerShdw blurRad="38100" dist="19050" dir="2700000" algn="tl" rotWithShape="0">
                      <a:schemeClr val="dk1">
                        <a:alpha val="40000"/>
                      </a:schemeClr>
                    </a:outerShdw>
                  </a:effectLst>
                </a:rPr>
                <a:t>Common</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20" name="直接连接符 119">
              <a:extLst>
                <a:ext uri="{FF2B5EF4-FFF2-40B4-BE49-F238E27FC236}">
                  <a16:creationId xmlns:a16="http://schemas.microsoft.com/office/drawing/2014/main" id="{29FD820E-5B05-4893-AEA9-8F808773B458}"/>
                </a:ext>
              </a:extLst>
            </p:cNvPr>
            <p:cNvCxnSpPr/>
            <p:nvPr/>
          </p:nvCxnSpPr>
          <p:spPr>
            <a:xfrm>
              <a:off x="199906" y="3452075"/>
              <a:ext cx="2841520" cy="0"/>
            </a:xfrm>
            <a:prstGeom prst="line">
              <a:avLst/>
            </a:prstGeom>
          </p:spPr>
          <p:style>
            <a:lnRef idx="1">
              <a:schemeClr val="dk1"/>
            </a:lnRef>
            <a:fillRef idx="0">
              <a:schemeClr val="dk1"/>
            </a:fillRef>
            <a:effectRef idx="0">
              <a:schemeClr val="dk1"/>
            </a:effectRef>
            <a:fontRef idx="minor">
              <a:schemeClr val="tx1"/>
            </a:fontRef>
          </p:style>
        </p:cxnSp>
      </p:grpSp>
      <p:grpSp>
        <p:nvGrpSpPr>
          <p:cNvPr id="124" name="组合 123">
            <a:extLst>
              <a:ext uri="{FF2B5EF4-FFF2-40B4-BE49-F238E27FC236}">
                <a16:creationId xmlns:a16="http://schemas.microsoft.com/office/drawing/2014/main" id="{B1BE20CE-1D23-4D62-8623-907C741A9CAA}"/>
              </a:ext>
            </a:extLst>
          </p:cNvPr>
          <p:cNvGrpSpPr/>
          <p:nvPr/>
        </p:nvGrpSpPr>
        <p:grpSpPr>
          <a:xfrm>
            <a:off x="199906" y="3442084"/>
            <a:ext cx="2841538" cy="559192"/>
            <a:chOff x="199906" y="2892883"/>
            <a:chExt cx="2841538" cy="559192"/>
          </a:xfrm>
        </p:grpSpPr>
        <p:cxnSp>
          <p:nvCxnSpPr>
            <p:cNvPr id="125" name="直接连接符 124">
              <a:extLst>
                <a:ext uri="{FF2B5EF4-FFF2-40B4-BE49-F238E27FC236}">
                  <a16:creationId xmlns:a16="http://schemas.microsoft.com/office/drawing/2014/main" id="{409DBE18-9CA5-4607-B593-9A602B1AC243}"/>
                </a:ext>
              </a:extLst>
            </p:cNvPr>
            <p:cNvCxnSpPr/>
            <p:nvPr/>
          </p:nvCxnSpPr>
          <p:spPr>
            <a:xfrm>
              <a:off x="199924" y="2905125"/>
              <a:ext cx="2841520" cy="0"/>
            </a:xfrm>
            <a:prstGeom prst="line">
              <a:avLst/>
            </a:prstGeom>
          </p:spPr>
          <p:style>
            <a:lnRef idx="1">
              <a:schemeClr val="dk1"/>
            </a:lnRef>
            <a:fillRef idx="0">
              <a:schemeClr val="dk1"/>
            </a:fillRef>
            <a:effectRef idx="0">
              <a:schemeClr val="dk1"/>
            </a:effectRef>
            <a:fontRef idx="minor">
              <a:schemeClr val="tx1"/>
            </a:fontRef>
          </p:style>
        </p:cxnSp>
        <p:grpSp>
          <p:nvGrpSpPr>
            <p:cNvPr id="126" name="组合 125">
              <a:extLst>
                <a:ext uri="{FF2B5EF4-FFF2-40B4-BE49-F238E27FC236}">
                  <a16:creationId xmlns:a16="http://schemas.microsoft.com/office/drawing/2014/main" id="{830C6455-21B6-4A99-A115-46902C99D99B}"/>
                </a:ext>
              </a:extLst>
            </p:cNvPr>
            <p:cNvGrpSpPr/>
            <p:nvPr/>
          </p:nvGrpSpPr>
          <p:grpSpPr>
            <a:xfrm>
              <a:off x="2578786" y="3040321"/>
              <a:ext cx="223404" cy="106220"/>
              <a:chOff x="2690488" y="2995613"/>
              <a:chExt cx="223404" cy="106220"/>
            </a:xfrm>
          </p:grpSpPr>
          <p:sp>
            <p:nvSpPr>
              <p:cNvPr id="130" name="矩形: 圆角 129">
                <a:extLst>
                  <a:ext uri="{FF2B5EF4-FFF2-40B4-BE49-F238E27FC236}">
                    <a16:creationId xmlns:a16="http://schemas.microsoft.com/office/drawing/2014/main" id="{9C738989-28B4-40E4-AD07-7DCB01D74109}"/>
                  </a:ext>
                </a:extLst>
              </p:cNvPr>
              <p:cNvSpPr/>
              <p:nvPr/>
            </p:nvSpPr>
            <p:spPr>
              <a:xfrm>
                <a:off x="2690488" y="2995613"/>
                <a:ext cx="223404" cy="106220"/>
              </a:xfrm>
              <a:prstGeom prst="round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B0A5B286-D226-4B2C-A691-EB11105AEEF6}"/>
                  </a:ext>
                </a:extLst>
              </p:cNvPr>
              <p:cNvSpPr/>
              <p:nvPr/>
            </p:nvSpPr>
            <p:spPr>
              <a:xfrm>
                <a:off x="2719171" y="3016283"/>
                <a:ext cx="66434" cy="664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7" name="图片 126">
              <a:extLst>
                <a:ext uri="{FF2B5EF4-FFF2-40B4-BE49-F238E27FC236}">
                  <a16:creationId xmlns:a16="http://schemas.microsoft.com/office/drawing/2014/main" id="{174B146B-B960-44FD-B6D2-679D28FDE56E}"/>
                </a:ext>
              </a:extLst>
            </p:cNvPr>
            <p:cNvPicPr>
              <a:picLocks noChangeAspect="1"/>
            </p:cNvPicPr>
            <p:nvPr/>
          </p:nvPicPr>
          <p:blipFill>
            <a:blip r:embed="rId20"/>
            <a:stretch>
              <a:fillRect/>
            </a:stretch>
          </p:blipFill>
          <p:spPr>
            <a:xfrm>
              <a:off x="2083447" y="3016322"/>
              <a:ext cx="123914" cy="144846"/>
            </a:xfrm>
            <a:prstGeom prst="rect">
              <a:avLst/>
            </a:prstGeom>
          </p:spPr>
        </p:pic>
        <p:sp>
          <p:nvSpPr>
            <p:cNvPr id="128" name="矩形 127">
              <a:extLst>
                <a:ext uri="{FF2B5EF4-FFF2-40B4-BE49-F238E27FC236}">
                  <a16:creationId xmlns:a16="http://schemas.microsoft.com/office/drawing/2014/main" id="{79C4E3E5-E6BA-469A-97DF-B8E194CB3443}"/>
                </a:ext>
              </a:extLst>
            </p:cNvPr>
            <p:cNvSpPr/>
            <p:nvPr/>
          </p:nvSpPr>
          <p:spPr>
            <a:xfrm>
              <a:off x="333322" y="2892883"/>
              <a:ext cx="1176500" cy="400110"/>
            </a:xfrm>
            <a:prstGeom prst="rect">
              <a:avLst/>
            </a:prstGeom>
            <a:noFill/>
          </p:spPr>
          <p:txBody>
            <a:bodyPr wrap="square" lIns="91440" tIns="45720" rIns="91440" bIns="45720">
              <a:spAutoFit/>
            </a:bodyPr>
            <a:lstStyle/>
            <a:p>
              <a:r>
                <a:rPr lang="en-US" altLang="zh-CN" sz="2000" b="0" cap="none" spc="0" dirty="0">
                  <a:ln w="0"/>
                  <a:solidFill>
                    <a:schemeClr val="tx1"/>
                  </a:solidFill>
                  <a:effectLst>
                    <a:outerShdw blurRad="38100" dist="19050" dir="2700000" algn="tl" rotWithShape="0">
                      <a:schemeClr val="dk1">
                        <a:alpha val="40000"/>
                      </a:schemeClr>
                    </a:outerShdw>
                  </a:effectLst>
                </a:rPr>
                <a:t>Spicy</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29" name="直接连接符 128">
              <a:extLst>
                <a:ext uri="{FF2B5EF4-FFF2-40B4-BE49-F238E27FC236}">
                  <a16:creationId xmlns:a16="http://schemas.microsoft.com/office/drawing/2014/main" id="{70AABF02-594E-48BE-A8C5-172BAE517FC7}"/>
                </a:ext>
              </a:extLst>
            </p:cNvPr>
            <p:cNvCxnSpPr/>
            <p:nvPr/>
          </p:nvCxnSpPr>
          <p:spPr>
            <a:xfrm>
              <a:off x="199906" y="3452075"/>
              <a:ext cx="2841520" cy="0"/>
            </a:xfrm>
            <a:prstGeom prst="line">
              <a:avLst/>
            </a:prstGeom>
          </p:spPr>
          <p:style>
            <a:lnRef idx="1">
              <a:schemeClr val="dk1"/>
            </a:lnRef>
            <a:fillRef idx="0">
              <a:schemeClr val="dk1"/>
            </a:fillRef>
            <a:effectRef idx="0">
              <a:schemeClr val="dk1"/>
            </a:effectRef>
            <a:fontRef idx="minor">
              <a:schemeClr val="tx1"/>
            </a:fontRef>
          </p:style>
        </p:cxnSp>
      </p:grpSp>
      <p:grpSp>
        <p:nvGrpSpPr>
          <p:cNvPr id="132" name="组合 131">
            <a:extLst>
              <a:ext uri="{FF2B5EF4-FFF2-40B4-BE49-F238E27FC236}">
                <a16:creationId xmlns:a16="http://schemas.microsoft.com/office/drawing/2014/main" id="{0F7D1410-E5E5-453F-A757-E35CCD2638E6}"/>
              </a:ext>
            </a:extLst>
          </p:cNvPr>
          <p:cNvGrpSpPr/>
          <p:nvPr/>
        </p:nvGrpSpPr>
        <p:grpSpPr>
          <a:xfrm>
            <a:off x="189944" y="3990577"/>
            <a:ext cx="2841538" cy="559192"/>
            <a:chOff x="199906" y="2892883"/>
            <a:chExt cx="2841538" cy="559192"/>
          </a:xfrm>
        </p:grpSpPr>
        <p:cxnSp>
          <p:nvCxnSpPr>
            <p:cNvPr id="133" name="直接连接符 132">
              <a:extLst>
                <a:ext uri="{FF2B5EF4-FFF2-40B4-BE49-F238E27FC236}">
                  <a16:creationId xmlns:a16="http://schemas.microsoft.com/office/drawing/2014/main" id="{05497873-A7EB-4413-95A8-AE3A20CFBB18}"/>
                </a:ext>
              </a:extLst>
            </p:cNvPr>
            <p:cNvCxnSpPr/>
            <p:nvPr/>
          </p:nvCxnSpPr>
          <p:spPr>
            <a:xfrm>
              <a:off x="199924" y="2905125"/>
              <a:ext cx="2841520" cy="0"/>
            </a:xfrm>
            <a:prstGeom prst="line">
              <a:avLst/>
            </a:prstGeom>
          </p:spPr>
          <p:style>
            <a:lnRef idx="1">
              <a:schemeClr val="dk1"/>
            </a:lnRef>
            <a:fillRef idx="0">
              <a:schemeClr val="dk1"/>
            </a:fillRef>
            <a:effectRef idx="0">
              <a:schemeClr val="dk1"/>
            </a:effectRef>
            <a:fontRef idx="minor">
              <a:schemeClr val="tx1"/>
            </a:fontRef>
          </p:style>
        </p:cxnSp>
        <p:grpSp>
          <p:nvGrpSpPr>
            <p:cNvPr id="134" name="组合 133">
              <a:extLst>
                <a:ext uri="{FF2B5EF4-FFF2-40B4-BE49-F238E27FC236}">
                  <a16:creationId xmlns:a16="http://schemas.microsoft.com/office/drawing/2014/main" id="{332C692B-9022-4AA5-967A-F0DA380A9104}"/>
                </a:ext>
              </a:extLst>
            </p:cNvPr>
            <p:cNvGrpSpPr/>
            <p:nvPr/>
          </p:nvGrpSpPr>
          <p:grpSpPr>
            <a:xfrm>
              <a:off x="2578786" y="3040321"/>
              <a:ext cx="223404" cy="106220"/>
              <a:chOff x="2690488" y="2995613"/>
              <a:chExt cx="223404" cy="106220"/>
            </a:xfrm>
          </p:grpSpPr>
          <p:sp>
            <p:nvSpPr>
              <p:cNvPr id="138" name="矩形: 圆角 137">
                <a:extLst>
                  <a:ext uri="{FF2B5EF4-FFF2-40B4-BE49-F238E27FC236}">
                    <a16:creationId xmlns:a16="http://schemas.microsoft.com/office/drawing/2014/main" id="{CA331143-A6D2-4E6A-92AE-1E7DD019419A}"/>
                  </a:ext>
                </a:extLst>
              </p:cNvPr>
              <p:cNvSpPr/>
              <p:nvPr/>
            </p:nvSpPr>
            <p:spPr>
              <a:xfrm>
                <a:off x="2690488" y="2995613"/>
                <a:ext cx="223404" cy="106220"/>
              </a:xfrm>
              <a:prstGeom prst="roundRect">
                <a:avLst/>
              </a:prstGeom>
              <a:solidFill>
                <a:srgbClr val="F4B183"/>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77536161-DD0D-4770-95C5-E0AD5C4A0EA2}"/>
                  </a:ext>
                </a:extLst>
              </p:cNvPr>
              <p:cNvSpPr/>
              <p:nvPr/>
            </p:nvSpPr>
            <p:spPr>
              <a:xfrm>
                <a:off x="2819190" y="3016283"/>
                <a:ext cx="66434" cy="664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5" name="图片 134">
              <a:extLst>
                <a:ext uri="{FF2B5EF4-FFF2-40B4-BE49-F238E27FC236}">
                  <a16:creationId xmlns:a16="http://schemas.microsoft.com/office/drawing/2014/main" id="{5C5AD17D-460E-43B8-9D3A-D7C2E1655A00}"/>
                </a:ext>
              </a:extLst>
            </p:cNvPr>
            <p:cNvPicPr>
              <a:picLocks noChangeAspect="1"/>
            </p:cNvPicPr>
            <p:nvPr/>
          </p:nvPicPr>
          <p:blipFill>
            <a:blip r:embed="rId20"/>
            <a:stretch>
              <a:fillRect/>
            </a:stretch>
          </p:blipFill>
          <p:spPr>
            <a:xfrm>
              <a:off x="2083447" y="3016322"/>
              <a:ext cx="123914" cy="144846"/>
            </a:xfrm>
            <a:prstGeom prst="rect">
              <a:avLst/>
            </a:prstGeom>
          </p:spPr>
        </p:pic>
        <p:sp>
          <p:nvSpPr>
            <p:cNvPr id="136" name="矩形 135">
              <a:extLst>
                <a:ext uri="{FF2B5EF4-FFF2-40B4-BE49-F238E27FC236}">
                  <a16:creationId xmlns:a16="http://schemas.microsoft.com/office/drawing/2014/main" id="{C3F493D8-6FB6-4E3E-BC84-BB0F8225C442}"/>
                </a:ext>
              </a:extLst>
            </p:cNvPr>
            <p:cNvSpPr/>
            <p:nvPr/>
          </p:nvSpPr>
          <p:spPr>
            <a:xfrm>
              <a:off x="333322" y="2892883"/>
              <a:ext cx="1176500" cy="400110"/>
            </a:xfrm>
            <a:prstGeom prst="rect">
              <a:avLst/>
            </a:prstGeom>
            <a:noFill/>
          </p:spPr>
          <p:txBody>
            <a:bodyPr wrap="square" lIns="91440" tIns="45720" rIns="91440" bIns="45720">
              <a:spAutoFit/>
            </a:bodyPr>
            <a:lstStyle/>
            <a:p>
              <a:r>
                <a:rPr lang="en-US" altLang="zh-CN" sz="2000" b="0" cap="none" spc="0">
                  <a:ln w="0"/>
                  <a:solidFill>
                    <a:schemeClr val="tx1"/>
                  </a:solidFill>
                  <a:effectLst>
                    <a:outerShdw blurRad="38100" dist="19050" dir="2700000" algn="tl" rotWithShape="0">
                      <a:schemeClr val="dk1">
                        <a:alpha val="40000"/>
                      </a:schemeClr>
                    </a:outerShdw>
                  </a:effectLst>
                </a:rPr>
                <a:t>Sour</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37" name="直接连接符 136">
              <a:extLst>
                <a:ext uri="{FF2B5EF4-FFF2-40B4-BE49-F238E27FC236}">
                  <a16:creationId xmlns:a16="http://schemas.microsoft.com/office/drawing/2014/main" id="{EE8AEE55-F1B7-42F3-A0E2-856835FB270C}"/>
                </a:ext>
              </a:extLst>
            </p:cNvPr>
            <p:cNvCxnSpPr/>
            <p:nvPr/>
          </p:nvCxnSpPr>
          <p:spPr>
            <a:xfrm>
              <a:off x="199906" y="3452075"/>
              <a:ext cx="2841520" cy="0"/>
            </a:xfrm>
            <a:prstGeom prst="line">
              <a:avLst/>
            </a:prstGeom>
          </p:spPr>
          <p:style>
            <a:lnRef idx="1">
              <a:schemeClr val="dk1"/>
            </a:lnRef>
            <a:fillRef idx="0">
              <a:schemeClr val="dk1"/>
            </a:fillRef>
            <a:effectRef idx="0">
              <a:schemeClr val="dk1"/>
            </a:effectRef>
            <a:fontRef idx="minor">
              <a:schemeClr val="tx1"/>
            </a:fontRef>
          </p:style>
        </p:cxnSp>
      </p:grpSp>
      <p:sp>
        <p:nvSpPr>
          <p:cNvPr id="140" name="加号 139">
            <a:extLst>
              <a:ext uri="{FF2B5EF4-FFF2-40B4-BE49-F238E27FC236}">
                <a16:creationId xmlns:a16="http://schemas.microsoft.com/office/drawing/2014/main" id="{393FFB4C-D089-43A4-B3A6-4F8F9AEA88FF}"/>
              </a:ext>
            </a:extLst>
          </p:cNvPr>
          <p:cNvSpPr/>
          <p:nvPr/>
        </p:nvSpPr>
        <p:spPr>
          <a:xfrm>
            <a:off x="321463" y="5340138"/>
            <a:ext cx="209555" cy="220103"/>
          </a:xfrm>
          <a:prstGeom prst="mathPlus">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箭头: 手杖形 140">
            <a:extLst>
              <a:ext uri="{FF2B5EF4-FFF2-40B4-BE49-F238E27FC236}">
                <a16:creationId xmlns:a16="http://schemas.microsoft.com/office/drawing/2014/main" id="{0499DB49-0647-46E3-ACE2-BF6C6FA96569}"/>
              </a:ext>
            </a:extLst>
          </p:cNvPr>
          <p:cNvSpPr/>
          <p:nvPr/>
        </p:nvSpPr>
        <p:spPr>
          <a:xfrm rot="5400000">
            <a:off x="2743922" y="5370755"/>
            <a:ext cx="140130" cy="184869"/>
          </a:xfrm>
          <a:prstGeom prst="uturnArrow">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21" name="组合 120">
            <a:extLst>
              <a:ext uri="{FF2B5EF4-FFF2-40B4-BE49-F238E27FC236}">
                <a16:creationId xmlns:a16="http://schemas.microsoft.com/office/drawing/2014/main" id="{17632D28-DA58-46F8-9F67-AC8612E87EA1}"/>
              </a:ext>
            </a:extLst>
          </p:cNvPr>
          <p:cNvGrpSpPr/>
          <p:nvPr/>
        </p:nvGrpSpPr>
        <p:grpSpPr>
          <a:xfrm>
            <a:off x="208313" y="5115259"/>
            <a:ext cx="2862138" cy="217594"/>
            <a:chOff x="198644" y="475551"/>
            <a:chExt cx="2862138" cy="217594"/>
          </a:xfrm>
        </p:grpSpPr>
        <p:grpSp>
          <p:nvGrpSpPr>
            <p:cNvPr id="155" name="组合 154">
              <a:extLst>
                <a:ext uri="{FF2B5EF4-FFF2-40B4-BE49-F238E27FC236}">
                  <a16:creationId xmlns:a16="http://schemas.microsoft.com/office/drawing/2014/main" id="{81F1B989-7352-4853-B901-8F6C407B7CC5}"/>
                </a:ext>
              </a:extLst>
            </p:cNvPr>
            <p:cNvGrpSpPr/>
            <p:nvPr/>
          </p:nvGrpSpPr>
          <p:grpSpPr>
            <a:xfrm>
              <a:off x="198644" y="477079"/>
              <a:ext cx="2842800" cy="216066"/>
              <a:chOff x="198644" y="477079"/>
              <a:chExt cx="2842800" cy="152400"/>
            </a:xfrm>
          </p:grpSpPr>
          <p:cxnSp>
            <p:nvCxnSpPr>
              <p:cNvPr id="157" name="直接连接符 156">
                <a:extLst>
                  <a:ext uri="{FF2B5EF4-FFF2-40B4-BE49-F238E27FC236}">
                    <a16:creationId xmlns:a16="http://schemas.microsoft.com/office/drawing/2014/main" id="{5237CEED-489F-4E0F-A384-812055729A3B}"/>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272241B2-854B-4382-800E-139B693D2090}"/>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56" name="文本框 155">
              <a:extLst>
                <a:ext uri="{FF2B5EF4-FFF2-40B4-BE49-F238E27FC236}">
                  <a16:creationId xmlns:a16="http://schemas.microsoft.com/office/drawing/2014/main" id="{F54DEBFA-0D3A-4570-BF4B-7E47677F8257}"/>
                </a:ext>
              </a:extLst>
            </p:cNvPr>
            <p:cNvSpPr txBox="1"/>
            <p:nvPr/>
          </p:nvSpPr>
          <p:spPr>
            <a:xfrm>
              <a:off x="217982" y="475551"/>
              <a:ext cx="2842800" cy="215444"/>
            </a:xfrm>
            <a:prstGeom prst="rect">
              <a:avLst/>
            </a:prstGeom>
            <a:noFill/>
          </p:spPr>
          <p:txBody>
            <a:bodyPr wrap="square" rtlCol="0">
              <a:spAutoFit/>
            </a:bodyPr>
            <a:lstStyle/>
            <a:p>
              <a:r>
                <a:rPr lang="en-US" altLang="zh-CN" sz="800" dirty="0">
                  <a:solidFill>
                    <a:srgbClr val="606060"/>
                  </a:solidFill>
                </a:rPr>
                <a:t>           </a:t>
              </a:r>
              <a:r>
                <a:rPr lang="en-US" altLang="zh-CN" sz="800" dirty="0"/>
                <a:t>Save  </a:t>
              </a:r>
              <a:r>
                <a:rPr lang="en-US" altLang="zh-CN" sz="800" dirty="0">
                  <a:solidFill>
                    <a:srgbClr val="FF0000"/>
                  </a:solidFill>
                </a:rPr>
                <a:t>                                  </a:t>
              </a:r>
              <a:r>
                <a:rPr lang="en-US" altLang="zh-CN" sz="800" dirty="0">
                  <a:solidFill>
                    <a:srgbClr val="606060"/>
                  </a:solidFill>
                </a:rPr>
                <a:t>|                        Detail</a:t>
              </a:r>
              <a:endParaRPr lang="zh-CN" altLang="en-US" sz="800" dirty="0"/>
            </a:p>
          </p:txBody>
        </p:sp>
      </p:grpSp>
    </p:spTree>
    <p:extLst>
      <p:ext uri="{BB962C8B-B14F-4D97-AF65-F5344CB8AC3E}">
        <p14:creationId xmlns:p14="http://schemas.microsoft.com/office/powerpoint/2010/main" val="317205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1" name="图片 30">
            <a:extLst>
              <a:ext uri="{FF2B5EF4-FFF2-40B4-BE49-F238E27FC236}">
                <a16:creationId xmlns:a16="http://schemas.microsoft.com/office/drawing/2014/main" id="{1F545780-9CB9-4A86-8435-F079777BEFDC}"/>
              </a:ext>
            </a:extLst>
          </p:cNvPr>
          <p:cNvPicPr>
            <a:picLocks noChangeAspect="1"/>
          </p:cNvPicPr>
          <p:nvPr/>
        </p:nvPicPr>
        <p:blipFill>
          <a:blip r:embed="rId11"/>
          <a:stretch>
            <a:fillRect/>
          </a:stretch>
        </p:blipFill>
        <p:spPr>
          <a:xfrm>
            <a:off x="445853" y="5750979"/>
            <a:ext cx="222088" cy="212638"/>
          </a:xfrm>
          <a:prstGeom prst="rect">
            <a:avLst/>
          </a:prstGeom>
        </p:spPr>
      </p:pic>
      <p:pic>
        <p:nvPicPr>
          <p:cNvPr id="16" name="图片 15">
            <a:extLst>
              <a:ext uri="{FF2B5EF4-FFF2-40B4-BE49-F238E27FC236}">
                <a16:creationId xmlns:a16="http://schemas.microsoft.com/office/drawing/2014/main" id="{10C4BCCB-A89D-491D-8D2B-D47DC5485D2B}"/>
              </a:ext>
            </a:extLst>
          </p:cNvPr>
          <p:cNvPicPr>
            <a:picLocks noChangeAspect="1"/>
          </p:cNvPicPr>
          <p:nvPr/>
        </p:nvPicPr>
        <p:blipFill>
          <a:blip r:embed="rId12"/>
          <a:stretch>
            <a:fillRect/>
          </a:stretch>
        </p:blipFill>
        <p:spPr>
          <a:xfrm>
            <a:off x="2599491" y="450685"/>
            <a:ext cx="357574" cy="313273"/>
          </a:xfrm>
          <a:prstGeom prst="rect">
            <a:avLst/>
          </a:prstGeom>
        </p:spPr>
      </p:pic>
      <p:grpSp>
        <p:nvGrpSpPr>
          <p:cNvPr id="67" name="组合 66">
            <a:extLst>
              <a:ext uri="{FF2B5EF4-FFF2-40B4-BE49-F238E27FC236}">
                <a16:creationId xmlns:a16="http://schemas.microsoft.com/office/drawing/2014/main" id="{4F703640-BA43-467F-B428-BB7E3DB91883}"/>
              </a:ext>
            </a:extLst>
          </p:cNvPr>
          <p:cNvGrpSpPr/>
          <p:nvPr/>
        </p:nvGrpSpPr>
        <p:grpSpPr>
          <a:xfrm>
            <a:off x="197364" y="505141"/>
            <a:ext cx="2844080" cy="213995"/>
            <a:chOff x="197364" y="505141"/>
            <a:chExt cx="2844080" cy="213995"/>
          </a:xfrm>
        </p:grpSpPr>
        <p:cxnSp>
          <p:nvCxnSpPr>
            <p:cNvPr id="68" name="直接连接符 67">
              <a:extLst>
                <a:ext uri="{FF2B5EF4-FFF2-40B4-BE49-F238E27FC236}">
                  <a16:creationId xmlns:a16="http://schemas.microsoft.com/office/drawing/2014/main" id="{4B401084-CE08-4B26-8046-743319C5645E}"/>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78FD20E-2804-4E4D-96A9-D8AED34EA522}"/>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D7069CBF-B12D-423F-8154-DD7261F0F8D3}"/>
              </a:ext>
            </a:extLst>
          </p:cNvPr>
          <p:cNvGrpSpPr/>
          <p:nvPr/>
        </p:nvGrpSpPr>
        <p:grpSpPr>
          <a:xfrm>
            <a:off x="294275" y="826731"/>
            <a:ext cx="2633209" cy="950236"/>
            <a:chOff x="337329" y="815012"/>
            <a:chExt cx="2633209" cy="950236"/>
          </a:xfrm>
        </p:grpSpPr>
        <p:pic>
          <p:nvPicPr>
            <p:cNvPr id="72" name="Picture 2" descr="Image result for user image">
              <a:extLst>
                <a:ext uri="{FF2B5EF4-FFF2-40B4-BE49-F238E27FC236}">
                  <a16:creationId xmlns:a16="http://schemas.microsoft.com/office/drawing/2014/main" id="{488372CF-CED1-4347-8649-FE4722A5E6B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7329" y="815012"/>
              <a:ext cx="467158" cy="52483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Image result for dish image">
              <a:extLst>
                <a:ext uri="{FF2B5EF4-FFF2-40B4-BE49-F238E27FC236}">
                  <a16:creationId xmlns:a16="http://schemas.microsoft.com/office/drawing/2014/main" id="{D49E6787-D502-41CD-A618-C586F70AFD3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6417" y="815012"/>
              <a:ext cx="506360" cy="525065"/>
            </a:xfrm>
            <a:prstGeom prst="rect">
              <a:avLst/>
            </a:prstGeom>
            <a:noFill/>
            <a:extLst>
              <a:ext uri="{909E8E84-426E-40DD-AFC4-6F175D3DCCD1}">
                <a14:hiddenFill xmlns:a14="http://schemas.microsoft.com/office/drawing/2010/main">
                  <a:solidFill>
                    <a:srgbClr val="FFFFFF"/>
                  </a:solidFill>
                </a14:hiddenFill>
              </a:ext>
            </a:extLst>
          </p:spPr>
        </p:pic>
        <p:sp>
          <p:nvSpPr>
            <p:cNvPr id="74" name="文本框 73">
              <a:extLst>
                <a:ext uri="{FF2B5EF4-FFF2-40B4-BE49-F238E27FC236}">
                  <a16:creationId xmlns:a16="http://schemas.microsoft.com/office/drawing/2014/main" id="{86EA33D8-2F2A-43AE-812E-D86260C27168}"/>
                </a:ext>
              </a:extLst>
            </p:cNvPr>
            <p:cNvSpPr txBox="1"/>
            <p:nvPr/>
          </p:nvSpPr>
          <p:spPr>
            <a:xfrm>
              <a:off x="804487" y="84277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75" name="组合 74">
              <a:extLst>
                <a:ext uri="{FF2B5EF4-FFF2-40B4-BE49-F238E27FC236}">
                  <a16:creationId xmlns:a16="http://schemas.microsoft.com/office/drawing/2014/main" id="{70D14FE8-719E-4FF8-8CD1-E615A9B04208}"/>
                </a:ext>
              </a:extLst>
            </p:cNvPr>
            <p:cNvGrpSpPr/>
            <p:nvPr/>
          </p:nvGrpSpPr>
          <p:grpSpPr>
            <a:xfrm>
              <a:off x="663754" y="1457471"/>
              <a:ext cx="498146" cy="307777"/>
              <a:chOff x="521784" y="1344079"/>
              <a:chExt cx="498146" cy="307777"/>
            </a:xfrm>
          </p:grpSpPr>
          <p:sp>
            <p:nvSpPr>
              <p:cNvPr id="80" name="星形: 五角 79">
                <a:extLst>
                  <a:ext uri="{FF2B5EF4-FFF2-40B4-BE49-F238E27FC236}">
                    <a16:creationId xmlns:a16="http://schemas.microsoft.com/office/drawing/2014/main" id="{A3D2273B-BF0E-451B-BA14-39E669172DE0}"/>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0826A839-129E-4E40-9224-CDDD403F5D10}"/>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76" name="文本框 75">
              <a:extLst>
                <a:ext uri="{FF2B5EF4-FFF2-40B4-BE49-F238E27FC236}">
                  <a16:creationId xmlns:a16="http://schemas.microsoft.com/office/drawing/2014/main" id="{1766A79B-8FDA-486E-9CDB-27C1166D66B8}"/>
                </a:ext>
              </a:extLst>
            </p:cNvPr>
            <p:cNvSpPr txBox="1"/>
            <p:nvPr/>
          </p:nvSpPr>
          <p:spPr>
            <a:xfrm>
              <a:off x="2320227" y="83890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77" name="组合 76">
              <a:extLst>
                <a:ext uri="{FF2B5EF4-FFF2-40B4-BE49-F238E27FC236}">
                  <a16:creationId xmlns:a16="http://schemas.microsoft.com/office/drawing/2014/main" id="{6E9D6518-CCAF-4F51-BFEA-A1B4F6094EE8}"/>
                </a:ext>
              </a:extLst>
            </p:cNvPr>
            <p:cNvGrpSpPr/>
            <p:nvPr/>
          </p:nvGrpSpPr>
          <p:grpSpPr>
            <a:xfrm>
              <a:off x="2280132" y="1457470"/>
              <a:ext cx="498146" cy="307777"/>
              <a:chOff x="521784" y="1344079"/>
              <a:chExt cx="498146" cy="307777"/>
            </a:xfrm>
          </p:grpSpPr>
          <p:sp>
            <p:nvSpPr>
              <p:cNvPr id="78" name="星形: 五角 77">
                <a:extLst>
                  <a:ext uri="{FF2B5EF4-FFF2-40B4-BE49-F238E27FC236}">
                    <a16:creationId xmlns:a16="http://schemas.microsoft.com/office/drawing/2014/main" id="{1B2BB050-A97D-4534-AF03-D1AC47D3747A}"/>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9A23EBC4-081E-4D51-9D8C-FA8BC3227999}"/>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82" name="组合 81">
            <a:extLst>
              <a:ext uri="{FF2B5EF4-FFF2-40B4-BE49-F238E27FC236}">
                <a16:creationId xmlns:a16="http://schemas.microsoft.com/office/drawing/2014/main" id="{72801E77-801D-4170-ACF0-0740C05A598C}"/>
              </a:ext>
            </a:extLst>
          </p:cNvPr>
          <p:cNvGrpSpPr/>
          <p:nvPr/>
        </p:nvGrpSpPr>
        <p:grpSpPr>
          <a:xfrm>
            <a:off x="294275" y="1966672"/>
            <a:ext cx="2633209" cy="970486"/>
            <a:chOff x="294275" y="1966672"/>
            <a:chExt cx="2633209" cy="970486"/>
          </a:xfrm>
        </p:grpSpPr>
        <p:pic>
          <p:nvPicPr>
            <p:cNvPr id="83" name="Picture 2" descr="Image result for user image">
              <a:extLst>
                <a:ext uri="{FF2B5EF4-FFF2-40B4-BE49-F238E27FC236}">
                  <a16:creationId xmlns:a16="http://schemas.microsoft.com/office/drawing/2014/main" id="{4B74F071-9DA8-43F6-96C7-F7D365BF0C7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4275" y="1986922"/>
              <a:ext cx="467158" cy="524838"/>
            </a:xfrm>
            <a:prstGeom prst="rect">
              <a:avLst/>
            </a:prstGeom>
            <a:noFill/>
            <a:extLst>
              <a:ext uri="{909E8E84-426E-40DD-AFC4-6F175D3DCCD1}">
                <a14:hiddenFill xmlns:a14="http://schemas.microsoft.com/office/drawing/2010/main">
                  <a:solidFill>
                    <a:srgbClr val="FFFFFF"/>
                  </a:solidFill>
                </a14:hiddenFill>
              </a:ext>
            </a:extLst>
          </p:spPr>
        </p:pic>
        <p:sp>
          <p:nvSpPr>
            <p:cNvPr id="84" name="文本框 83">
              <a:extLst>
                <a:ext uri="{FF2B5EF4-FFF2-40B4-BE49-F238E27FC236}">
                  <a16:creationId xmlns:a16="http://schemas.microsoft.com/office/drawing/2014/main" id="{4426A860-602F-4AE8-A42F-B97C75F4C74D}"/>
                </a:ext>
              </a:extLst>
            </p:cNvPr>
            <p:cNvSpPr txBox="1"/>
            <p:nvPr/>
          </p:nvSpPr>
          <p:spPr>
            <a:xfrm>
              <a:off x="761433" y="201468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85" name="组合 84">
              <a:extLst>
                <a:ext uri="{FF2B5EF4-FFF2-40B4-BE49-F238E27FC236}">
                  <a16:creationId xmlns:a16="http://schemas.microsoft.com/office/drawing/2014/main" id="{54E09C17-9857-4C3E-BC2D-FB0C72CAEDAE}"/>
                </a:ext>
              </a:extLst>
            </p:cNvPr>
            <p:cNvGrpSpPr/>
            <p:nvPr/>
          </p:nvGrpSpPr>
          <p:grpSpPr>
            <a:xfrm>
              <a:off x="620700" y="2629381"/>
              <a:ext cx="498146" cy="307777"/>
              <a:chOff x="521784" y="1344079"/>
              <a:chExt cx="498146" cy="307777"/>
            </a:xfrm>
          </p:grpSpPr>
          <p:sp>
            <p:nvSpPr>
              <p:cNvPr id="91" name="星形: 五角 90">
                <a:extLst>
                  <a:ext uri="{FF2B5EF4-FFF2-40B4-BE49-F238E27FC236}">
                    <a16:creationId xmlns:a16="http://schemas.microsoft.com/office/drawing/2014/main" id="{B9249304-ECE6-40B1-909D-6610CAA2E962}"/>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2E61EA23-1A4D-4A7B-B6FA-BE13061E1CE4}"/>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86" name="文本框 85">
              <a:extLst>
                <a:ext uri="{FF2B5EF4-FFF2-40B4-BE49-F238E27FC236}">
                  <a16:creationId xmlns:a16="http://schemas.microsoft.com/office/drawing/2014/main" id="{954D3F34-5EFB-4698-8176-A7A1F56ABEEB}"/>
                </a:ext>
              </a:extLst>
            </p:cNvPr>
            <p:cNvSpPr txBox="1"/>
            <p:nvPr/>
          </p:nvSpPr>
          <p:spPr>
            <a:xfrm>
              <a:off x="2277173" y="201081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87" name="组合 86">
              <a:extLst>
                <a:ext uri="{FF2B5EF4-FFF2-40B4-BE49-F238E27FC236}">
                  <a16:creationId xmlns:a16="http://schemas.microsoft.com/office/drawing/2014/main" id="{5026C360-1E2C-48D5-9249-9E1A377890A2}"/>
                </a:ext>
              </a:extLst>
            </p:cNvPr>
            <p:cNvGrpSpPr/>
            <p:nvPr/>
          </p:nvGrpSpPr>
          <p:grpSpPr>
            <a:xfrm>
              <a:off x="2237078" y="2629380"/>
              <a:ext cx="498146" cy="307777"/>
              <a:chOff x="521784" y="1344079"/>
              <a:chExt cx="498146" cy="307777"/>
            </a:xfrm>
          </p:grpSpPr>
          <p:sp>
            <p:nvSpPr>
              <p:cNvPr id="89" name="星形: 五角 88">
                <a:extLst>
                  <a:ext uri="{FF2B5EF4-FFF2-40B4-BE49-F238E27FC236}">
                    <a16:creationId xmlns:a16="http://schemas.microsoft.com/office/drawing/2014/main" id="{97FC0369-B7B9-4275-9C94-D2A40CE825B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EAB1F801-E425-46B4-8063-8B517FD3E067}"/>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88" name="Picture 8" descr="Image result for dish image">
              <a:extLst>
                <a:ext uri="{FF2B5EF4-FFF2-40B4-BE49-F238E27FC236}">
                  <a16:creationId xmlns:a16="http://schemas.microsoft.com/office/drawing/2014/main" id="{C94968DB-5C4C-461F-B135-21F495AD8A3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0553" y="1966672"/>
              <a:ext cx="502894" cy="5250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a:extLst>
              <a:ext uri="{FF2B5EF4-FFF2-40B4-BE49-F238E27FC236}">
                <a16:creationId xmlns:a16="http://schemas.microsoft.com/office/drawing/2014/main" id="{0E33E9E6-316F-4EC0-B46B-67515F0CC28B}"/>
              </a:ext>
            </a:extLst>
          </p:cNvPr>
          <p:cNvGrpSpPr/>
          <p:nvPr/>
        </p:nvGrpSpPr>
        <p:grpSpPr>
          <a:xfrm>
            <a:off x="223658" y="3101833"/>
            <a:ext cx="2703826" cy="1019407"/>
            <a:chOff x="223658" y="3101833"/>
            <a:chExt cx="2703826" cy="1019407"/>
          </a:xfrm>
        </p:grpSpPr>
        <p:sp>
          <p:nvSpPr>
            <p:cNvPr id="94" name="文本框 93">
              <a:extLst>
                <a:ext uri="{FF2B5EF4-FFF2-40B4-BE49-F238E27FC236}">
                  <a16:creationId xmlns:a16="http://schemas.microsoft.com/office/drawing/2014/main" id="{E39F54F4-645D-4C07-8B2E-48F1043973A0}"/>
                </a:ext>
              </a:extLst>
            </p:cNvPr>
            <p:cNvSpPr txBox="1"/>
            <p:nvPr/>
          </p:nvSpPr>
          <p:spPr>
            <a:xfrm>
              <a:off x="761433" y="3198765"/>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5" name="组合 94">
              <a:extLst>
                <a:ext uri="{FF2B5EF4-FFF2-40B4-BE49-F238E27FC236}">
                  <a16:creationId xmlns:a16="http://schemas.microsoft.com/office/drawing/2014/main" id="{DC25AE58-45A2-40CA-BB17-D09A407FA7E8}"/>
                </a:ext>
              </a:extLst>
            </p:cNvPr>
            <p:cNvGrpSpPr/>
            <p:nvPr/>
          </p:nvGrpSpPr>
          <p:grpSpPr>
            <a:xfrm>
              <a:off x="620700" y="3813463"/>
              <a:ext cx="498146" cy="307777"/>
              <a:chOff x="521784" y="1344079"/>
              <a:chExt cx="498146" cy="307777"/>
            </a:xfrm>
          </p:grpSpPr>
          <p:sp>
            <p:nvSpPr>
              <p:cNvPr id="102" name="星形: 五角 101">
                <a:extLst>
                  <a:ext uri="{FF2B5EF4-FFF2-40B4-BE49-F238E27FC236}">
                    <a16:creationId xmlns:a16="http://schemas.microsoft.com/office/drawing/2014/main" id="{A93502CA-B596-40D9-89F2-A406E22FAA77}"/>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4DEA4708-1663-4E12-BC9D-A7169DF4B9E7}"/>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96" name="文本框 95">
              <a:extLst>
                <a:ext uri="{FF2B5EF4-FFF2-40B4-BE49-F238E27FC236}">
                  <a16:creationId xmlns:a16="http://schemas.microsoft.com/office/drawing/2014/main" id="{2089E912-1436-4416-A19C-C2E8BB64B02F}"/>
                </a:ext>
              </a:extLst>
            </p:cNvPr>
            <p:cNvSpPr txBox="1"/>
            <p:nvPr/>
          </p:nvSpPr>
          <p:spPr>
            <a:xfrm>
              <a:off x="2277173" y="3194896"/>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97" name="组合 96">
              <a:extLst>
                <a:ext uri="{FF2B5EF4-FFF2-40B4-BE49-F238E27FC236}">
                  <a16:creationId xmlns:a16="http://schemas.microsoft.com/office/drawing/2014/main" id="{E4FC4666-D20E-44A2-B7AE-30AC03BF472D}"/>
                </a:ext>
              </a:extLst>
            </p:cNvPr>
            <p:cNvGrpSpPr/>
            <p:nvPr/>
          </p:nvGrpSpPr>
          <p:grpSpPr>
            <a:xfrm>
              <a:off x="2237078" y="3813462"/>
              <a:ext cx="545878" cy="307777"/>
              <a:chOff x="521784" y="1344079"/>
              <a:chExt cx="545878" cy="307777"/>
            </a:xfrm>
          </p:grpSpPr>
          <p:sp>
            <p:nvSpPr>
              <p:cNvPr id="100" name="星形: 五角 99">
                <a:extLst>
                  <a:ext uri="{FF2B5EF4-FFF2-40B4-BE49-F238E27FC236}">
                    <a16:creationId xmlns:a16="http://schemas.microsoft.com/office/drawing/2014/main" id="{3E7E6469-AEE6-47FE-8CB9-11597078DBFD}"/>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F3B8A094-BB19-4487-977E-C16E76AF4C4D}"/>
                  </a:ext>
                </a:extLst>
              </p:cNvPr>
              <p:cNvSpPr/>
              <p:nvPr/>
            </p:nvSpPr>
            <p:spPr>
              <a:xfrm>
                <a:off x="642903" y="1344079"/>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8" name="Picture 4" descr="Image result for user image">
              <a:extLst>
                <a:ext uri="{FF2B5EF4-FFF2-40B4-BE49-F238E27FC236}">
                  <a16:creationId xmlns:a16="http://schemas.microsoft.com/office/drawing/2014/main" id="{0C6848AA-A359-450C-A806-B07181F9AC3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3658" y="3101833"/>
              <a:ext cx="631252" cy="63125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0" descr="Image result for dish image">
              <a:extLst>
                <a:ext uri="{FF2B5EF4-FFF2-40B4-BE49-F238E27FC236}">
                  <a16:creationId xmlns:a16="http://schemas.microsoft.com/office/drawing/2014/main" id="{7CDEDF7A-B5D4-4F1D-855F-50F28C43921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3363" y="3174392"/>
              <a:ext cx="502894" cy="5233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组合 103">
            <a:extLst>
              <a:ext uri="{FF2B5EF4-FFF2-40B4-BE49-F238E27FC236}">
                <a16:creationId xmlns:a16="http://schemas.microsoft.com/office/drawing/2014/main" id="{74DCFA0F-F271-4469-9011-BEA9DA820AC6}"/>
              </a:ext>
            </a:extLst>
          </p:cNvPr>
          <p:cNvGrpSpPr/>
          <p:nvPr/>
        </p:nvGrpSpPr>
        <p:grpSpPr>
          <a:xfrm>
            <a:off x="231669" y="4280864"/>
            <a:ext cx="2693005" cy="1002304"/>
            <a:chOff x="231669" y="4280864"/>
            <a:chExt cx="2693005" cy="1002304"/>
          </a:xfrm>
        </p:grpSpPr>
        <p:sp>
          <p:nvSpPr>
            <p:cNvPr id="105" name="文本框 104">
              <a:extLst>
                <a:ext uri="{FF2B5EF4-FFF2-40B4-BE49-F238E27FC236}">
                  <a16:creationId xmlns:a16="http://schemas.microsoft.com/office/drawing/2014/main" id="{3EE38018-80EB-4D1A-BC24-5A777107550D}"/>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06" name="组合 105">
              <a:extLst>
                <a:ext uri="{FF2B5EF4-FFF2-40B4-BE49-F238E27FC236}">
                  <a16:creationId xmlns:a16="http://schemas.microsoft.com/office/drawing/2014/main" id="{71210F13-934C-4A47-9470-D8C0C055750F}"/>
                </a:ext>
              </a:extLst>
            </p:cNvPr>
            <p:cNvGrpSpPr/>
            <p:nvPr/>
          </p:nvGrpSpPr>
          <p:grpSpPr>
            <a:xfrm>
              <a:off x="617890" y="4975391"/>
              <a:ext cx="498146" cy="307777"/>
              <a:chOff x="521784" y="1344079"/>
              <a:chExt cx="498146" cy="307777"/>
            </a:xfrm>
          </p:grpSpPr>
          <p:sp>
            <p:nvSpPr>
              <p:cNvPr id="113" name="星形: 五角 112">
                <a:extLst>
                  <a:ext uri="{FF2B5EF4-FFF2-40B4-BE49-F238E27FC236}">
                    <a16:creationId xmlns:a16="http://schemas.microsoft.com/office/drawing/2014/main" id="{778FC835-EB8C-44F0-88B3-75A8C3D6B3D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A5571EE0-1D2B-4128-BE9E-4166D95BEC66}"/>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07" name="文本框 106">
              <a:extLst>
                <a:ext uri="{FF2B5EF4-FFF2-40B4-BE49-F238E27FC236}">
                  <a16:creationId xmlns:a16="http://schemas.microsoft.com/office/drawing/2014/main" id="{C7C00A66-3B87-4B94-8322-67FDEC841533}"/>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08" name="组合 107">
              <a:extLst>
                <a:ext uri="{FF2B5EF4-FFF2-40B4-BE49-F238E27FC236}">
                  <a16:creationId xmlns:a16="http://schemas.microsoft.com/office/drawing/2014/main" id="{B6E014DB-0DCC-4FBD-B8F5-5D60BEEDDBF2}"/>
                </a:ext>
              </a:extLst>
            </p:cNvPr>
            <p:cNvGrpSpPr/>
            <p:nvPr/>
          </p:nvGrpSpPr>
          <p:grpSpPr>
            <a:xfrm>
              <a:off x="2234268" y="4975390"/>
              <a:ext cx="498146" cy="307777"/>
              <a:chOff x="521784" y="1344079"/>
              <a:chExt cx="498146" cy="307777"/>
            </a:xfrm>
          </p:grpSpPr>
          <p:sp>
            <p:nvSpPr>
              <p:cNvPr id="111" name="星形: 五角 110">
                <a:extLst>
                  <a:ext uri="{FF2B5EF4-FFF2-40B4-BE49-F238E27FC236}">
                    <a16:creationId xmlns:a16="http://schemas.microsoft.com/office/drawing/2014/main" id="{E70CE002-3DDC-4C15-B2DF-D25057E2C11B}"/>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27976C59-B407-477F-841F-BE15E332D290}"/>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09" name="Picture 6" descr="Image result for user image">
              <a:extLst>
                <a:ext uri="{FF2B5EF4-FFF2-40B4-BE49-F238E27FC236}">
                  <a16:creationId xmlns:a16="http://schemas.microsoft.com/office/drawing/2014/main" id="{6C26B6C1-B8D1-4871-A24F-E3E8B30F342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1669" y="428086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2" descr="Image result for dish image">
              <a:extLst>
                <a:ext uri="{FF2B5EF4-FFF2-40B4-BE49-F238E27FC236}">
                  <a16:creationId xmlns:a16="http://schemas.microsoft.com/office/drawing/2014/main" id="{F494A0F4-0C61-4072-9CBC-39D37CDAE60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a:extLst>
              <a:ext uri="{FF2B5EF4-FFF2-40B4-BE49-F238E27FC236}">
                <a16:creationId xmlns:a16="http://schemas.microsoft.com/office/drawing/2014/main" id="{0999120B-70F2-48CF-98E5-6A61F962F40B}"/>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9BBCFC57-A241-4CB1-ABFC-9494DE5386BE}"/>
              </a:ext>
            </a:extLst>
          </p:cNvPr>
          <p:cNvSpPr/>
          <p:nvPr/>
        </p:nvSpPr>
        <p:spPr>
          <a:xfrm>
            <a:off x="197525" y="722028"/>
            <a:ext cx="2849599" cy="4943430"/>
          </a:xfrm>
          <a:prstGeom prst="rect">
            <a:avLst/>
          </a:prstGeom>
          <a:solidFill>
            <a:schemeClr val="bg1"/>
          </a:solidFill>
          <a:ln w="9525">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AC473AD3-6D5F-41A2-9ECE-4CC3516B74EB}"/>
              </a:ext>
            </a:extLst>
          </p:cNvPr>
          <p:cNvSpPr txBox="1"/>
          <p:nvPr/>
        </p:nvSpPr>
        <p:spPr>
          <a:xfrm>
            <a:off x="2148894" y="1152086"/>
            <a:ext cx="901247" cy="1631216"/>
          </a:xfrm>
          <a:prstGeom prst="rect">
            <a:avLst/>
          </a:prstGeom>
          <a:noFill/>
        </p:spPr>
        <p:txBody>
          <a:bodyPr wrap="square" rtlCol="0">
            <a:spAutoFit/>
          </a:bodyPr>
          <a:lstStyle/>
          <a:p>
            <a:r>
              <a:rPr lang="en-US" altLang="zh-CN" sz="1000" dirty="0"/>
              <a:t>Toasted fish  of Version vegetable-2 is a very special dish that contains a variety of nutrition including Vitamin B, C, </a:t>
            </a:r>
            <a:endParaRPr lang="zh-CN" altLang="en-US" sz="1000" dirty="0"/>
          </a:p>
        </p:txBody>
      </p:sp>
      <p:pic>
        <p:nvPicPr>
          <p:cNvPr id="116" name="Picture 8" descr="Image result for dish image">
            <a:extLst>
              <a:ext uri="{FF2B5EF4-FFF2-40B4-BE49-F238E27FC236}">
                <a16:creationId xmlns:a16="http://schemas.microsoft.com/office/drawing/2014/main" id="{8C8A2CB0-D998-450A-BF32-42228F4B950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9574" y="847279"/>
            <a:ext cx="1800000" cy="1879357"/>
          </a:xfrm>
          <a:prstGeom prst="rect">
            <a:avLst/>
          </a:prstGeom>
          <a:noFill/>
          <a:extLst>
            <a:ext uri="{909E8E84-426E-40DD-AFC4-6F175D3DCCD1}">
              <a14:hiddenFill xmlns:a14="http://schemas.microsoft.com/office/drawing/2010/main">
                <a:solidFill>
                  <a:srgbClr val="FFFFFF"/>
                </a:solidFill>
              </a14:hiddenFill>
            </a:ext>
          </a:extLst>
        </p:spPr>
      </p:pic>
      <p:sp>
        <p:nvSpPr>
          <p:cNvPr id="117" name="文本框 116">
            <a:extLst>
              <a:ext uri="{FF2B5EF4-FFF2-40B4-BE49-F238E27FC236}">
                <a16:creationId xmlns:a16="http://schemas.microsoft.com/office/drawing/2014/main" id="{82C6FD77-98BF-4ED7-A527-644A6BE8A196}"/>
              </a:ext>
            </a:extLst>
          </p:cNvPr>
          <p:cNvSpPr txBox="1"/>
          <p:nvPr/>
        </p:nvSpPr>
        <p:spPr>
          <a:xfrm>
            <a:off x="294275" y="2835129"/>
            <a:ext cx="2630399" cy="2554545"/>
          </a:xfrm>
          <a:prstGeom prst="rect">
            <a:avLst/>
          </a:prstGeom>
          <a:noFill/>
        </p:spPr>
        <p:txBody>
          <a:bodyPr wrap="square" rtlCol="0">
            <a:spAutoFit/>
          </a:bodyPr>
          <a:lstStyle/>
          <a:p>
            <a:r>
              <a:rPr lang="en-US" altLang="zh-CN" sz="1000" dirty="0"/>
              <a:t>D, E, B6, B12 and so on. Besides, Eating fish is an important source of omega-3 fatty acids. These essential nutrients keep our heart and brain healthy. Two omega-3 fatty acids found in fish are EPA (</a:t>
            </a:r>
            <a:r>
              <a:rPr lang="en-US" altLang="zh-CN" sz="1000" dirty="0" err="1"/>
              <a:t>eicosapentaenoic</a:t>
            </a:r>
            <a:r>
              <a:rPr lang="en-US" altLang="zh-CN" sz="1000" dirty="0"/>
              <a:t> acid) and DHA (docosahexaenoic acid). Our bodies don't produce omega-3 fatty acids so we must get them through the food we eat. Omega-3 fatty acids are found in every kind of fish, but are especially high in fatty fish. Some good choices are salmon, trout, sardines, herring, canned mackerel, canned light tuna, and oysters. </a:t>
            </a:r>
          </a:p>
          <a:p>
            <a:r>
              <a:rPr lang="en-US" altLang="zh-CN" sz="1000" dirty="0"/>
              <a:t>     The cooking process could be described in three stages: Stage 1 is the pre-heat stage which heats the fish slowly unit the fish changes its color. Stage 2 is all about flavor</a:t>
            </a:r>
            <a:endParaRPr lang="zh-CN" altLang="en-US" sz="1000" dirty="0"/>
          </a:p>
        </p:txBody>
      </p:sp>
      <p:sp>
        <p:nvSpPr>
          <p:cNvPr id="118" name="箭头: 右 117">
            <a:extLst>
              <a:ext uri="{FF2B5EF4-FFF2-40B4-BE49-F238E27FC236}">
                <a16:creationId xmlns:a16="http://schemas.microsoft.com/office/drawing/2014/main" id="{D504F39D-CDD6-4ECD-9154-8034D7C5E964}"/>
              </a:ext>
            </a:extLst>
          </p:cNvPr>
          <p:cNvSpPr/>
          <p:nvPr/>
        </p:nvSpPr>
        <p:spPr>
          <a:xfrm rot="5400000">
            <a:off x="2744995" y="5390998"/>
            <a:ext cx="221016" cy="95831"/>
          </a:xfrm>
          <a:prstGeom prst="rightArrow">
            <a:avLst/>
          </a:prstGeom>
          <a:solidFill>
            <a:srgbClr val="606060"/>
          </a:solidFill>
          <a:ln>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8575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647</TotalTime>
  <Words>370</Words>
  <Application>Microsoft Office PowerPoint</Application>
  <PresentationFormat>自定义</PresentationFormat>
  <Paragraphs>187</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Weikai Jia (MSc Computer Science FT)</dc:creator>
  <cp:lastModifiedBy>weikai jia</cp:lastModifiedBy>
  <cp:revision>208</cp:revision>
  <dcterms:created xsi:type="dcterms:W3CDTF">2019-11-10T22:30:53Z</dcterms:created>
  <dcterms:modified xsi:type="dcterms:W3CDTF">2019-11-15T20:05:09Z</dcterms:modified>
</cp:coreProperties>
</file>