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2"/>
  </p:notesMasterIdLst>
  <p:handoutMasterIdLst>
    <p:handoutMasterId r:id="rId1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50" r:id="rId9"/>
    <p:sldId id="351" r:id="rId10"/>
    <p:sldId id="35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34" d="100"/>
          <a:sy n="134" d="100"/>
        </p:scale>
        <p:origin x="954" y="10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 smtClean="0"/>
              <a:t>语音信号端点检测实验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实验结果一周内提交给</a:t>
            </a:r>
            <a:r>
              <a:rPr lang="en-US" altLang="zh-CN" dirty="0" smtClean="0"/>
              <a:t>TA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实验报告电子版（</a:t>
            </a:r>
            <a:r>
              <a:rPr lang="en-US" altLang="zh-CN" dirty="0" smtClean="0"/>
              <a:t>1 </a:t>
            </a:r>
            <a:r>
              <a:rPr lang="zh-CN" altLang="en-US" dirty="0"/>
              <a:t>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能量值文件  （每语料一份）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过零率值文件 （每语料一份）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去除静音后新语料文件 （每语料一份）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压缩成一个文件，文件名为学号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掌握相关语音编辑处理工具软件的操作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能够编写算法提取语音信号的能量、过零率等特征值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能够编写算法实现语音信号的端点检测任务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实验室教师：许磊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：张琳涵</a:t>
            </a:r>
            <a:endParaRPr lang="en-US" altLang="zh-CN" dirty="0" smtClean="0"/>
          </a:p>
          <a:p>
            <a:r>
              <a:rPr lang="zh-CN" altLang="en-US" dirty="0" smtClean="0"/>
              <a:t>实验人数与分组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1603001</a:t>
            </a:r>
            <a:r>
              <a:rPr lang="zh-CN" altLang="en-US" dirty="0" smtClean="0"/>
              <a:t>等班级共</a:t>
            </a:r>
            <a:r>
              <a:rPr lang="en-US" altLang="zh-CN" dirty="0" smtClean="0"/>
              <a:t>58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15:40-18:10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实验成绩：本次实验按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G709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熟悉用开发工具进行文件读写的方法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熟悉能量和过零率的计算公式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学习端点检测（活动语音检测）的各种实现方法。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语音编辑和处理工具的使用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使用该工具（推荐为</a:t>
            </a:r>
            <a:r>
              <a:rPr lang="en-US" altLang="zh-CN" dirty="0" err="1" smtClean="0"/>
              <a:t>CoolEdit</a:t>
            </a:r>
            <a:r>
              <a:rPr lang="en-US" altLang="zh-CN" dirty="0" smtClean="0"/>
              <a:t> pro</a:t>
            </a:r>
            <a:r>
              <a:rPr lang="zh-CN" altLang="en-US" dirty="0" smtClean="0"/>
              <a:t>）打开并显示“</a:t>
            </a:r>
            <a:r>
              <a:rPr lang="en-US" altLang="zh-CN" dirty="0" smtClean="0"/>
              <a:t>1.wav</a:t>
            </a:r>
            <a:r>
              <a:rPr lang="zh-CN" altLang="en-US" dirty="0" smtClean="0"/>
              <a:t>”的波形文件，拷屏贴图到实验报告中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查看该语音的语谱</a:t>
            </a:r>
            <a:r>
              <a:rPr lang="zh-CN" altLang="en-US" dirty="0"/>
              <a:t>图，拷屏贴图到实验报告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通过听辩，在</a:t>
            </a:r>
            <a:r>
              <a:rPr lang="zh-CN" altLang="en-US" dirty="0"/>
              <a:t>当前</a:t>
            </a:r>
            <a:r>
              <a:rPr lang="zh-CN" altLang="en-US" dirty="0" smtClean="0"/>
              <a:t>窗口显示该语音信号中第一个音节的时域波形，</a:t>
            </a:r>
            <a:r>
              <a:rPr lang="zh-CN" altLang="en-US" dirty="0"/>
              <a:t>拷屏贴图到实验报告中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在实验报告中记录该语音数据的“采样频率”、“量化比特数”和“声道个数”等参数（</a:t>
            </a:r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显示在屏幕的右下角）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能量和过零率特征的提取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逐一检查各实验语料（共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编写从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文件中读入数据的程序。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文件有</a:t>
            </a:r>
            <a:r>
              <a:rPr lang="en-US" altLang="zh-CN" dirty="0" smtClean="0"/>
              <a:t>44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的文件头，可直接跳过，后面就是各采样点，按序排列，每个占用两个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逐帧读入语音</a:t>
            </a:r>
            <a:r>
              <a:rPr lang="zh-CN" altLang="en-US" dirty="0"/>
              <a:t>数据，帧长设置为</a:t>
            </a:r>
            <a:r>
              <a:rPr lang="en-US" altLang="zh-CN" dirty="0"/>
              <a:t>256</a:t>
            </a:r>
            <a:r>
              <a:rPr lang="zh-CN" altLang="en-US" dirty="0"/>
              <a:t>个采样点，无帧叠</a:t>
            </a:r>
            <a:r>
              <a:rPr lang="zh-CN" altLang="en-US" dirty="0" smtClean="0"/>
              <a:t>。根据公式计算每帧的能量和过零率值，将其存储在数组中，并保存在文本文件中。每个语料文件生成一个能量文件和一个过零率文件，文件名为语料文件名加</a:t>
            </a:r>
            <a:r>
              <a:rPr lang="en-US" altLang="zh-CN" dirty="0" smtClean="0"/>
              <a:t>”_en.txt”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_zero.txt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如对</a:t>
            </a:r>
            <a:r>
              <a:rPr lang="en-US" altLang="zh-CN" dirty="0" smtClean="0"/>
              <a:t>”1.wav”</a:t>
            </a:r>
            <a:r>
              <a:rPr lang="zh-CN" altLang="en-US" dirty="0" smtClean="0"/>
              <a:t>语料生成“</a:t>
            </a:r>
            <a:r>
              <a:rPr lang="en-US" altLang="zh-CN" dirty="0" smtClean="0"/>
              <a:t>1_en.txt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1_zero.txt</a:t>
            </a:r>
            <a:r>
              <a:rPr lang="zh-CN" altLang="en-US" dirty="0" smtClean="0"/>
              <a:t>”。在文本文件中，每一帧的能量（过零率）值占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提交这些特征文本文件（电子版）作为实验报告的附件。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端点检测算法的实现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设计端点检测算法：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提供如下两种思路：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1</a:t>
            </a:r>
            <a:r>
              <a:rPr lang="zh-CN" altLang="en-US" dirty="0" smtClean="0"/>
              <a:t>）找语音部分，可采用双门限法（见课程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2</a:t>
            </a:r>
            <a:r>
              <a:rPr lang="zh-CN" altLang="en-US" dirty="0" smtClean="0"/>
              <a:t>）找静音部分，能量小于某一门限，且连续持续若干帧。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也可以采用其它方法和策略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mtClean="0"/>
              <a:t>对数据进行仔细分析，调整门限，确定</a:t>
            </a:r>
            <a:r>
              <a:rPr lang="zh-CN" altLang="en-US" dirty="0" smtClean="0"/>
              <a:t>各帧的标签（语音</a:t>
            </a:r>
            <a:r>
              <a:rPr lang="en-US" altLang="zh-CN" dirty="0" smtClean="0"/>
              <a:t>/</a:t>
            </a:r>
            <a:r>
              <a:rPr lang="zh-CN" altLang="en-US" dirty="0" smtClean="0"/>
              <a:t>静音）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根据标签，生成新语料文件，只包含语料的部分。新的语料文件为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格式，采用“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”为文件后缀。不包含文件头，直接按序存储各采样点。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提交各新语料文件作为实验报告附件。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9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计算检测正确率：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打开新生成的语料文件进行听辩，（注：由于是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格式，必须正确设置采样频率、量化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数，声道数等参数。）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根据如下信息判断是否检测正确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     1</a:t>
            </a:r>
            <a:r>
              <a:rPr lang="zh-CN" altLang="en-US" dirty="0" smtClean="0"/>
              <a:t>）是否已经没有残留的静音？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</a:t>
            </a:r>
            <a:r>
              <a:rPr lang="zh-CN" altLang="en-US" dirty="0" smtClean="0"/>
              <a:t>）语音内容保留的是否完整？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在实验报告中记录正确的文件数目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51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</TotalTime>
  <Pages>0</Pages>
  <Words>917</Words>
  <Characters>0</Characters>
  <Application>Microsoft Office PowerPoint</Application>
  <PresentationFormat>全屏显示(4:3)</PresentationFormat>
  <Lines>0</Lines>
  <Paragraphs>79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语音信号端点检测实验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PowerPoint 演示文稿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sadan</cp:lastModifiedBy>
  <cp:revision>257</cp:revision>
  <cp:lastPrinted>2012-09-05T04:08:39Z</cp:lastPrinted>
  <dcterms:created xsi:type="dcterms:W3CDTF">2012-09-06T15:16:51Z</dcterms:created>
  <dcterms:modified xsi:type="dcterms:W3CDTF">2018-10-11T08:10:35Z</dcterms:modified>
</cp:coreProperties>
</file>