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webp" ContentType="image/jpeg"/>
  <Override PartName="/ppt/media/image5.webp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eb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rknetdiaries.com/episode/24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ABD2-9515-4F0B-9B7D-B51ED22DA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history of Tor browser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2AEBF-3318-47DE-BB3B-3980FF285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Colin Quinn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8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7C9F-B4DE-4570-9AC8-62BE65B6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What is the tor browser?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6BD00-BD97-4F48-9B4C-A47B66BCA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Alpha release in 2002, first public release on August 13, 2004</a:t>
            </a:r>
          </a:p>
          <a:p>
            <a:r>
              <a:rPr lang="en-US" dirty="0"/>
              <a:t>Tor, meaning The Onion Router</a:t>
            </a:r>
          </a:p>
          <a:p>
            <a:r>
              <a:rPr lang="en-US" dirty="0"/>
              <a:t>The browser is essentially Firefox with some additions for anonymity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619F35-C522-4A1F-A28A-F74C215E41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8"/>
          <a:stretch/>
        </p:blipFill>
        <p:spPr>
          <a:xfrm>
            <a:off x="7619998" y="780235"/>
            <a:ext cx="3425199" cy="2420166"/>
          </a:xfrm>
          <a:custGeom>
            <a:avLst/>
            <a:gdLst>
              <a:gd name="connsiteX0" fmla="*/ 166465 w 3425199"/>
              <a:gd name="connsiteY0" fmla="*/ 0 h 2420166"/>
              <a:gd name="connsiteX1" fmla="*/ 3425199 w 3425199"/>
              <a:gd name="connsiteY1" fmla="*/ 0 h 2420166"/>
              <a:gd name="connsiteX2" fmla="*/ 3425199 w 3425199"/>
              <a:gd name="connsiteY2" fmla="*/ 2420166 h 2420166"/>
              <a:gd name="connsiteX3" fmla="*/ 0 w 3425199"/>
              <a:gd name="connsiteY3" fmla="*/ 2420166 h 2420166"/>
              <a:gd name="connsiteX4" fmla="*/ 0 w 3425199"/>
              <a:gd name="connsiteY4" fmla="*/ 166465 h 2420166"/>
              <a:gd name="connsiteX5" fmla="*/ 166465 w 3425199"/>
              <a:gd name="connsiteY5" fmla="*/ 0 h 242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5199" h="2420166">
                <a:moveTo>
                  <a:pt x="166465" y="0"/>
                </a:moveTo>
                <a:lnTo>
                  <a:pt x="3425199" y="0"/>
                </a:lnTo>
                <a:lnTo>
                  <a:pt x="3425199" y="2420166"/>
                </a:lnTo>
                <a:lnTo>
                  <a:pt x="0" y="2420166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7C092E-675A-405F-94B6-77A6DBF1F8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31" r="-3" b="-3"/>
          <a:stretch/>
        </p:blipFill>
        <p:spPr>
          <a:xfrm>
            <a:off x="7619998" y="3200401"/>
            <a:ext cx="3425199" cy="2420166"/>
          </a:xfrm>
          <a:custGeom>
            <a:avLst/>
            <a:gdLst>
              <a:gd name="connsiteX0" fmla="*/ 0 w 3425199"/>
              <a:gd name="connsiteY0" fmla="*/ 0 h 2420166"/>
              <a:gd name="connsiteX1" fmla="*/ 3425199 w 3425199"/>
              <a:gd name="connsiteY1" fmla="*/ 0 h 2420166"/>
              <a:gd name="connsiteX2" fmla="*/ 3425199 w 3425199"/>
              <a:gd name="connsiteY2" fmla="*/ 2253701 h 2420166"/>
              <a:gd name="connsiteX3" fmla="*/ 3258734 w 3425199"/>
              <a:gd name="connsiteY3" fmla="*/ 2420166 h 2420166"/>
              <a:gd name="connsiteX4" fmla="*/ 0 w 3425199"/>
              <a:gd name="connsiteY4" fmla="*/ 2420166 h 242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5199" h="2420166">
                <a:moveTo>
                  <a:pt x="0" y="0"/>
                </a:moveTo>
                <a:lnTo>
                  <a:pt x="3425199" y="0"/>
                </a:lnTo>
                <a:lnTo>
                  <a:pt x="3425199" y="2253701"/>
                </a:lnTo>
                <a:cubicBezTo>
                  <a:pt x="3425199" y="2345637"/>
                  <a:pt x="3350670" y="2420166"/>
                  <a:pt x="3258734" y="2420166"/>
                </a:cubicBezTo>
                <a:lnTo>
                  <a:pt x="0" y="2420166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932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498E-0311-4AA2-86F9-DD64D74B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How does tor 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8DEF-F3CC-4A1E-AAA4-A8A8BCC0C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/>
              <a:t>Utilizes its own network</a:t>
            </a:r>
          </a:p>
          <a:p>
            <a:r>
              <a:rPr lang="en-US"/>
              <a:t>A packet is encrypted only showing the current location and the desired location</a:t>
            </a:r>
          </a:p>
          <a:p>
            <a:r>
              <a:rPr lang="en-US"/>
              <a:t>As the packet goes through the network, each relay encrypts the previous stop</a:t>
            </a:r>
          </a:p>
          <a:p>
            <a:r>
              <a:rPr lang="en-US"/>
              <a:t>Layers of encryption hide the main information within the packet</a:t>
            </a:r>
            <a:endParaRPr lang="en-US" dirty="0"/>
          </a:p>
        </p:txBody>
      </p:sp>
      <p:pic>
        <p:nvPicPr>
          <p:cNvPr id="9" name="Picture 8" descr="A close up of a persons face&#10;&#10;Description automatically generated">
            <a:extLst>
              <a:ext uri="{FF2B5EF4-FFF2-40B4-BE49-F238E27FC236}">
                <a16:creationId xmlns:a16="http://schemas.microsoft.com/office/drawing/2014/main" id="{E5FA2D41-C394-4FAC-9B46-33C79F61F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212" y="4928473"/>
            <a:ext cx="3130350" cy="1929527"/>
          </a:xfrm>
          <a:prstGeom prst="rect">
            <a:avLst/>
          </a:prstGeom>
        </p:spPr>
      </p:pic>
      <p:pic>
        <p:nvPicPr>
          <p:cNvPr id="1026" name="Picture 2" descr="Image result for tor hidden services">
            <a:extLst>
              <a:ext uri="{FF2B5EF4-FFF2-40B4-BE49-F238E27FC236}">
                <a16:creationId xmlns:a16="http://schemas.microsoft.com/office/drawing/2014/main" id="{8AF53C84-29A0-4FA1-81B2-F8BA66412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388" y="237521"/>
            <a:ext cx="4166648" cy="259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89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2722-CFA7-4230-99BC-8AFFA5F5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Who made 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48BF-18C6-453E-AEEC-0E25B5D2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43592"/>
          </a:xfrm>
        </p:spPr>
        <p:txBody>
          <a:bodyPr/>
          <a:lstStyle/>
          <a:p>
            <a:r>
              <a:rPr lang="en-US" dirty="0"/>
              <a:t>Development started during the mid 1990’s in the United States Naval Research Lab by Michael Reed and Paul Syverson</a:t>
            </a:r>
          </a:p>
          <a:p>
            <a:r>
              <a:rPr lang="en-US" dirty="0"/>
              <a:t>In 1997, the project transferred to Defense Advanced Research Projects Agency (DARPA)</a:t>
            </a:r>
          </a:p>
          <a:p>
            <a:r>
              <a:rPr lang="en-US" dirty="0"/>
              <a:t>In 2006, The Tor Project, a research-based non-profit is founded by Roger Dingledine and Nick Mathewson</a:t>
            </a:r>
          </a:p>
          <a:p>
            <a:r>
              <a:rPr lang="en-US" dirty="0"/>
              <a:t>Entire board of directors for The Tor Project resign in July 2016 and are replaced</a:t>
            </a:r>
          </a:p>
        </p:txBody>
      </p:sp>
    </p:spTree>
    <p:extLst>
      <p:ext uri="{BB962C8B-B14F-4D97-AF65-F5344CB8AC3E}">
        <p14:creationId xmlns:p14="http://schemas.microsoft.com/office/powerpoint/2010/main" val="223562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3382-A518-4E28-A610-1BD63DFD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EF48-ACD0-4303-BF39-1163DC419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Government Agencies</a:t>
            </a:r>
          </a:p>
          <a:p>
            <a:r>
              <a:rPr lang="en-US" dirty="0"/>
              <a:t>Whistleblowers and many News websites</a:t>
            </a:r>
          </a:p>
          <a:p>
            <a:r>
              <a:rPr lang="en-US" dirty="0"/>
              <a:t>Hacktivist groups</a:t>
            </a:r>
          </a:p>
          <a:p>
            <a:r>
              <a:rPr lang="en-US" dirty="0"/>
              <a:t>Black Market transactions and Silk Road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C0CA305-722E-4020-AEEB-163F29872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635" y="4553146"/>
            <a:ext cx="2172878" cy="217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sa">
            <a:extLst>
              <a:ext uri="{FF2B5EF4-FFF2-40B4-BE49-F238E27FC236}">
                <a16:creationId xmlns:a16="http://schemas.microsoft.com/office/drawing/2014/main" id="{7969BCCA-DAD2-4F11-A20E-A1200E8A3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81" y="177469"/>
            <a:ext cx="2407663" cy="236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E5D45BE4-52B8-4F18-8596-699693F81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202" y="2492644"/>
            <a:ext cx="3705232" cy="37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97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321C-7FFA-4C1E-93CA-1B17E378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Tor’s connection to silk road</a:t>
            </a:r>
            <a:endParaRPr lang="en-US"/>
          </a:p>
        </p:txBody>
      </p:sp>
      <p:pic>
        <p:nvPicPr>
          <p:cNvPr id="2050" name="Picture 2" descr="Image result for bitcoin">
            <a:extLst>
              <a:ext uri="{FF2B5EF4-FFF2-40B4-BE49-F238E27FC236}">
                <a16:creationId xmlns:a16="http://schemas.microsoft.com/office/drawing/2014/main" id="{624162AF-28C9-4E32-B0CC-FF28630C5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9" r="-3" b="-3"/>
          <a:stretch/>
        </p:blipFill>
        <p:spPr bwMode="auto"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BF74-9FE1-435D-BEB3-AAB6BE791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890" y="2497720"/>
            <a:ext cx="4844521" cy="3541714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First bitcoin transaction in 2009 between creator Satoshi Nakamoto and Hal Finney, one of the first contributors to the project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Anonymous transactions enabled through bitcoin and Tor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Silk Road was accessible through Tor’s hidden service feature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hlinkClick r:id="rId4"/>
              </a:rPr>
              <a:t>https://darknetdiaries.com/episode/24/</a:t>
            </a:r>
            <a:r>
              <a:rPr lang="en-US" sz="2000" dirty="0"/>
              <a:t> Operation Bayonet</a:t>
            </a:r>
            <a:endParaRPr lang="en-US" sz="2200" dirty="0"/>
          </a:p>
          <a:p>
            <a:pPr>
              <a:lnSpc>
                <a:spcPct val="11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9290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1D2-122E-42D9-B6AC-DE84DAD9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tor Truly anonymous?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72A92-4528-4CDB-A440-EA74C8FF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answer: no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Long answer: it can be close if configured and used properly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FA5DD-9980-4716-8418-69F39B6B8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232" y="1649690"/>
            <a:ext cx="3595933" cy="26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1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330D-76B8-41F4-ACA1-80AF6415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  <p:pic>
        <p:nvPicPr>
          <p:cNvPr id="4098" name="Picture 2" descr="Image result for tor browser">
            <a:extLst>
              <a:ext uri="{FF2B5EF4-FFF2-40B4-BE49-F238E27FC236}">
                <a16:creationId xmlns:a16="http://schemas.microsoft.com/office/drawing/2014/main" id="{F52BCF49-5295-43AD-91ED-5CE8457B87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1" y="2249488"/>
            <a:ext cx="7083424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355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The history of Tor browser</vt:lpstr>
      <vt:lpstr>What is the tor browser?</vt:lpstr>
      <vt:lpstr>How does tor work?</vt:lpstr>
      <vt:lpstr>Who made Tor?</vt:lpstr>
      <vt:lpstr>Who uses tor?</vt:lpstr>
      <vt:lpstr>Tor’s connection to silk road</vt:lpstr>
      <vt:lpstr>Is tor Truly anonymous?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history of Tor browser</dc:title>
  <dc:creator>Colin Quinn</dc:creator>
  <cp:lastModifiedBy>Colin Quinn</cp:lastModifiedBy>
  <cp:revision>3</cp:revision>
  <dcterms:created xsi:type="dcterms:W3CDTF">2019-08-23T00:25:23Z</dcterms:created>
  <dcterms:modified xsi:type="dcterms:W3CDTF">2019-08-23T00:50:36Z</dcterms:modified>
</cp:coreProperties>
</file>