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8" r:id="rId2"/>
    <p:sldId id="257" r:id="rId3"/>
    <p:sldId id="260" r:id="rId4"/>
    <p:sldId id="270" r:id="rId5"/>
    <p:sldId id="264" r:id="rId6"/>
    <p:sldId id="263" r:id="rId7"/>
    <p:sldId id="269" r:id="rId8"/>
    <p:sldId id="262" r:id="rId9"/>
    <p:sldId id="271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605959-7817-4C43-B98C-772FA4D1C4AC}">
          <p14:sldIdLst/>
        </p14:section>
        <p14:section name="Untitled Section" id="{3B1A4D94-76BB-4066-8C13-792496DC4814}">
          <p14:sldIdLst>
            <p14:sldId id="268"/>
            <p14:sldId id="257"/>
            <p14:sldId id="260"/>
            <p14:sldId id="270"/>
            <p14:sldId id="264"/>
            <p14:sldId id="263"/>
            <p14:sldId id="269"/>
            <p14:sldId id="262"/>
            <p14:sldId id="271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4660"/>
  </p:normalViewPr>
  <p:slideViewPr>
    <p:cSldViewPr>
      <p:cViewPr varScale="1">
        <p:scale>
          <a:sx n="68" d="100"/>
          <a:sy n="68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8E8D4-8B63-4CA1-A631-73550A221DCD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63BA1-DD8A-424D-BB10-74DCF525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2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63BA1-DD8A-424D-BB10-74DCF525DC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73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0C22-465B-4B6A-BD6D-19E589AE37D3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C521-1FA7-4B73-8DB7-59CC1EE2D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53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0C22-465B-4B6A-BD6D-19E589AE37D3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C521-1FA7-4B73-8DB7-59CC1EE2D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5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0C22-465B-4B6A-BD6D-19E589AE37D3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C521-1FA7-4B73-8DB7-59CC1EE2D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0C22-465B-4B6A-BD6D-19E589AE37D3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C521-1FA7-4B73-8DB7-59CC1EE2D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6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0C22-465B-4B6A-BD6D-19E589AE37D3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C521-1FA7-4B73-8DB7-59CC1EE2D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53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0C22-465B-4B6A-BD6D-19E589AE37D3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C521-1FA7-4B73-8DB7-59CC1EE2D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3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0C22-465B-4B6A-BD6D-19E589AE37D3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C521-1FA7-4B73-8DB7-59CC1EE2D38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8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0C22-465B-4B6A-BD6D-19E589AE37D3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C521-1FA7-4B73-8DB7-59CC1EE2D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9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0C22-465B-4B6A-BD6D-19E589AE37D3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C521-1FA7-4B73-8DB7-59CC1EE2D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3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0C22-465B-4B6A-BD6D-19E589AE37D3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C521-1FA7-4B73-8DB7-59CC1EE2D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5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7D40C22-465B-4B6A-BD6D-19E589AE37D3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C521-1FA7-4B73-8DB7-59CC1EE2D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9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7D40C22-465B-4B6A-BD6D-19E589AE37D3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37DC521-1FA7-4B73-8DB7-59CC1EE2D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B0316C2-D897-4943-8434-3ABC7111E3E8}"/>
              </a:ext>
            </a:extLst>
          </p:cNvPr>
          <p:cNvSpPr/>
          <p:nvPr/>
        </p:nvSpPr>
        <p:spPr>
          <a:xfrm rot="18917417">
            <a:off x="1522856" y="-2106039"/>
            <a:ext cx="4195849" cy="4176638"/>
          </a:xfrm>
          <a:custGeom>
            <a:avLst/>
            <a:gdLst>
              <a:gd name="connsiteX0" fmla="*/ 0 w 3453171"/>
              <a:gd name="connsiteY0" fmla="*/ 0 h 3551514"/>
              <a:gd name="connsiteX1" fmla="*/ 3453171 w 3453171"/>
              <a:gd name="connsiteY1" fmla="*/ 3418357 h 3551514"/>
              <a:gd name="connsiteX2" fmla="*/ 3453171 w 3453171"/>
              <a:gd name="connsiteY2" fmla="*/ 3551514 h 3551514"/>
              <a:gd name="connsiteX3" fmla="*/ 0 w 3453171"/>
              <a:gd name="connsiteY3" fmla="*/ 3551514 h 3551514"/>
              <a:gd name="connsiteX0" fmla="*/ 0 w 3520845"/>
              <a:gd name="connsiteY0" fmla="*/ 0 h 3551514"/>
              <a:gd name="connsiteX1" fmla="*/ 3520845 w 3520845"/>
              <a:gd name="connsiteY1" fmla="*/ 3532550 h 3551514"/>
              <a:gd name="connsiteX2" fmla="*/ 3453171 w 3520845"/>
              <a:gd name="connsiteY2" fmla="*/ 3551514 h 3551514"/>
              <a:gd name="connsiteX3" fmla="*/ 0 w 3520845"/>
              <a:gd name="connsiteY3" fmla="*/ 3551514 h 3551514"/>
              <a:gd name="connsiteX4" fmla="*/ 0 w 3520845"/>
              <a:gd name="connsiteY4" fmla="*/ 0 h 3551514"/>
              <a:gd name="connsiteX0" fmla="*/ 0 w 3527069"/>
              <a:gd name="connsiteY0" fmla="*/ 0 h 3557510"/>
              <a:gd name="connsiteX1" fmla="*/ 3527069 w 3527069"/>
              <a:gd name="connsiteY1" fmla="*/ 3557510 h 3557510"/>
              <a:gd name="connsiteX2" fmla="*/ 3453171 w 3527069"/>
              <a:gd name="connsiteY2" fmla="*/ 3551514 h 3557510"/>
              <a:gd name="connsiteX3" fmla="*/ 0 w 3527069"/>
              <a:gd name="connsiteY3" fmla="*/ 3551514 h 3557510"/>
              <a:gd name="connsiteX4" fmla="*/ 0 w 3527069"/>
              <a:gd name="connsiteY4" fmla="*/ 0 h 3557510"/>
              <a:gd name="connsiteX0" fmla="*/ 0 w 3510268"/>
              <a:gd name="connsiteY0" fmla="*/ 0 h 3552911"/>
              <a:gd name="connsiteX1" fmla="*/ 3510268 w 3510268"/>
              <a:gd name="connsiteY1" fmla="*/ 3552911 h 3552911"/>
              <a:gd name="connsiteX2" fmla="*/ 3453171 w 3510268"/>
              <a:gd name="connsiteY2" fmla="*/ 3551514 h 3552911"/>
              <a:gd name="connsiteX3" fmla="*/ 0 w 3510268"/>
              <a:gd name="connsiteY3" fmla="*/ 3551514 h 3552911"/>
              <a:gd name="connsiteX4" fmla="*/ 0 w 3510268"/>
              <a:gd name="connsiteY4" fmla="*/ 0 h 3552911"/>
              <a:gd name="connsiteX0" fmla="*/ 0 w 3502334"/>
              <a:gd name="connsiteY0" fmla="*/ 0 h 3551514"/>
              <a:gd name="connsiteX1" fmla="*/ 3502334 w 3502334"/>
              <a:gd name="connsiteY1" fmla="*/ 3544867 h 3551514"/>
              <a:gd name="connsiteX2" fmla="*/ 3453171 w 3502334"/>
              <a:gd name="connsiteY2" fmla="*/ 3551514 h 3551514"/>
              <a:gd name="connsiteX3" fmla="*/ 0 w 3502334"/>
              <a:gd name="connsiteY3" fmla="*/ 3551514 h 3551514"/>
              <a:gd name="connsiteX4" fmla="*/ 0 w 3502334"/>
              <a:gd name="connsiteY4" fmla="*/ 0 h 3551514"/>
              <a:gd name="connsiteX0" fmla="*/ 0 w 3518311"/>
              <a:gd name="connsiteY0" fmla="*/ 0 h 3582516"/>
              <a:gd name="connsiteX1" fmla="*/ 3518311 w 3518311"/>
              <a:gd name="connsiteY1" fmla="*/ 3582516 h 3582516"/>
              <a:gd name="connsiteX2" fmla="*/ 3453171 w 3518311"/>
              <a:gd name="connsiteY2" fmla="*/ 3551514 h 3582516"/>
              <a:gd name="connsiteX3" fmla="*/ 0 w 3518311"/>
              <a:gd name="connsiteY3" fmla="*/ 3551514 h 3582516"/>
              <a:gd name="connsiteX4" fmla="*/ 0 w 3518311"/>
              <a:gd name="connsiteY4" fmla="*/ 0 h 3582516"/>
              <a:gd name="connsiteX0" fmla="*/ 0 w 3483925"/>
              <a:gd name="connsiteY0" fmla="*/ 0 h 3551514"/>
              <a:gd name="connsiteX1" fmla="*/ 3483925 w 3483925"/>
              <a:gd name="connsiteY1" fmla="*/ 3547657 h 3551514"/>
              <a:gd name="connsiteX2" fmla="*/ 3453171 w 3483925"/>
              <a:gd name="connsiteY2" fmla="*/ 3551514 h 3551514"/>
              <a:gd name="connsiteX3" fmla="*/ 0 w 3483925"/>
              <a:gd name="connsiteY3" fmla="*/ 3551514 h 3551514"/>
              <a:gd name="connsiteX4" fmla="*/ 0 w 3483925"/>
              <a:gd name="connsiteY4" fmla="*/ 0 h 3551514"/>
              <a:gd name="connsiteX0" fmla="*/ 0 w 3483925"/>
              <a:gd name="connsiteY0" fmla="*/ 0 h 3551514"/>
              <a:gd name="connsiteX1" fmla="*/ 3483925 w 3483925"/>
              <a:gd name="connsiteY1" fmla="*/ 3547657 h 3551514"/>
              <a:gd name="connsiteX2" fmla="*/ 3453171 w 3483925"/>
              <a:gd name="connsiteY2" fmla="*/ 3551514 h 3551514"/>
              <a:gd name="connsiteX3" fmla="*/ 0 w 3483925"/>
              <a:gd name="connsiteY3" fmla="*/ 3551514 h 3551514"/>
              <a:gd name="connsiteX4" fmla="*/ 0 w 3483925"/>
              <a:gd name="connsiteY4" fmla="*/ 0 h 355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3925" h="3551514">
                <a:moveTo>
                  <a:pt x="0" y="0"/>
                </a:moveTo>
                <a:lnTo>
                  <a:pt x="3483925" y="3547657"/>
                </a:lnTo>
                <a:lnTo>
                  <a:pt x="3453171" y="3551514"/>
                </a:lnTo>
                <a:lnTo>
                  <a:pt x="0" y="355151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D1B2D6-EAC9-437A-AF6F-371F672D09E7}"/>
              </a:ext>
            </a:extLst>
          </p:cNvPr>
          <p:cNvSpPr/>
          <p:nvPr/>
        </p:nvSpPr>
        <p:spPr>
          <a:xfrm rot="18917417">
            <a:off x="1675255" y="-1782549"/>
            <a:ext cx="4195849" cy="4176638"/>
          </a:xfrm>
          <a:custGeom>
            <a:avLst/>
            <a:gdLst>
              <a:gd name="connsiteX0" fmla="*/ 0 w 3453171"/>
              <a:gd name="connsiteY0" fmla="*/ 0 h 3551514"/>
              <a:gd name="connsiteX1" fmla="*/ 3453171 w 3453171"/>
              <a:gd name="connsiteY1" fmla="*/ 3418357 h 3551514"/>
              <a:gd name="connsiteX2" fmla="*/ 3453171 w 3453171"/>
              <a:gd name="connsiteY2" fmla="*/ 3551514 h 3551514"/>
              <a:gd name="connsiteX3" fmla="*/ 0 w 3453171"/>
              <a:gd name="connsiteY3" fmla="*/ 3551514 h 3551514"/>
              <a:gd name="connsiteX0" fmla="*/ 0 w 3520845"/>
              <a:gd name="connsiteY0" fmla="*/ 0 h 3551514"/>
              <a:gd name="connsiteX1" fmla="*/ 3520845 w 3520845"/>
              <a:gd name="connsiteY1" fmla="*/ 3532550 h 3551514"/>
              <a:gd name="connsiteX2" fmla="*/ 3453171 w 3520845"/>
              <a:gd name="connsiteY2" fmla="*/ 3551514 h 3551514"/>
              <a:gd name="connsiteX3" fmla="*/ 0 w 3520845"/>
              <a:gd name="connsiteY3" fmla="*/ 3551514 h 3551514"/>
              <a:gd name="connsiteX4" fmla="*/ 0 w 3520845"/>
              <a:gd name="connsiteY4" fmla="*/ 0 h 3551514"/>
              <a:gd name="connsiteX0" fmla="*/ 0 w 3527069"/>
              <a:gd name="connsiteY0" fmla="*/ 0 h 3557510"/>
              <a:gd name="connsiteX1" fmla="*/ 3527069 w 3527069"/>
              <a:gd name="connsiteY1" fmla="*/ 3557510 h 3557510"/>
              <a:gd name="connsiteX2" fmla="*/ 3453171 w 3527069"/>
              <a:gd name="connsiteY2" fmla="*/ 3551514 h 3557510"/>
              <a:gd name="connsiteX3" fmla="*/ 0 w 3527069"/>
              <a:gd name="connsiteY3" fmla="*/ 3551514 h 3557510"/>
              <a:gd name="connsiteX4" fmla="*/ 0 w 3527069"/>
              <a:gd name="connsiteY4" fmla="*/ 0 h 3557510"/>
              <a:gd name="connsiteX0" fmla="*/ 0 w 3510268"/>
              <a:gd name="connsiteY0" fmla="*/ 0 h 3552911"/>
              <a:gd name="connsiteX1" fmla="*/ 3510268 w 3510268"/>
              <a:gd name="connsiteY1" fmla="*/ 3552911 h 3552911"/>
              <a:gd name="connsiteX2" fmla="*/ 3453171 w 3510268"/>
              <a:gd name="connsiteY2" fmla="*/ 3551514 h 3552911"/>
              <a:gd name="connsiteX3" fmla="*/ 0 w 3510268"/>
              <a:gd name="connsiteY3" fmla="*/ 3551514 h 3552911"/>
              <a:gd name="connsiteX4" fmla="*/ 0 w 3510268"/>
              <a:gd name="connsiteY4" fmla="*/ 0 h 3552911"/>
              <a:gd name="connsiteX0" fmla="*/ 0 w 3502334"/>
              <a:gd name="connsiteY0" fmla="*/ 0 h 3551514"/>
              <a:gd name="connsiteX1" fmla="*/ 3502334 w 3502334"/>
              <a:gd name="connsiteY1" fmla="*/ 3544867 h 3551514"/>
              <a:gd name="connsiteX2" fmla="*/ 3453171 w 3502334"/>
              <a:gd name="connsiteY2" fmla="*/ 3551514 h 3551514"/>
              <a:gd name="connsiteX3" fmla="*/ 0 w 3502334"/>
              <a:gd name="connsiteY3" fmla="*/ 3551514 h 3551514"/>
              <a:gd name="connsiteX4" fmla="*/ 0 w 3502334"/>
              <a:gd name="connsiteY4" fmla="*/ 0 h 3551514"/>
              <a:gd name="connsiteX0" fmla="*/ 0 w 3518311"/>
              <a:gd name="connsiteY0" fmla="*/ 0 h 3582516"/>
              <a:gd name="connsiteX1" fmla="*/ 3518311 w 3518311"/>
              <a:gd name="connsiteY1" fmla="*/ 3582516 h 3582516"/>
              <a:gd name="connsiteX2" fmla="*/ 3453171 w 3518311"/>
              <a:gd name="connsiteY2" fmla="*/ 3551514 h 3582516"/>
              <a:gd name="connsiteX3" fmla="*/ 0 w 3518311"/>
              <a:gd name="connsiteY3" fmla="*/ 3551514 h 3582516"/>
              <a:gd name="connsiteX4" fmla="*/ 0 w 3518311"/>
              <a:gd name="connsiteY4" fmla="*/ 0 h 3582516"/>
              <a:gd name="connsiteX0" fmla="*/ 0 w 3483925"/>
              <a:gd name="connsiteY0" fmla="*/ 0 h 3551514"/>
              <a:gd name="connsiteX1" fmla="*/ 3483925 w 3483925"/>
              <a:gd name="connsiteY1" fmla="*/ 3547657 h 3551514"/>
              <a:gd name="connsiteX2" fmla="*/ 3453171 w 3483925"/>
              <a:gd name="connsiteY2" fmla="*/ 3551514 h 3551514"/>
              <a:gd name="connsiteX3" fmla="*/ 0 w 3483925"/>
              <a:gd name="connsiteY3" fmla="*/ 3551514 h 3551514"/>
              <a:gd name="connsiteX4" fmla="*/ 0 w 3483925"/>
              <a:gd name="connsiteY4" fmla="*/ 0 h 3551514"/>
              <a:gd name="connsiteX0" fmla="*/ 0 w 3483925"/>
              <a:gd name="connsiteY0" fmla="*/ 0 h 3551514"/>
              <a:gd name="connsiteX1" fmla="*/ 3483925 w 3483925"/>
              <a:gd name="connsiteY1" fmla="*/ 3547657 h 3551514"/>
              <a:gd name="connsiteX2" fmla="*/ 3453171 w 3483925"/>
              <a:gd name="connsiteY2" fmla="*/ 3551514 h 3551514"/>
              <a:gd name="connsiteX3" fmla="*/ 0 w 3483925"/>
              <a:gd name="connsiteY3" fmla="*/ 3551514 h 3551514"/>
              <a:gd name="connsiteX4" fmla="*/ 0 w 3483925"/>
              <a:gd name="connsiteY4" fmla="*/ 0 h 355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3925" h="3551514">
                <a:moveTo>
                  <a:pt x="0" y="0"/>
                </a:moveTo>
                <a:lnTo>
                  <a:pt x="3483925" y="3547657"/>
                </a:lnTo>
                <a:lnTo>
                  <a:pt x="3453171" y="3551514"/>
                </a:lnTo>
                <a:lnTo>
                  <a:pt x="0" y="355151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C72D13FD-340D-FA94-186D-BE188C32FD10}"/>
              </a:ext>
            </a:extLst>
          </p:cNvPr>
          <p:cNvSpPr/>
          <p:nvPr/>
        </p:nvSpPr>
        <p:spPr>
          <a:xfrm rot="18917417">
            <a:off x="2755185" y="5356833"/>
            <a:ext cx="2995147" cy="2964951"/>
          </a:xfrm>
          <a:custGeom>
            <a:avLst/>
            <a:gdLst>
              <a:gd name="connsiteX0" fmla="*/ 2995147 w 2995147"/>
              <a:gd name="connsiteY0" fmla="*/ 0 h 2964951"/>
              <a:gd name="connsiteX1" fmla="*/ 2995147 w 2995147"/>
              <a:gd name="connsiteY1" fmla="*/ 2964951 h 2964951"/>
              <a:gd name="connsiteX2" fmla="*/ 0 w 2995147"/>
              <a:gd name="connsiteY2" fmla="*/ 0 h 296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5147" h="2964951">
                <a:moveTo>
                  <a:pt x="2995147" y="0"/>
                </a:moveTo>
                <a:lnTo>
                  <a:pt x="2995147" y="296495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2E32FD67-F662-F4E9-90CB-ED0A5A6F84D2}"/>
              </a:ext>
            </a:extLst>
          </p:cNvPr>
          <p:cNvSpPr/>
          <p:nvPr/>
        </p:nvSpPr>
        <p:spPr>
          <a:xfrm rot="18917417">
            <a:off x="2740473" y="5375524"/>
            <a:ext cx="2995147" cy="2964951"/>
          </a:xfrm>
          <a:custGeom>
            <a:avLst/>
            <a:gdLst>
              <a:gd name="connsiteX0" fmla="*/ 2995147 w 2995147"/>
              <a:gd name="connsiteY0" fmla="*/ 0 h 2964951"/>
              <a:gd name="connsiteX1" fmla="*/ 2995147 w 2995147"/>
              <a:gd name="connsiteY1" fmla="*/ 2964951 h 2964951"/>
              <a:gd name="connsiteX2" fmla="*/ 0 w 2995147"/>
              <a:gd name="connsiteY2" fmla="*/ 0 h 296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5147" h="2964951">
                <a:moveTo>
                  <a:pt x="2995147" y="0"/>
                </a:moveTo>
                <a:lnTo>
                  <a:pt x="2995147" y="296495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3C3A3C0-32D1-1ECF-BC73-7FCFE69B1E74}"/>
              </a:ext>
            </a:extLst>
          </p:cNvPr>
          <p:cNvSpPr/>
          <p:nvPr/>
        </p:nvSpPr>
        <p:spPr>
          <a:xfrm rot="18917417">
            <a:off x="1370455" y="-2087349"/>
            <a:ext cx="4195849" cy="4176638"/>
          </a:xfrm>
          <a:custGeom>
            <a:avLst/>
            <a:gdLst>
              <a:gd name="connsiteX0" fmla="*/ 0 w 3453171"/>
              <a:gd name="connsiteY0" fmla="*/ 0 h 3551514"/>
              <a:gd name="connsiteX1" fmla="*/ 3453171 w 3453171"/>
              <a:gd name="connsiteY1" fmla="*/ 3418357 h 3551514"/>
              <a:gd name="connsiteX2" fmla="*/ 3453171 w 3453171"/>
              <a:gd name="connsiteY2" fmla="*/ 3551514 h 3551514"/>
              <a:gd name="connsiteX3" fmla="*/ 0 w 3453171"/>
              <a:gd name="connsiteY3" fmla="*/ 3551514 h 3551514"/>
              <a:gd name="connsiteX0" fmla="*/ 0 w 3520845"/>
              <a:gd name="connsiteY0" fmla="*/ 0 h 3551514"/>
              <a:gd name="connsiteX1" fmla="*/ 3520845 w 3520845"/>
              <a:gd name="connsiteY1" fmla="*/ 3532550 h 3551514"/>
              <a:gd name="connsiteX2" fmla="*/ 3453171 w 3520845"/>
              <a:gd name="connsiteY2" fmla="*/ 3551514 h 3551514"/>
              <a:gd name="connsiteX3" fmla="*/ 0 w 3520845"/>
              <a:gd name="connsiteY3" fmla="*/ 3551514 h 3551514"/>
              <a:gd name="connsiteX4" fmla="*/ 0 w 3520845"/>
              <a:gd name="connsiteY4" fmla="*/ 0 h 3551514"/>
              <a:gd name="connsiteX0" fmla="*/ 0 w 3527069"/>
              <a:gd name="connsiteY0" fmla="*/ 0 h 3557510"/>
              <a:gd name="connsiteX1" fmla="*/ 3527069 w 3527069"/>
              <a:gd name="connsiteY1" fmla="*/ 3557510 h 3557510"/>
              <a:gd name="connsiteX2" fmla="*/ 3453171 w 3527069"/>
              <a:gd name="connsiteY2" fmla="*/ 3551514 h 3557510"/>
              <a:gd name="connsiteX3" fmla="*/ 0 w 3527069"/>
              <a:gd name="connsiteY3" fmla="*/ 3551514 h 3557510"/>
              <a:gd name="connsiteX4" fmla="*/ 0 w 3527069"/>
              <a:gd name="connsiteY4" fmla="*/ 0 h 3557510"/>
              <a:gd name="connsiteX0" fmla="*/ 0 w 3510268"/>
              <a:gd name="connsiteY0" fmla="*/ 0 h 3552911"/>
              <a:gd name="connsiteX1" fmla="*/ 3510268 w 3510268"/>
              <a:gd name="connsiteY1" fmla="*/ 3552911 h 3552911"/>
              <a:gd name="connsiteX2" fmla="*/ 3453171 w 3510268"/>
              <a:gd name="connsiteY2" fmla="*/ 3551514 h 3552911"/>
              <a:gd name="connsiteX3" fmla="*/ 0 w 3510268"/>
              <a:gd name="connsiteY3" fmla="*/ 3551514 h 3552911"/>
              <a:gd name="connsiteX4" fmla="*/ 0 w 3510268"/>
              <a:gd name="connsiteY4" fmla="*/ 0 h 3552911"/>
              <a:gd name="connsiteX0" fmla="*/ 0 w 3502334"/>
              <a:gd name="connsiteY0" fmla="*/ 0 h 3551514"/>
              <a:gd name="connsiteX1" fmla="*/ 3502334 w 3502334"/>
              <a:gd name="connsiteY1" fmla="*/ 3544867 h 3551514"/>
              <a:gd name="connsiteX2" fmla="*/ 3453171 w 3502334"/>
              <a:gd name="connsiteY2" fmla="*/ 3551514 h 3551514"/>
              <a:gd name="connsiteX3" fmla="*/ 0 w 3502334"/>
              <a:gd name="connsiteY3" fmla="*/ 3551514 h 3551514"/>
              <a:gd name="connsiteX4" fmla="*/ 0 w 3502334"/>
              <a:gd name="connsiteY4" fmla="*/ 0 h 3551514"/>
              <a:gd name="connsiteX0" fmla="*/ 0 w 3518311"/>
              <a:gd name="connsiteY0" fmla="*/ 0 h 3582516"/>
              <a:gd name="connsiteX1" fmla="*/ 3518311 w 3518311"/>
              <a:gd name="connsiteY1" fmla="*/ 3582516 h 3582516"/>
              <a:gd name="connsiteX2" fmla="*/ 3453171 w 3518311"/>
              <a:gd name="connsiteY2" fmla="*/ 3551514 h 3582516"/>
              <a:gd name="connsiteX3" fmla="*/ 0 w 3518311"/>
              <a:gd name="connsiteY3" fmla="*/ 3551514 h 3582516"/>
              <a:gd name="connsiteX4" fmla="*/ 0 w 3518311"/>
              <a:gd name="connsiteY4" fmla="*/ 0 h 3582516"/>
              <a:gd name="connsiteX0" fmla="*/ 0 w 3483925"/>
              <a:gd name="connsiteY0" fmla="*/ 0 h 3551514"/>
              <a:gd name="connsiteX1" fmla="*/ 3483925 w 3483925"/>
              <a:gd name="connsiteY1" fmla="*/ 3547657 h 3551514"/>
              <a:gd name="connsiteX2" fmla="*/ 3453171 w 3483925"/>
              <a:gd name="connsiteY2" fmla="*/ 3551514 h 3551514"/>
              <a:gd name="connsiteX3" fmla="*/ 0 w 3483925"/>
              <a:gd name="connsiteY3" fmla="*/ 3551514 h 3551514"/>
              <a:gd name="connsiteX4" fmla="*/ 0 w 3483925"/>
              <a:gd name="connsiteY4" fmla="*/ 0 h 3551514"/>
              <a:gd name="connsiteX0" fmla="*/ 0 w 3483925"/>
              <a:gd name="connsiteY0" fmla="*/ 0 h 3551514"/>
              <a:gd name="connsiteX1" fmla="*/ 3483925 w 3483925"/>
              <a:gd name="connsiteY1" fmla="*/ 3547657 h 3551514"/>
              <a:gd name="connsiteX2" fmla="*/ 3453171 w 3483925"/>
              <a:gd name="connsiteY2" fmla="*/ 3551514 h 3551514"/>
              <a:gd name="connsiteX3" fmla="*/ 0 w 3483925"/>
              <a:gd name="connsiteY3" fmla="*/ 3551514 h 3551514"/>
              <a:gd name="connsiteX4" fmla="*/ 0 w 3483925"/>
              <a:gd name="connsiteY4" fmla="*/ 0 h 355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3925" h="3551514">
                <a:moveTo>
                  <a:pt x="0" y="0"/>
                </a:moveTo>
                <a:lnTo>
                  <a:pt x="3483925" y="3547657"/>
                </a:lnTo>
                <a:lnTo>
                  <a:pt x="3453171" y="3551514"/>
                </a:lnTo>
                <a:lnTo>
                  <a:pt x="0" y="355151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8" name="Picture 4" descr="Video Editing Images - Free Download on Freepik">
            <a:extLst>
              <a:ext uri="{FF2B5EF4-FFF2-40B4-BE49-F238E27FC236}">
                <a16:creationId xmlns:a16="http://schemas.microsoft.com/office/drawing/2014/main" id="{5A537E92-2BAE-4F45-B594-9F6860331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908" y="-8476"/>
            <a:ext cx="5394708" cy="684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3" name="Freeform: Shape 1062">
            <a:extLst>
              <a:ext uri="{FF2B5EF4-FFF2-40B4-BE49-F238E27FC236}">
                <a16:creationId xmlns:a16="http://schemas.microsoft.com/office/drawing/2014/main" id="{A8619170-573D-22A6-E5AA-5B01A028308B}"/>
              </a:ext>
            </a:extLst>
          </p:cNvPr>
          <p:cNvSpPr/>
          <p:nvPr/>
        </p:nvSpPr>
        <p:spPr>
          <a:xfrm rot="2700000">
            <a:off x="5960093" y="-986194"/>
            <a:ext cx="185653" cy="8928546"/>
          </a:xfrm>
          <a:custGeom>
            <a:avLst/>
            <a:gdLst>
              <a:gd name="connsiteX0" fmla="*/ 0 w 185653"/>
              <a:gd name="connsiteY0" fmla="*/ 0 h 8928546"/>
              <a:gd name="connsiteX1" fmla="*/ 185653 w 185653"/>
              <a:gd name="connsiteY1" fmla="*/ 185653 h 8928546"/>
              <a:gd name="connsiteX2" fmla="*/ 185653 w 185653"/>
              <a:gd name="connsiteY2" fmla="*/ 8928546 h 8928546"/>
              <a:gd name="connsiteX3" fmla="*/ 0 w 185653"/>
              <a:gd name="connsiteY3" fmla="*/ 8928546 h 892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653" h="8928546">
                <a:moveTo>
                  <a:pt x="0" y="0"/>
                </a:moveTo>
                <a:lnTo>
                  <a:pt x="185653" y="185653"/>
                </a:lnTo>
                <a:lnTo>
                  <a:pt x="185653" y="8928546"/>
                </a:lnTo>
                <a:lnTo>
                  <a:pt x="0" y="89285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65" name="Freeform: Shape 1064">
            <a:extLst>
              <a:ext uri="{FF2B5EF4-FFF2-40B4-BE49-F238E27FC236}">
                <a16:creationId xmlns:a16="http://schemas.microsoft.com/office/drawing/2014/main" id="{1FC5AF8D-ADA7-A7BF-63F6-3FF2C9649643}"/>
              </a:ext>
            </a:extLst>
          </p:cNvPr>
          <p:cNvSpPr/>
          <p:nvPr/>
        </p:nvSpPr>
        <p:spPr>
          <a:xfrm rot="2700000">
            <a:off x="3544054" y="-1221206"/>
            <a:ext cx="115520" cy="8074299"/>
          </a:xfrm>
          <a:custGeom>
            <a:avLst/>
            <a:gdLst>
              <a:gd name="connsiteX0" fmla="*/ 0 w 113683"/>
              <a:gd name="connsiteY0" fmla="*/ 113683 h 8101852"/>
              <a:gd name="connsiteX1" fmla="*/ 113683 w 113683"/>
              <a:gd name="connsiteY1" fmla="*/ 0 h 8101852"/>
              <a:gd name="connsiteX2" fmla="*/ 113683 w 113683"/>
              <a:gd name="connsiteY2" fmla="*/ 8101852 h 8101852"/>
              <a:gd name="connsiteX3" fmla="*/ 0 w 113683"/>
              <a:gd name="connsiteY3" fmla="*/ 8101852 h 8101852"/>
              <a:gd name="connsiteX0" fmla="*/ 0 w 115520"/>
              <a:gd name="connsiteY0" fmla="*/ 86130 h 8074299"/>
              <a:gd name="connsiteX1" fmla="*/ 115520 w 115520"/>
              <a:gd name="connsiteY1" fmla="*/ 0 h 8074299"/>
              <a:gd name="connsiteX2" fmla="*/ 113683 w 115520"/>
              <a:gd name="connsiteY2" fmla="*/ 8074299 h 8074299"/>
              <a:gd name="connsiteX3" fmla="*/ 0 w 115520"/>
              <a:gd name="connsiteY3" fmla="*/ 8074299 h 8074299"/>
              <a:gd name="connsiteX4" fmla="*/ 0 w 115520"/>
              <a:gd name="connsiteY4" fmla="*/ 86130 h 8074299"/>
              <a:gd name="connsiteX0" fmla="*/ 0 w 115520"/>
              <a:gd name="connsiteY0" fmla="*/ 111846 h 8074299"/>
              <a:gd name="connsiteX1" fmla="*/ 115520 w 115520"/>
              <a:gd name="connsiteY1" fmla="*/ 0 h 8074299"/>
              <a:gd name="connsiteX2" fmla="*/ 113683 w 115520"/>
              <a:gd name="connsiteY2" fmla="*/ 8074299 h 8074299"/>
              <a:gd name="connsiteX3" fmla="*/ 0 w 115520"/>
              <a:gd name="connsiteY3" fmla="*/ 8074299 h 8074299"/>
              <a:gd name="connsiteX4" fmla="*/ 0 w 115520"/>
              <a:gd name="connsiteY4" fmla="*/ 111846 h 8074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20" h="8074299">
                <a:moveTo>
                  <a:pt x="0" y="111846"/>
                </a:moveTo>
                <a:lnTo>
                  <a:pt x="115520" y="0"/>
                </a:lnTo>
                <a:cubicBezTo>
                  <a:pt x="114908" y="2691433"/>
                  <a:pt x="114295" y="5382866"/>
                  <a:pt x="113683" y="8074299"/>
                </a:cubicBezTo>
                <a:lnTo>
                  <a:pt x="0" y="8074299"/>
                </a:lnTo>
                <a:lnTo>
                  <a:pt x="0" y="1118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4" name="Freeform: Shape 1053">
            <a:extLst>
              <a:ext uri="{FF2B5EF4-FFF2-40B4-BE49-F238E27FC236}">
                <a16:creationId xmlns:a16="http://schemas.microsoft.com/office/drawing/2014/main" id="{A9DA436F-684D-B45F-18E2-F0988699D3BC}"/>
              </a:ext>
            </a:extLst>
          </p:cNvPr>
          <p:cNvSpPr/>
          <p:nvPr/>
        </p:nvSpPr>
        <p:spPr>
          <a:xfrm rot="2700000">
            <a:off x="7983464" y="4090555"/>
            <a:ext cx="152400" cy="3255289"/>
          </a:xfrm>
          <a:custGeom>
            <a:avLst/>
            <a:gdLst>
              <a:gd name="connsiteX0" fmla="*/ 0 w 152400"/>
              <a:gd name="connsiteY0" fmla="*/ 0 h 3255289"/>
              <a:gd name="connsiteX1" fmla="*/ 152400 w 152400"/>
              <a:gd name="connsiteY1" fmla="*/ 152401 h 3255289"/>
              <a:gd name="connsiteX2" fmla="*/ 152400 w 152400"/>
              <a:gd name="connsiteY2" fmla="*/ 3102889 h 3255289"/>
              <a:gd name="connsiteX3" fmla="*/ 0 w 152400"/>
              <a:gd name="connsiteY3" fmla="*/ 3255289 h 3255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3255289">
                <a:moveTo>
                  <a:pt x="0" y="0"/>
                </a:moveTo>
                <a:lnTo>
                  <a:pt x="152400" y="152401"/>
                </a:lnTo>
                <a:lnTo>
                  <a:pt x="152400" y="3102889"/>
                </a:lnTo>
                <a:lnTo>
                  <a:pt x="0" y="325528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6" name="Freeform: Shape 1055">
            <a:extLst>
              <a:ext uri="{FF2B5EF4-FFF2-40B4-BE49-F238E27FC236}">
                <a16:creationId xmlns:a16="http://schemas.microsoft.com/office/drawing/2014/main" id="{592E0C7D-7583-0480-3FD5-5AE0858E2317}"/>
              </a:ext>
            </a:extLst>
          </p:cNvPr>
          <p:cNvSpPr/>
          <p:nvPr/>
        </p:nvSpPr>
        <p:spPr>
          <a:xfrm rot="8100000">
            <a:off x="7639072" y="-639207"/>
            <a:ext cx="137287" cy="4235635"/>
          </a:xfrm>
          <a:custGeom>
            <a:avLst/>
            <a:gdLst>
              <a:gd name="connsiteX0" fmla="*/ 137287 w 137287"/>
              <a:gd name="connsiteY0" fmla="*/ 4235635 h 4235635"/>
              <a:gd name="connsiteX1" fmla="*/ 0 w 137287"/>
              <a:gd name="connsiteY1" fmla="*/ 4098348 h 4235635"/>
              <a:gd name="connsiteX2" fmla="*/ 0 w 137287"/>
              <a:gd name="connsiteY2" fmla="*/ 137287 h 4235635"/>
              <a:gd name="connsiteX3" fmla="*/ 137287 w 137287"/>
              <a:gd name="connsiteY3" fmla="*/ 0 h 423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287" h="4235635">
                <a:moveTo>
                  <a:pt x="137287" y="4235635"/>
                </a:moveTo>
                <a:lnTo>
                  <a:pt x="0" y="4098348"/>
                </a:lnTo>
                <a:lnTo>
                  <a:pt x="0" y="137287"/>
                </a:lnTo>
                <a:lnTo>
                  <a:pt x="13728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8" name="Freeform: Shape 1037">
            <a:extLst>
              <a:ext uri="{FF2B5EF4-FFF2-40B4-BE49-F238E27FC236}">
                <a16:creationId xmlns:a16="http://schemas.microsoft.com/office/drawing/2014/main" id="{2641578D-E9CB-E19F-DD8D-3B898E1C50EF}"/>
              </a:ext>
            </a:extLst>
          </p:cNvPr>
          <p:cNvSpPr/>
          <p:nvPr/>
        </p:nvSpPr>
        <p:spPr>
          <a:xfrm rot="8100000">
            <a:off x="6301553" y="-219034"/>
            <a:ext cx="152400" cy="7976529"/>
          </a:xfrm>
          <a:custGeom>
            <a:avLst/>
            <a:gdLst>
              <a:gd name="connsiteX0" fmla="*/ 0 w 152400"/>
              <a:gd name="connsiteY0" fmla="*/ 7976529 h 7976529"/>
              <a:gd name="connsiteX1" fmla="*/ 0 w 152400"/>
              <a:gd name="connsiteY1" fmla="*/ 152401 h 7976529"/>
              <a:gd name="connsiteX2" fmla="*/ 152400 w 152400"/>
              <a:gd name="connsiteY2" fmla="*/ 0 h 7976529"/>
              <a:gd name="connsiteX3" fmla="*/ 152400 w 152400"/>
              <a:gd name="connsiteY3" fmla="*/ 7976529 h 7976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7976529">
                <a:moveTo>
                  <a:pt x="0" y="7976529"/>
                </a:moveTo>
                <a:lnTo>
                  <a:pt x="0" y="152401"/>
                </a:lnTo>
                <a:lnTo>
                  <a:pt x="152400" y="0"/>
                </a:lnTo>
                <a:lnTo>
                  <a:pt x="152400" y="797652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2" name="Freeform: Shape 1051">
            <a:extLst>
              <a:ext uri="{FF2B5EF4-FFF2-40B4-BE49-F238E27FC236}">
                <a16:creationId xmlns:a16="http://schemas.microsoft.com/office/drawing/2014/main" id="{8329ACDC-F2F3-12DA-4DD3-C33982342A1B}"/>
              </a:ext>
            </a:extLst>
          </p:cNvPr>
          <p:cNvSpPr/>
          <p:nvPr/>
        </p:nvSpPr>
        <p:spPr>
          <a:xfrm rot="8100000">
            <a:off x="3979825" y="1427608"/>
            <a:ext cx="152400" cy="6425227"/>
          </a:xfrm>
          <a:custGeom>
            <a:avLst/>
            <a:gdLst>
              <a:gd name="connsiteX0" fmla="*/ 0 w 152400"/>
              <a:gd name="connsiteY0" fmla="*/ 6425227 h 6425227"/>
              <a:gd name="connsiteX1" fmla="*/ 0 w 152400"/>
              <a:gd name="connsiteY1" fmla="*/ 0 h 6425227"/>
              <a:gd name="connsiteX2" fmla="*/ 152400 w 152400"/>
              <a:gd name="connsiteY2" fmla="*/ 152400 h 6425227"/>
              <a:gd name="connsiteX3" fmla="*/ 152400 w 152400"/>
              <a:gd name="connsiteY3" fmla="*/ 6425227 h 642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6425227">
                <a:moveTo>
                  <a:pt x="0" y="6425227"/>
                </a:moveTo>
                <a:lnTo>
                  <a:pt x="0" y="0"/>
                </a:lnTo>
                <a:lnTo>
                  <a:pt x="152400" y="152400"/>
                </a:lnTo>
                <a:lnTo>
                  <a:pt x="152400" y="642522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5CCD71-E246-3892-C827-E19E64AABFE8}"/>
              </a:ext>
            </a:extLst>
          </p:cNvPr>
          <p:cNvSpPr/>
          <p:nvPr/>
        </p:nvSpPr>
        <p:spPr>
          <a:xfrm rot="18917417">
            <a:off x="2034349" y="1356244"/>
            <a:ext cx="3329813" cy="37209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0" name="Freeform: Shape 1039">
            <a:extLst>
              <a:ext uri="{FF2B5EF4-FFF2-40B4-BE49-F238E27FC236}">
                <a16:creationId xmlns:a16="http://schemas.microsoft.com/office/drawing/2014/main" id="{589DEB18-A133-FE52-604A-C308D5D47979}"/>
              </a:ext>
            </a:extLst>
          </p:cNvPr>
          <p:cNvSpPr/>
          <p:nvPr/>
        </p:nvSpPr>
        <p:spPr>
          <a:xfrm rot="18917417">
            <a:off x="2755184" y="5356834"/>
            <a:ext cx="2995147" cy="2964951"/>
          </a:xfrm>
          <a:custGeom>
            <a:avLst/>
            <a:gdLst>
              <a:gd name="connsiteX0" fmla="*/ 2995147 w 2995147"/>
              <a:gd name="connsiteY0" fmla="*/ 0 h 2964951"/>
              <a:gd name="connsiteX1" fmla="*/ 2995147 w 2995147"/>
              <a:gd name="connsiteY1" fmla="*/ 2964951 h 2964951"/>
              <a:gd name="connsiteX2" fmla="*/ 0 w 2995147"/>
              <a:gd name="connsiteY2" fmla="*/ 0 h 296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5147" h="2964951">
                <a:moveTo>
                  <a:pt x="2995147" y="0"/>
                </a:moveTo>
                <a:lnTo>
                  <a:pt x="2995147" y="296495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B535AA8-754C-8C37-36A8-B827FEAFF781}"/>
              </a:ext>
            </a:extLst>
          </p:cNvPr>
          <p:cNvSpPr/>
          <p:nvPr/>
        </p:nvSpPr>
        <p:spPr>
          <a:xfrm>
            <a:off x="0" y="-3017471"/>
            <a:ext cx="10212335" cy="3017471"/>
          </a:xfrm>
          <a:custGeom>
            <a:avLst/>
            <a:gdLst>
              <a:gd name="connsiteX0" fmla="*/ 0 w 10212335"/>
              <a:gd name="connsiteY0" fmla="*/ 0 h 3017471"/>
              <a:gd name="connsiteX1" fmla="*/ 10212335 w 10212335"/>
              <a:gd name="connsiteY1" fmla="*/ 0 h 3017471"/>
              <a:gd name="connsiteX2" fmla="*/ 10212335 w 10212335"/>
              <a:gd name="connsiteY2" fmla="*/ 3017471 h 3017471"/>
              <a:gd name="connsiteX3" fmla="*/ 6326182 w 10212335"/>
              <a:gd name="connsiteY3" fmla="*/ 3017471 h 3017471"/>
              <a:gd name="connsiteX4" fmla="*/ 3308712 w 10212335"/>
              <a:gd name="connsiteY4" fmla="*/ 1 h 3017471"/>
              <a:gd name="connsiteX5" fmla="*/ 3200949 w 10212335"/>
              <a:gd name="connsiteY5" fmla="*/ 107764 h 3017471"/>
              <a:gd name="connsiteX6" fmla="*/ 6110656 w 10212335"/>
              <a:gd name="connsiteY6" fmla="*/ 3017471 h 3017471"/>
              <a:gd name="connsiteX7" fmla="*/ 0 w 10212335"/>
              <a:gd name="connsiteY7" fmla="*/ 3017471 h 301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12335" h="3017471">
                <a:moveTo>
                  <a:pt x="0" y="0"/>
                </a:moveTo>
                <a:lnTo>
                  <a:pt x="10212335" y="0"/>
                </a:lnTo>
                <a:lnTo>
                  <a:pt x="10212335" y="3017471"/>
                </a:lnTo>
                <a:lnTo>
                  <a:pt x="6326182" y="3017471"/>
                </a:lnTo>
                <a:lnTo>
                  <a:pt x="3308712" y="1"/>
                </a:lnTo>
                <a:lnTo>
                  <a:pt x="3200949" y="107764"/>
                </a:lnTo>
                <a:lnTo>
                  <a:pt x="6110656" y="3017471"/>
                </a:lnTo>
                <a:lnTo>
                  <a:pt x="0" y="3017471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DE2945B-FCFD-218A-7436-7449D1039755}"/>
              </a:ext>
            </a:extLst>
          </p:cNvPr>
          <p:cNvSpPr/>
          <p:nvPr/>
        </p:nvSpPr>
        <p:spPr>
          <a:xfrm>
            <a:off x="-1" y="-3007255"/>
            <a:ext cx="10212335" cy="3017471"/>
          </a:xfrm>
          <a:custGeom>
            <a:avLst/>
            <a:gdLst>
              <a:gd name="connsiteX0" fmla="*/ 0 w 10212335"/>
              <a:gd name="connsiteY0" fmla="*/ 0 h 3017471"/>
              <a:gd name="connsiteX1" fmla="*/ 10212335 w 10212335"/>
              <a:gd name="connsiteY1" fmla="*/ 0 h 3017471"/>
              <a:gd name="connsiteX2" fmla="*/ 10212335 w 10212335"/>
              <a:gd name="connsiteY2" fmla="*/ 3017471 h 3017471"/>
              <a:gd name="connsiteX3" fmla="*/ 6326182 w 10212335"/>
              <a:gd name="connsiteY3" fmla="*/ 3017471 h 3017471"/>
              <a:gd name="connsiteX4" fmla="*/ 3308712 w 10212335"/>
              <a:gd name="connsiteY4" fmla="*/ 1 h 3017471"/>
              <a:gd name="connsiteX5" fmla="*/ 3200949 w 10212335"/>
              <a:gd name="connsiteY5" fmla="*/ 107764 h 3017471"/>
              <a:gd name="connsiteX6" fmla="*/ 6110656 w 10212335"/>
              <a:gd name="connsiteY6" fmla="*/ 3017471 h 3017471"/>
              <a:gd name="connsiteX7" fmla="*/ 0 w 10212335"/>
              <a:gd name="connsiteY7" fmla="*/ 3017471 h 301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12335" h="3017471">
                <a:moveTo>
                  <a:pt x="0" y="0"/>
                </a:moveTo>
                <a:lnTo>
                  <a:pt x="10212335" y="0"/>
                </a:lnTo>
                <a:lnTo>
                  <a:pt x="10212335" y="3017471"/>
                </a:lnTo>
                <a:lnTo>
                  <a:pt x="6326182" y="3017471"/>
                </a:lnTo>
                <a:lnTo>
                  <a:pt x="3308712" y="1"/>
                </a:lnTo>
                <a:lnTo>
                  <a:pt x="3200949" y="107764"/>
                </a:lnTo>
                <a:lnTo>
                  <a:pt x="6110656" y="3017471"/>
                </a:lnTo>
                <a:lnTo>
                  <a:pt x="0" y="3017471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AD330FAB-8C6B-888A-EA28-0BA5C0129F4D}"/>
              </a:ext>
            </a:extLst>
          </p:cNvPr>
          <p:cNvSpPr/>
          <p:nvPr/>
        </p:nvSpPr>
        <p:spPr>
          <a:xfrm rot="2700000">
            <a:off x="7962082" y="4081697"/>
            <a:ext cx="152400" cy="3315768"/>
          </a:xfrm>
          <a:custGeom>
            <a:avLst/>
            <a:gdLst>
              <a:gd name="connsiteX0" fmla="*/ 0 w 152400"/>
              <a:gd name="connsiteY0" fmla="*/ 0 h 3315768"/>
              <a:gd name="connsiteX1" fmla="*/ 152400 w 152400"/>
              <a:gd name="connsiteY1" fmla="*/ 152401 h 3315768"/>
              <a:gd name="connsiteX2" fmla="*/ 152400 w 152400"/>
              <a:gd name="connsiteY2" fmla="*/ 3163368 h 3315768"/>
              <a:gd name="connsiteX3" fmla="*/ 0 w 152400"/>
              <a:gd name="connsiteY3" fmla="*/ 3315768 h 3315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3315768">
                <a:moveTo>
                  <a:pt x="0" y="0"/>
                </a:moveTo>
                <a:lnTo>
                  <a:pt x="152400" y="152401"/>
                </a:lnTo>
                <a:lnTo>
                  <a:pt x="152400" y="3163368"/>
                </a:lnTo>
                <a:lnTo>
                  <a:pt x="0" y="33157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ED839221-0709-7120-C964-E7A373652EE3}"/>
              </a:ext>
            </a:extLst>
          </p:cNvPr>
          <p:cNvSpPr/>
          <p:nvPr/>
        </p:nvSpPr>
        <p:spPr>
          <a:xfrm rot="8100000">
            <a:off x="3979827" y="1427607"/>
            <a:ext cx="152400" cy="6425228"/>
          </a:xfrm>
          <a:custGeom>
            <a:avLst/>
            <a:gdLst>
              <a:gd name="connsiteX0" fmla="*/ 0 w 152400"/>
              <a:gd name="connsiteY0" fmla="*/ 6425228 h 6425228"/>
              <a:gd name="connsiteX1" fmla="*/ 0 w 152400"/>
              <a:gd name="connsiteY1" fmla="*/ 0 h 6425228"/>
              <a:gd name="connsiteX2" fmla="*/ 152400 w 152400"/>
              <a:gd name="connsiteY2" fmla="*/ 152400 h 6425228"/>
              <a:gd name="connsiteX3" fmla="*/ 152400 w 152400"/>
              <a:gd name="connsiteY3" fmla="*/ 6425228 h 6425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6425228">
                <a:moveTo>
                  <a:pt x="0" y="6425228"/>
                </a:moveTo>
                <a:lnTo>
                  <a:pt x="0" y="0"/>
                </a:lnTo>
                <a:lnTo>
                  <a:pt x="152400" y="152400"/>
                </a:lnTo>
                <a:lnTo>
                  <a:pt x="152400" y="642522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68FA2597-E1F5-2FCE-5C31-1E8351ABD02E}"/>
              </a:ext>
            </a:extLst>
          </p:cNvPr>
          <p:cNvSpPr txBox="1"/>
          <p:nvPr/>
        </p:nvSpPr>
        <p:spPr>
          <a:xfrm>
            <a:off x="-110663" y="1751601"/>
            <a:ext cx="5078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Franklin Gothic Heavy" panose="020B0903020102020204" pitchFamily="34" charset="0"/>
              </a:rPr>
              <a:t>PRESENTATION </a:t>
            </a:r>
            <a:r>
              <a:rPr lang="en-US" sz="2800" dirty="0">
                <a:solidFill>
                  <a:srgbClr val="00B0F0"/>
                </a:solidFill>
                <a:latin typeface="Franklin Gothic Heavy" panose="020B0903020102020204" pitchFamily="34" charset="0"/>
              </a:rPr>
              <a:t>ON </a:t>
            </a: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684626BD-A749-78C0-A2E0-B8F6B1D6221B}"/>
              </a:ext>
            </a:extLst>
          </p:cNvPr>
          <p:cNvSpPr txBox="1"/>
          <p:nvPr/>
        </p:nvSpPr>
        <p:spPr>
          <a:xfrm>
            <a:off x="482187" y="2304127"/>
            <a:ext cx="51671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Franklin Gothic Demi" panose="020B0703020102020204" pitchFamily="34" charset="0"/>
              </a:rPr>
              <a:t>Digital Video Editing and</a:t>
            </a:r>
          </a:p>
          <a:p>
            <a:pPr algn="ctr"/>
            <a:r>
              <a:rPr lang="en-US" sz="4000" dirty="0">
                <a:solidFill>
                  <a:srgbClr val="0070C0"/>
                </a:solidFill>
                <a:latin typeface="Franklin Gothic Demi" panose="020B0703020102020204" pitchFamily="34" charset="0"/>
              </a:rPr>
              <a:t> Production Systems Images</a:t>
            </a:r>
          </a:p>
        </p:txBody>
      </p:sp>
      <p:sp>
        <p:nvSpPr>
          <p:cNvPr id="2" name="AutoShape 2" descr="10 Best Video Editing Courses Online (Free &amp; Paid)">
            <a:extLst>
              <a:ext uri="{FF2B5EF4-FFF2-40B4-BE49-F238E27FC236}">
                <a16:creationId xmlns:a16="http://schemas.microsoft.com/office/drawing/2014/main" id="{708A52CE-1E97-48F1-87E8-385FA46482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91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reative Thank You Presentation Template - SlideKit">
            <a:extLst>
              <a:ext uri="{FF2B5EF4-FFF2-40B4-BE49-F238E27FC236}">
                <a16:creationId xmlns:a16="http://schemas.microsoft.com/office/drawing/2014/main" id="{666E2BB3-93A4-4406-A6C5-4B4379632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84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INTRODUCTION &amp; IMPORTANCE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045" y="2638045"/>
            <a:ext cx="5937755" cy="4067555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freight-sans-pro"/>
              </a:rPr>
              <a:t>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freight-sans-pro"/>
              </a:rPr>
              <a:t>rt of manipulating and combining video files to create a completed video project. 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freight-sans-pro"/>
              </a:rPr>
              <a:t>Method of cutting together film clips, altering and correct sound mixing, add digital effects, and technical changes.</a:t>
            </a:r>
          </a:p>
          <a:p>
            <a:pPr algn="just"/>
            <a:endParaRPr lang="en-US" sz="2000" dirty="0">
              <a:solidFill>
                <a:srgbClr val="000000"/>
              </a:solidFill>
              <a:latin typeface="freight-sans-pro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freight-sans-pro"/>
              </a:rPr>
              <a:t>Importance: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freight-sans-pro"/>
              </a:rPr>
              <a:t> </a:t>
            </a:r>
            <a:r>
              <a:rPr lang="en-US" sz="2000" dirty="0">
                <a:solidFill>
                  <a:srgbClr val="040C28"/>
                </a:solidFill>
                <a:latin typeface="Google Sans"/>
              </a:rPr>
              <a:t>Significant impact on the quality of video</a:t>
            </a:r>
          </a:p>
          <a:p>
            <a:pPr algn="just"/>
            <a:r>
              <a:rPr lang="en-US" sz="2000" dirty="0">
                <a:solidFill>
                  <a:srgbClr val="040C28"/>
                </a:solidFill>
                <a:latin typeface="Google Sans"/>
              </a:rPr>
              <a:t> E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ngaging, informative and emotionally resonant</a:t>
            </a:r>
            <a:endParaRPr lang="en-US" sz="2000" dirty="0">
              <a:solidFill>
                <a:srgbClr val="040C28"/>
              </a:solidFill>
              <a:latin typeface="Google Sans"/>
            </a:endParaRPr>
          </a:p>
          <a:p>
            <a:pPr algn="just"/>
            <a:endParaRPr lang="en-US" sz="2000" dirty="0">
              <a:solidFill>
                <a:srgbClr val="040C28"/>
              </a:solidFill>
              <a:latin typeface="Google Sans"/>
            </a:endParaRPr>
          </a:p>
          <a:p>
            <a:pPr algn="just"/>
            <a:endParaRPr lang="en-US" sz="2000" dirty="0"/>
          </a:p>
          <a:p>
            <a:pPr algn="just"/>
            <a:endParaRPr lang="en-US" sz="2000" dirty="0">
              <a:solidFill>
                <a:srgbClr val="000000"/>
              </a:solidFill>
              <a:latin typeface="freight-sans-pro"/>
            </a:endParaRPr>
          </a:p>
        </p:txBody>
      </p:sp>
    </p:spTree>
    <p:extLst>
      <p:ext uri="{BB962C8B-B14F-4D97-AF65-F5344CB8AC3E}">
        <p14:creationId xmlns:p14="http://schemas.microsoft.com/office/powerpoint/2010/main" val="385967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045" y="609600"/>
            <a:ext cx="5937755" cy="990600"/>
          </a:xfrm>
        </p:spPr>
        <p:txBody>
          <a:bodyPr>
            <a:normAutofit/>
          </a:bodyPr>
          <a:lstStyle/>
          <a:p>
            <a:r>
              <a:rPr lang="en-US" sz="2300" i="0" dirty="0">
                <a:solidFill>
                  <a:schemeClr val="tx1"/>
                </a:solidFill>
                <a:effectLst/>
              </a:rPr>
              <a:t>Key Components</a:t>
            </a:r>
            <a:endParaRPr lang="en-US" sz="23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1" y="1828800"/>
            <a:ext cx="6858000" cy="49530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freight-sans-pro"/>
              </a:rPr>
              <a:t>Hardware:</a:t>
            </a:r>
          </a:p>
          <a:p>
            <a:r>
              <a:rPr lang="en-US" dirty="0">
                <a:solidFill>
                  <a:schemeClr val="tx1"/>
                </a:solidFill>
                <a:latin typeface="freight-sans-pro"/>
              </a:rPr>
              <a:t>H</a:t>
            </a:r>
            <a:r>
              <a:rPr lang="en-US" b="0" i="0" dirty="0">
                <a:solidFill>
                  <a:schemeClr val="tx1"/>
                </a:solidFill>
                <a:effectLst/>
                <a:latin typeface="freight-sans-pro"/>
              </a:rPr>
              <a:t>igh-performance computers </a:t>
            </a:r>
          </a:p>
          <a:p>
            <a:r>
              <a:rPr lang="en-US" dirty="0">
                <a:solidFill>
                  <a:schemeClr val="tx1"/>
                </a:solidFill>
                <a:latin typeface="freight-sans-pro"/>
              </a:rPr>
              <a:t>G</a:t>
            </a:r>
            <a:r>
              <a:rPr lang="en-US" b="0" i="0" dirty="0">
                <a:solidFill>
                  <a:schemeClr val="tx1"/>
                </a:solidFill>
                <a:effectLst/>
                <a:latin typeface="freight-sans-pro"/>
              </a:rPr>
              <a:t>raphic cards</a:t>
            </a:r>
          </a:p>
          <a:p>
            <a:r>
              <a:rPr lang="en-US" dirty="0">
                <a:solidFill>
                  <a:schemeClr val="tx1"/>
                </a:solidFill>
                <a:latin typeface="freight-sans-pro"/>
              </a:rPr>
              <a:t>S</a:t>
            </a:r>
            <a:r>
              <a:rPr lang="en-US" b="0" i="0" dirty="0">
                <a:solidFill>
                  <a:schemeClr val="tx1"/>
                </a:solidFill>
                <a:effectLst/>
                <a:latin typeface="freight-sans-pro"/>
              </a:rPr>
              <a:t>torage devices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freight-sans-pro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Software: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Adobe Premiere Pro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Final Cut Pro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DaVinci Resolve</a:t>
            </a:r>
          </a:p>
          <a:p>
            <a:pPr marL="0" indent="0">
              <a:buNone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Peripherals: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Cameras, Microphones, External Monitors</a:t>
            </a:r>
            <a:endParaRPr lang="en-US" dirty="0">
              <a:solidFill>
                <a:schemeClr val="tx1"/>
              </a:solidFill>
              <a:latin typeface="Söh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9BC05-E88B-4BA2-B2A8-0503F4440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733800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4373D-7E9C-3AA7-2E24-79376436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045" y="609599"/>
            <a:ext cx="5937755" cy="1219201"/>
          </a:xfrm>
        </p:spPr>
        <p:txBody>
          <a:bodyPr>
            <a:normAutofit/>
          </a:bodyPr>
          <a:lstStyle/>
          <a:p>
            <a:r>
              <a:rPr lang="en-US" sz="2400" i="0" dirty="0">
                <a:effectLst/>
              </a:rPr>
              <a:t>Editing Techniques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31A6A-ED06-463A-9030-2EA4B6B17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046" y="2638045"/>
            <a:ext cx="3042154" cy="3610356"/>
          </a:xfrm>
        </p:spPr>
        <p:txBody>
          <a:bodyPr>
            <a:normAutofit/>
          </a:bodyPr>
          <a:lstStyle/>
          <a:p>
            <a:r>
              <a:rPr lang="en-US" sz="2000" i="0" dirty="0">
                <a:solidFill>
                  <a:schemeClr val="tx1"/>
                </a:solidFill>
                <a:effectLst/>
                <a:latin typeface="freight-sans-pro"/>
              </a:rPr>
              <a:t>Trimming and Cutting Footage</a:t>
            </a:r>
          </a:p>
          <a:p>
            <a:r>
              <a:rPr lang="en-US" sz="2000" i="0" dirty="0">
                <a:solidFill>
                  <a:schemeClr val="tx1"/>
                </a:solidFill>
                <a:effectLst/>
                <a:latin typeface="freight-sans-pro"/>
              </a:rPr>
              <a:t>Adding Transitions and Effects</a:t>
            </a:r>
          </a:p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  <a:latin typeface="freight-sans-pro"/>
              </a:rPr>
              <a:t>Color Grading and Correction</a:t>
            </a:r>
          </a:p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  <a:latin typeface="freight-sans-pro"/>
              </a:rPr>
              <a:t>Special Effects and Animation</a:t>
            </a:r>
            <a:endParaRPr lang="en-US" sz="2000" dirty="0">
              <a:solidFill>
                <a:schemeClr val="tx1"/>
              </a:solidFill>
              <a:latin typeface="freight-sans-pro"/>
            </a:endParaRPr>
          </a:p>
          <a:p>
            <a:endParaRPr lang="en-US" sz="1600" dirty="0">
              <a:solidFill>
                <a:schemeClr val="tx1"/>
              </a:solidFill>
              <a:latin typeface="freight-sans-p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D3B03-DB1B-4371-98A0-795F15CF0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133600"/>
            <a:ext cx="3618096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3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533400"/>
            <a:ext cx="5937755" cy="1188720"/>
          </a:xfrm>
        </p:spPr>
        <p:txBody>
          <a:bodyPr>
            <a:normAutofit/>
          </a:bodyPr>
          <a:lstStyle/>
          <a:p>
            <a:r>
              <a:rPr lang="en-US" sz="2400" i="0" dirty="0">
                <a:effectLst/>
              </a:rPr>
              <a:t>Video Production Workflow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4872" y="1905000"/>
            <a:ext cx="6700928" cy="4800600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 video production workflow refers to the systematic and organized series of steps and processes followed during the creation of a video, from its conceptualization to its final delivery. A well-structured video production workflow ensures that the project is completed within the specified time frame, budget, and quality standards. 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workflow typically includes the following stages: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Pre-Production: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b="0" i="1" dirty="0">
                <a:solidFill>
                  <a:schemeClr val="tx1"/>
                </a:solidFill>
                <a:effectLst/>
                <a:latin typeface="Söhne"/>
              </a:rPr>
              <a:t>Conceptualization, Planning, Pre-visualization</a:t>
            </a:r>
          </a:p>
          <a:p>
            <a:pPr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 Production: </a:t>
            </a:r>
            <a:r>
              <a:rPr lang="en-US" b="0" i="1" dirty="0">
                <a:solidFill>
                  <a:schemeClr val="tx1"/>
                </a:solidFill>
                <a:effectLst/>
                <a:latin typeface="Söhne"/>
              </a:rPr>
              <a:t>Shooting, Audio Recording, Lighting and Set Design</a:t>
            </a:r>
          </a:p>
          <a:p>
            <a:pPr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Post-Production: </a:t>
            </a:r>
            <a:r>
              <a:rPr lang="en-US" b="0" i="1" dirty="0">
                <a:solidFill>
                  <a:schemeClr val="tx1"/>
                </a:solidFill>
                <a:effectLst/>
                <a:latin typeface="Söhne"/>
              </a:rPr>
              <a:t>Video and Audio Editing, Visual Effects (VFX), Color Grading, Distribution</a:t>
            </a:r>
            <a:endParaRPr lang="en-US" sz="18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freight-sans-pro"/>
            </a:endParaRPr>
          </a:p>
        </p:txBody>
      </p:sp>
    </p:spTree>
    <p:extLst>
      <p:ext uri="{BB962C8B-B14F-4D97-AF65-F5344CB8AC3E}">
        <p14:creationId xmlns:p14="http://schemas.microsoft.com/office/powerpoint/2010/main" val="175508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919" y="234463"/>
            <a:ext cx="6394955" cy="990600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</a:rPr>
              <a:t>Production Systems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93766-3751-4FD3-8187-BE4F81D3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47800"/>
            <a:ext cx="7696197" cy="5175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These systems provide a comprehensive set of tools and features tailored for professionals in the film, television, broadcasting, and multimedia industries.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key aspects related to production systems in video editing are: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Comprehensive Editing Tools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High-Quality Effects and Visual Enhancements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Audio Editing and Mixing Capabilities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Collaborative Work Environment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Integration with Other Software and Hardware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Specialized Features for Film and Television Production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Efficient Rendering and Exporting Options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Technical Support and Training Services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96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AD05-BEE1-8160-C376-7B020094D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119" y="457200"/>
            <a:ext cx="5788278" cy="924560"/>
          </a:xfrm>
        </p:spPr>
        <p:txBody>
          <a:bodyPr>
            <a:normAutofit/>
          </a:bodyPr>
          <a:lstStyle/>
          <a:p>
            <a:r>
              <a:rPr lang="en-US" sz="2400" i="0" dirty="0">
                <a:effectLst/>
              </a:rPr>
              <a:t>Challenges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14260-CCE0-41DD-AA87-2FA03F41A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045" y="1828801"/>
            <a:ext cx="5937755" cy="391122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  <a:t>Technical Challenges: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Söhne"/>
              </a:rPr>
              <a:t>H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ardware limitations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Söhne"/>
              </a:rPr>
              <a:t>S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oftware compatibility issues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Söhne"/>
              </a:rPr>
              <a:t>T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roubleshooting common technical problems.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  <a:t>Creative Challenges: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Söhne"/>
              </a:rPr>
              <a:t>C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hallenges related to storytelling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Söhne"/>
              </a:rPr>
              <a:t>M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aintaining visual consistency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Söhne"/>
              </a:rPr>
              <a:t>E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ngaging the audience effectively.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5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457200"/>
            <a:ext cx="6781801" cy="990600"/>
          </a:xfrm>
        </p:spPr>
        <p:txBody>
          <a:bodyPr>
            <a:normAutofit/>
          </a:bodyPr>
          <a:lstStyle/>
          <a:p>
            <a:r>
              <a:rPr lang="en-US" sz="2400" b="0" i="1" dirty="0">
                <a:solidFill>
                  <a:schemeClr val="tx1"/>
                </a:solidFill>
                <a:effectLst/>
              </a:rPr>
              <a:t>Applications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76400"/>
            <a:ext cx="7086600" cy="46482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Söhne"/>
              </a:rPr>
              <a:t>Film and Television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Söhne"/>
              </a:rPr>
              <a:t>Advertising and Marketing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Söhne"/>
              </a:rPr>
              <a:t>Education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Söhne"/>
              </a:rPr>
              <a:t>Social Media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Söhne"/>
              </a:rPr>
              <a:t>Corporate Sector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Söhne"/>
              </a:rPr>
              <a:t>Gaming Industry</a:t>
            </a:r>
          </a:p>
          <a:p>
            <a:pPr algn="just"/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A7922-9A14-4011-8147-BE4BF1F05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819400"/>
            <a:ext cx="5424507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1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5C9BA-8B58-44D2-A59D-C6BE5D4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i="0" dirty="0">
                <a:effectLst/>
              </a:rPr>
              <a:t>Future Trends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7DE5-32E2-4B24-99F3-B2278202A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Artificial Intelligence and Machine Learning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Virtual Reality (VR) and Augmented Reality (AR) Applications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37A33-BF23-40AD-B6C3-3472116D9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964495"/>
            <a:ext cx="3657600" cy="205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412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431</TotalTime>
  <Words>356</Words>
  <Application>Microsoft Office PowerPoint</Application>
  <PresentationFormat>On-screen Show (4:3)</PresentationFormat>
  <Paragraphs>66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Franklin Gothic Demi</vt:lpstr>
      <vt:lpstr>Franklin Gothic Heavy</vt:lpstr>
      <vt:lpstr>freight-sans-pro</vt:lpstr>
      <vt:lpstr>Gill Sans MT</vt:lpstr>
      <vt:lpstr>Google Sans</vt:lpstr>
      <vt:lpstr>Söhne</vt:lpstr>
      <vt:lpstr>Parcel</vt:lpstr>
      <vt:lpstr>PowerPoint Presentation</vt:lpstr>
      <vt:lpstr>  INTRODUCTION &amp; IMPORTANCE </vt:lpstr>
      <vt:lpstr>Key Components</vt:lpstr>
      <vt:lpstr>Editing Techniques</vt:lpstr>
      <vt:lpstr>Video Production Workflow</vt:lpstr>
      <vt:lpstr>Production Systems</vt:lpstr>
      <vt:lpstr>Challenges</vt:lpstr>
      <vt:lpstr>Applications</vt:lpstr>
      <vt:lpstr>Future Trends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Application Server Concepts, Proxy, and Webmail</dc:title>
  <dc:creator>raseek</dc:creator>
  <cp:lastModifiedBy>Rochak Niraula</cp:lastModifiedBy>
  <cp:revision>13</cp:revision>
  <dcterms:created xsi:type="dcterms:W3CDTF">2023-04-24T09:20:30Z</dcterms:created>
  <dcterms:modified xsi:type="dcterms:W3CDTF">2023-10-09T12:40:24Z</dcterms:modified>
</cp:coreProperties>
</file>