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92" r:id="rId5"/>
    <p:sldId id="299" r:id="rId6"/>
    <p:sldId id="297" r:id="rId7"/>
    <p:sldId id="261" r:id="rId8"/>
    <p:sldId id="301" r:id="rId9"/>
    <p:sldId id="300" r:id="rId10"/>
    <p:sldId id="303" r:id="rId11"/>
    <p:sldId id="304" r:id="rId12"/>
    <p:sldId id="318" r:id="rId13"/>
    <p:sldId id="319" r:id="rId14"/>
    <p:sldId id="305" r:id="rId15"/>
    <p:sldId id="317" r:id="rId16"/>
    <p:sldId id="306" r:id="rId17"/>
    <p:sldId id="308" r:id="rId18"/>
    <p:sldId id="309" r:id="rId19"/>
    <p:sldId id="310" r:id="rId20"/>
    <p:sldId id="311" r:id="rId21"/>
    <p:sldId id="314" r:id="rId22"/>
    <p:sldId id="31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33CC"/>
    <a:srgbClr val="D84400"/>
    <a:srgbClr val="446992"/>
    <a:srgbClr val="AEC2D8"/>
    <a:srgbClr val="98432A"/>
    <a:srgbClr val="44678D"/>
    <a:srgbClr val="263E5A"/>
    <a:srgbClr val="D6E0EB"/>
    <a:srgbClr val="728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9" autoAdjust="0"/>
  </p:normalViewPr>
  <p:slideViewPr>
    <p:cSldViewPr snapToGrid="0" showGuides="1">
      <p:cViewPr varScale="1">
        <p:scale>
          <a:sx n="81" d="100"/>
          <a:sy n="81" d="100"/>
        </p:scale>
        <p:origin x="758" y="6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0D2594CA-29C5-062F-2EA7-C593B096C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E04BB896-BA64-B358-A066-15B96D23B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FA2818-7747-F326-294F-EEAC9BEF6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E0F0-B7F9-756A-3EA4-2114B75370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F20C-6BCC-41A4-8C16-5A346425718D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161C21F-108C-0F07-CDDD-AFB8DDBF6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07CBA7-2A1E-725E-35DA-D1CFF08E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679C-80C7-4E7D-9614-ABA41C5B2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8159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292" y="731520"/>
            <a:ext cx="5029200" cy="32918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168533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0894" y="4172084"/>
            <a:ext cx="4912598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86721E85-C7DE-A05F-D33D-97CAF161E33A}"/>
              </a:ext>
            </a:extLst>
          </p:cNvPr>
          <p:cNvSpPr/>
          <p:nvPr userDrawn="1"/>
        </p:nvSpPr>
        <p:spPr>
          <a:xfrm>
            <a:off x="0" y="2860787"/>
            <a:ext cx="2004570" cy="3676532"/>
          </a:xfrm>
          <a:custGeom>
            <a:avLst/>
            <a:gdLst>
              <a:gd name="connsiteX0" fmla="*/ 417538 w 2004570"/>
              <a:gd name="connsiteY0" fmla="*/ 0 h 3676532"/>
              <a:gd name="connsiteX1" fmla="*/ 2004570 w 2004570"/>
              <a:gd name="connsiteY1" fmla="*/ 925683 h 3676532"/>
              <a:gd name="connsiteX2" fmla="*/ 2004570 w 2004570"/>
              <a:gd name="connsiteY2" fmla="*/ 2763949 h 3676532"/>
              <a:gd name="connsiteX3" fmla="*/ 413202 w 2004570"/>
              <a:gd name="connsiteY3" fmla="*/ 3676532 h 3676532"/>
              <a:gd name="connsiteX4" fmla="*/ 0 w 2004570"/>
              <a:gd name="connsiteY4" fmla="*/ 3439338 h 3676532"/>
              <a:gd name="connsiteX5" fmla="*/ 0 w 2004570"/>
              <a:gd name="connsiteY5" fmla="*/ 24107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570" h="3676532">
                <a:moveTo>
                  <a:pt x="417538" y="0"/>
                </a:moveTo>
                <a:lnTo>
                  <a:pt x="2004570" y="925683"/>
                </a:lnTo>
                <a:lnTo>
                  <a:pt x="2004570" y="2763949"/>
                </a:lnTo>
                <a:lnTo>
                  <a:pt x="413202" y="3676532"/>
                </a:lnTo>
                <a:lnTo>
                  <a:pt x="0" y="3439338"/>
                </a:lnTo>
                <a:lnTo>
                  <a:pt x="0" y="2410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657773" y="5253270"/>
            <a:ext cx="1710765" cy="1621875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275432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76" y="1499616"/>
            <a:ext cx="7955280" cy="133502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FF81D2-C0B4-3B82-8DF6-D10CC07C441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65576" y="3108960"/>
            <a:ext cx="4572000" cy="3108960"/>
          </a:xfrm>
        </p:spPr>
        <p:txBody>
          <a:bodyPr/>
          <a:lstStyle>
            <a:lvl1pPr marL="512064" indent="-512064">
              <a:buFont typeface="+mj-lt"/>
              <a:buAutoNum type="arabicPeriod"/>
              <a:defRPr sz="1800"/>
            </a:lvl1pPr>
            <a:lvl2pPr marL="1097280" indent="-512064">
              <a:buFont typeface="+mj-lt"/>
              <a:buAutoNum type="alphaLcPeriod"/>
              <a:defRPr sz="1800"/>
            </a:lvl2pPr>
            <a:lvl3pPr marL="1645920" indent="-512064">
              <a:buFont typeface="+mj-lt"/>
              <a:buAutoNum type="romanLcPeriod"/>
              <a:defRPr sz="1800"/>
            </a:lvl3pPr>
            <a:lvl4pPr marL="2194560" indent="-512064">
              <a:buFont typeface="+mj-lt"/>
              <a:buAutoNum type="arabicParenR"/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90F721-56C7-251D-948D-11769609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0" y="3108960"/>
            <a:ext cx="3017520" cy="31089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4E8A0-C02C-2322-50C1-50080A793F84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>
          <a:xfrm>
            <a:off x="3465576" y="621792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2" name="Freeform: Shape 12">
            <a:extLst>
              <a:ext uri="{FF2B5EF4-FFF2-40B4-BE49-F238E27FC236}">
                <a16:creationId xmlns:a16="http://schemas.microsoft.com/office/drawing/2014/main" id="{0750FD92-E143-4402-D455-30DC417CBDBE}"/>
              </a:ext>
            </a:extLst>
          </p:cNvPr>
          <p:cNvSpPr/>
          <p:nvPr userDrawn="1"/>
        </p:nvSpPr>
        <p:spPr>
          <a:xfrm>
            <a:off x="1198465" y="958947"/>
            <a:ext cx="1544735" cy="174369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B13E9E2-D67B-E75B-D60D-CE3782A4FC67}"/>
              </a:ext>
            </a:extLst>
          </p:cNvPr>
          <p:cNvSpPr/>
          <p:nvPr userDrawn="1"/>
        </p:nvSpPr>
        <p:spPr>
          <a:xfrm>
            <a:off x="326738" y="0"/>
            <a:ext cx="1544359" cy="1254845"/>
          </a:xfrm>
          <a:custGeom>
            <a:avLst/>
            <a:gdLst>
              <a:gd name="connsiteX0" fmla="*/ 0 w 1544359"/>
              <a:gd name="connsiteY0" fmla="*/ 0 h 1254845"/>
              <a:gd name="connsiteX1" fmla="*/ 1544359 w 1544359"/>
              <a:gd name="connsiteY1" fmla="*/ 0 h 1254845"/>
              <a:gd name="connsiteX2" fmla="*/ 1543519 w 1544359"/>
              <a:gd name="connsiteY2" fmla="*/ 822090 h 1254845"/>
              <a:gd name="connsiteX3" fmla="*/ 772206 w 1544359"/>
              <a:gd name="connsiteY3" fmla="*/ 1254845 h 1254845"/>
              <a:gd name="connsiteX4" fmla="*/ 0 w 1544359"/>
              <a:gd name="connsiteY4" fmla="*/ 822027 h 125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59" h="1254845">
                <a:moveTo>
                  <a:pt x="0" y="0"/>
                </a:moveTo>
                <a:lnTo>
                  <a:pt x="1544359" y="0"/>
                </a:lnTo>
                <a:lnTo>
                  <a:pt x="1543519" y="822090"/>
                </a:lnTo>
                <a:lnTo>
                  <a:pt x="772206" y="1254845"/>
                </a:lnTo>
                <a:lnTo>
                  <a:pt x="0" y="8220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Hexagon 21">
            <a:extLst>
              <a:ext uri="{FF2B5EF4-FFF2-40B4-BE49-F238E27FC236}">
                <a16:creationId xmlns:a16="http://schemas.microsoft.com/office/drawing/2014/main" id="{AA088CB3-68C2-8BF7-640B-511D7AD708D4}"/>
              </a:ext>
            </a:extLst>
          </p:cNvPr>
          <p:cNvSpPr/>
          <p:nvPr userDrawn="1"/>
        </p:nvSpPr>
        <p:spPr>
          <a:xfrm>
            <a:off x="2757266" y="2493385"/>
            <a:ext cx="1467568" cy="1305975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rgbClr val="D8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Hexagon 28">
            <a:extLst>
              <a:ext uri="{FF2B5EF4-FFF2-40B4-BE49-F238E27FC236}">
                <a16:creationId xmlns:a16="http://schemas.microsoft.com/office/drawing/2014/main" id="{E4EF439B-1CC3-CA39-B62A-E54F83ED70D2}"/>
              </a:ext>
            </a:extLst>
          </p:cNvPr>
          <p:cNvSpPr/>
          <p:nvPr userDrawn="1"/>
        </p:nvSpPr>
        <p:spPr>
          <a:xfrm>
            <a:off x="396269" y="251164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Hexagon 21">
            <a:extLst>
              <a:ext uri="{FF2B5EF4-FFF2-40B4-BE49-F238E27FC236}">
                <a16:creationId xmlns:a16="http://schemas.microsoft.com/office/drawing/2014/main" id="{A38FF139-88E9-67A9-6010-4EDFB851076B}"/>
              </a:ext>
            </a:extLst>
          </p:cNvPr>
          <p:cNvSpPr/>
          <p:nvPr userDrawn="1"/>
        </p:nvSpPr>
        <p:spPr>
          <a:xfrm>
            <a:off x="5150156" y="5261378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Hexagon 21">
            <a:extLst>
              <a:ext uri="{FF2B5EF4-FFF2-40B4-BE49-F238E27FC236}">
                <a16:creationId xmlns:a16="http://schemas.microsoft.com/office/drawing/2014/main" id="{99956147-4454-5EA6-FC9C-94C08EE35F28}"/>
              </a:ext>
            </a:extLst>
          </p:cNvPr>
          <p:cNvSpPr/>
          <p:nvPr userDrawn="1"/>
        </p:nvSpPr>
        <p:spPr>
          <a:xfrm>
            <a:off x="3948599" y="3206642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0" y="731520"/>
            <a:ext cx="5394960" cy="2103120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35040" y="3108960"/>
            <a:ext cx="5394960" cy="18797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29000"/>
            <a:ext cx="4206240" cy="237744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3CCCCFD-E0FE-BDB7-CF9D-FCA345E6BA5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5394325" y="3429000"/>
            <a:ext cx="3475038" cy="2378075"/>
          </a:xfrm>
        </p:spPr>
        <p:txBody>
          <a:bodyPr anchor="ctr"/>
          <a:lstStyle>
            <a:lvl1pPr marL="347472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4C8F37E-3F74-F3FA-C9D8-7083DF2BBECC}"/>
              </a:ext>
            </a:extLst>
          </p:cNvPr>
          <p:cNvSpPr/>
          <p:nvPr userDrawn="1"/>
        </p:nvSpPr>
        <p:spPr>
          <a:xfrm>
            <a:off x="7325349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B905CE6-1C2F-E053-4D14-6B86F4EFDC10}"/>
              </a:ext>
            </a:extLst>
          </p:cNvPr>
          <p:cNvSpPr/>
          <p:nvPr userDrawn="1"/>
        </p:nvSpPr>
        <p:spPr>
          <a:xfrm>
            <a:off x="9416816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0B2D3BF4-495E-23C2-9911-15BC9E0D8EA7}"/>
              </a:ext>
            </a:extLst>
          </p:cNvPr>
          <p:cNvSpPr/>
          <p:nvPr userDrawn="1"/>
        </p:nvSpPr>
        <p:spPr>
          <a:xfrm>
            <a:off x="1571157" y="505838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2629C19-89EB-BC19-9230-7F7675E16EFF}"/>
              </a:ext>
            </a:extLst>
          </p:cNvPr>
          <p:cNvSpPr/>
          <p:nvPr userDrawn="1"/>
        </p:nvSpPr>
        <p:spPr>
          <a:xfrm>
            <a:off x="521034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8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464" y="731520"/>
            <a:ext cx="5029200" cy="3291840"/>
          </a:xfrm>
        </p:spPr>
        <p:txBody>
          <a:bodyPr anchor="b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17336" y="4172084"/>
            <a:ext cx="4910328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" name="Freeform: Shape 5">
            <a:extLst>
              <a:ext uri="{FF2B5EF4-FFF2-40B4-BE49-F238E27FC236}">
                <a16:creationId xmlns:a16="http://schemas.microsoft.com/office/drawing/2014/main" id="{B17C1EC9-3787-8D41-B5F1-BF16FD5C7ACB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E945D8B2-8BED-B43F-8D56-AB19D0D29970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3853EA5E-735A-20F3-684A-C0AD030EC2D4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75DB4848-0824-8316-ED27-44DF37AD6F3D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8784B377-2FE4-4091-C29F-46938ECFA73E}"/>
              </a:ext>
            </a:extLst>
          </p:cNvPr>
          <p:cNvCxnSpPr/>
          <p:nvPr userDrawn="1"/>
        </p:nvCxnSpPr>
        <p:spPr>
          <a:xfrm>
            <a:off x="5998709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1204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0F9CA-E84D-E159-524A-398712EC6AFE}"/>
              </a:ext>
            </a:extLst>
          </p:cNvPr>
          <p:cNvGrpSpPr/>
          <p:nvPr userDrawn="1"/>
        </p:nvGrpSpPr>
        <p:grpSpPr>
          <a:xfrm>
            <a:off x="879765" y="-10376"/>
            <a:ext cx="10794247" cy="1864808"/>
            <a:chOff x="879765" y="-10376"/>
            <a:chExt cx="10794247" cy="1864808"/>
          </a:xfrm>
        </p:grpSpPr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7674207A-3643-0D40-E3B5-F11FCACBAA74}"/>
                </a:ext>
              </a:extLst>
            </p:cNvPr>
            <p:cNvSpPr/>
            <p:nvPr/>
          </p:nvSpPr>
          <p:spPr>
            <a:xfrm>
              <a:off x="8893126" y="35193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9619B847-88FE-63C2-96AC-161C08F5934F}"/>
                </a:ext>
              </a:extLst>
            </p:cNvPr>
            <p:cNvSpPr/>
            <p:nvPr/>
          </p:nvSpPr>
          <p:spPr>
            <a:xfrm>
              <a:off x="5985740" y="345168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28172F9-6711-D31B-2F7B-A4ECDEAB360C}"/>
                </a:ext>
              </a:extLst>
            </p:cNvPr>
            <p:cNvSpPr/>
            <p:nvPr/>
          </p:nvSpPr>
          <p:spPr>
            <a:xfrm>
              <a:off x="5255120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732E38F-F657-48F0-5783-63C7EDB52F87}"/>
                </a:ext>
              </a:extLst>
            </p:cNvPr>
            <p:cNvSpPr/>
            <p:nvPr/>
          </p:nvSpPr>
          <p:spPr>
            <a:xfrm>
              <a:off x="6710252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601F8F38-CEFA-8374-19C9-69BA4F7D10DF}"/>
                </a:ext>
              </a:extLst>
            </p:cNvPr>
            <p:cNvSpPr/>
            <p:nvPr/>
          </p:nvSpPr>
          <p:spPr>
            <a:xfrm>
              <a:off x="1610385" y="35193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659428E-002A-3B5E-D9E8-A2B206826D40}"/>
                </a:ext>
              </a:extLst>
            </p:cNvPr>
            <p:cNvSpPr/>
            <p:nvPr/>
          </p:nvSpPr>
          <p:spPr>
            <a:xfrm>
              <a:off x="879765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3F6BB30-EA63-53B6-1493-0B0220BC1FF8}"/>
                </a:ext>
              </a:extLst>
            </p:cNvPr>
            <p:cNvSpPr/>
            <p:nvPr/>
          </p:nvSpPr>
          <p:spPr>
            <a:xfrm>
              <a:off x="2336512" y="-10376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B6E5B6F-28D6-E7F3-B009-0B5623E38F22}"/>
                </a:ext>
              </a:extLst>
            </p:cNvPr>
            <p:cNvSpPr/>
            <p:nvPr/>
          </p:nvSpPr>
          <p:spPr>
            <a:xfrm>
              <a:off x="8160084" y="-10376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817D92F-B8AA-2300-DC90-9AA1D5E54408}"/>
                </a:ext>
              </a:extLst>
            </p:cNvPr>
            <p:cNvSpPr/>
            <p:nvPr/>
          </p:nvSpPr>
          <p:spPr>
            <a:xfrm>
              <a:off x="9615216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2">
              <a:extLst>
                <a:ext uri="{FF2B5EF4-FFF2-40B4-BE49-F238E27FC236}">
                  <a16:creationId xmlns:a16="http://schemas.microsoft.com/office/drawing/2014/main" id="{F40AC1C2-6632-AEFE-E7DF-2E1BB06D857A}"/>
                </a:ext>
              </a:extLst>
            </p:cNvPr>
            <p:cNvSpPr/>
            <p:nvPr/>
          </p:nvSpPr>
          <p:spPr>
            <a:xfrm>
              <a:off x="10342958" y="32052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87168"/>
            <a:ext cx="4572000" cy="338328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0" y="2487168"/>
            <a:ext cx="5029200" cy="33832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00400"/>
            <a:ext cx="5029200" cy="2743200"/>
          </a:xfrm>
        </p:spPr>
        <p:txBody>
          <a:bodyPr anchor="t"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0" name="Picture Placeholder 31">
            <a:extLst>
              <a:ext uri="{FF2B5EF4-FFF2-40B4-BE49-F238E27FC236}">
                <a16:creationId xmlns:a16="http://schemas.microsoft.com/office/drawing/2014/main" id="{373D33A6-83B0-5538-2873-8856E4E6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5">
              <a:alpha val="30000"/>
            </a:schemeClr>
          </a:solidFill>
        </p:spPr>
      </p:pic>
      <p:sp>
        <p:nvSpPr>
          <p:cNvPr id="7" name="Content placeholder 47">
            <a:extLst>
              <a:ext uri="{FF2B5EF4-FFF2-40B4-BE49-F238E27FC236}">
                <a16:creationId xmlns:a16="http://schemas.microsoft.com/office/drawing/2014/main" id="{3944D979-8121-82AA-A130-38072F1EA83F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1872" y="2240280"/>
            <a:ext cx="5029200" cy="760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5" name="Freeform: Shape 25">
            <a:extLst>
              <a:ext uri="{FF2B5EF4-FFF2-40B4-BE49-F238E27FC236}">
                <a16:creationId xmlns:a16="http://schemas.microsoft.com/office/drawing/2014/main" id="{8A1DBD66-3066-DF70-EF94-95DF0D7A6503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D2CC929C-40BF-4EF5-7910-7F657CAF8CA9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9" name="Straight Connector 2">
            <a:extLst>
              <a:ext uri="{FF2B5EF4-FFF2-40B4-BE49-F238E27FC236}">
                <a16:creationId xmlns:a16="http://schemas.microsoft.com/office/drawing/2014/main" id="{66E94398-47F0-267C-6791-5C30B1CEF496}"/>
              </a:ext>
            </a:extLst>
          </p:cNvPr>
          <p:cNvCxnSpPr/>
          <p:nvPr userDrawn="1"/>
        </p:nvCxnSpPr>
        <p:spPr>
          <a:xfrm>
            <a:off x="1142663" y="2282891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77926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4663440" cy="1737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A93C-2947-B6E4-C693-7C485DDC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0" y="731520"/>
            <a:ext cx="5486400" cy="17373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A3F288-990F-014E-F099-1E3091477CA7}"/>
              </a:ext>
            </a:extLst>
          </p:cNvPr>
          <p:cNvSpPr>
            <a:spLocks noGrp="1"/>
          </p:cNvSpPr>
          <p:nvPr>
            <p:ph idx="30"/>
          </p:nvPr>
        </p:nvSpPr>
        <p:spPr>
          <a:xfrm>
            <a:off x="914400" y="2743200"/>
            <a:ext cx="8348472" cy="33741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393192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17990C-ED42-30BE-0501-F9C5B4A4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931920" cy="26517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C62875-1B1B-E814-6549-162A8DBF8929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745002" y="0"/>
            <a:ext cx="6446999" cy="6858000"/>
          </a:xfrm>
          <a:custGeom>
            <a:avLst/>
            <a:gdLst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802" y="480395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reeform: Shape 19">
            <a:extLst>
              <a:ext uri="{FF2B5EF4-FFF2-40B4-BE49-F238E27FC236}">
                <a16:creationId xmlns:a16="http://schemas.microsoft.com/office/drawing/2014/main" id="{9D307BA6-8A60-85D7-CC8B-894256DC4B90}"/>
              </a:ext>
            </a:extLst>
          </p:cNvPr>
          <p:cNvSpPr/>
          <p:nvPr userDrawn="1"/>
        </p:nvSpPr>
        <p:spPr>
          <a:xfrm>
            <a:off x="8517470" y="2248218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>
            <a:off x="9578882" y="460803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>
            <a:off x="9522496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>
            <a:off x="11034052" y="3709992"/>
            <a:ext cx="117318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60704"/>
            <a:ext cx="7132320" cy="177393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4C76-4814-6AFA-CEFD-F82B9ED9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2F254A-B4C7-D072-FEB9-22F9A2B0CA64}"/>
              </a:ext>
            </a:extLst>
          </p:cNvPr>
          <p:cNvSpPr>
            <a:spLocks noGrp="1"/>
          </p:cNvSpPr>
          <p:nvPr>
            <p:ph idx="56"/>
          </p:nvPr>
        </p:nvSpPr>
        <p:spPr>
          <a:xfrm>
            <a:off x="475488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DBF4DF-D0B4-1DA6-0271-5D4033A9C19C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47">
            <a:extLst>
              <a:ext uri="{FF2B5EF4-FFF2-40B4-BE49-F238E27FC236}">
                <a16:creationId xmlns:a16="http://schemas.microsoft.com/office/drawing/2014/main" id="{117BCD91-6BBA-AACD-3424-C3A4E5C1AB1D}"/>
              </a:ext>
            </a:extLst>
          </p:cNvPr>
          <p:cNvSpPr>
            <a:spLocks noGrp="1" noChangeAspect="1"/>
          </p:cNvSpPr>
          <p:nvPr>
            <p:ph type="pic" sz="quarter" idx="48"/>
          </p:nvPr>
        </p:nvSpPr>
        <p:spPr>
          <a:xfrm>
            <a:off x="914400" y="539496"/>
            <a:ext cx="5025207" cy="577900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pic>
        <p:nvPicPr>
          <p:cNvPr id="7" name="Shape 33">
            <a:extLst>
              <a:ext uri="{FF2B5EF4-FFF2-40B4-BE49-F238E27FC236}">
                <a16:creationId xmlns:a16="http://schemas.microsoft.com/office/drawing/2014/main" id="{78B6A20E-2402-E586-7E92-A2C0D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010" y="4038403"/>
            <a:ext cx="1438713" cy="1645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Freeform: Shape 11">
            <a:extLst>
              <a:ext uri="{FF2B5EF4-FFF2-40B4-BE49-F238E27FC236}">
                <a16:creationId xmlns:a16="http://schemas.microsoft.com/office/drawing/2014/main" id="{20E24AA2-A4D8-FFB3-C801-0E57990B8CB6}"/>
              </a:ext>
            </a:extLst>
          </p:cNvPr>
          <p:cNvSpPr/>
          <p:nvPr userDrawn="1"/>
        </p:nvSpPr>
        <p:spPr>
          <a:xfrm>
            <a:off x="1360235" y="5541405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1FEC53F3-5030-5BCF-54CA-ABB14457C073}"/>
              </a:ext>
            </a:extLst>
          </p:cNvPr>
          <p:cNvSpPr/>
          <p:nvPr userDrawn="1"/>
        </p:nvSpPr>
        <p:spPr>
          <a:xfrm>
            <a:off x="5429027" y="393334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74" r:id="rId3"/>
    <p:sldLayoutId id="2147483670" r:id="rId4"/>
    <p:sldLayoutId id="2147483669" r:id="rId5"/>
    <p:sldLayoutId id="2147483655" r:id="rId6"/>
    <p:sldLayoutId id="2147483651" r:id="rId7"/>
    <p:sldLayoutId id="2147483662" r:id="rId8"/>
    <p:sldLayoutId id="2147483653" r:id="rId9"/>
    <p:sldLayoutId id="2147483663" r:id="rId10"/>
    <p:sldLayoutId id="21474836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292" y="731520"/>
            <a:ext cx="5029200" cy="3291840"/>
          </a:xfrm>
        </p:spPr>
        <p:txBody>
          <a:bodyPr lIns="0" anchor="b" anchorCtr="0">
            <a:normAutofit/>
          </a:bodyPr>
          <a:lstStyle/>
          <a:p>
            <a:r>
              <a:rPr lang="en-US" altLang="zh-CN" sz="3600" dirty="0">
                <a:solidFill>
                  <a:srgbClr val="FFC000"/>
                </a:solidFill>
              </a:rPr>
              <a:t>TABLEAU</a:t>
            </a:r>
            <a:br>
              <a:rPr lang="en-US" altLang="zh-CN" sz="3600" dirty="0">
                <a:solidFill>
                  <a:srgbClr val="FFC000"/>
                </a:solidFill>
              </a:rPr>
            </a:br>
            <a:r>
              <a:rPr lang="en-US" altLang="zh-CN" sz="3600" dirty="0">
                <a:solidFill>
                  <a:srgbClr val="FFC000"/>
                </a:solidFill>
              </a:rPr>
              <a:t>REINFORCEMENT 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41963" y="5888181"/>
            <a:ext cx="2686640" cy="96981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SUCHANTH B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28/02/2025</a:t>
            </a:r>
          </a:p>
        </p:txBody>
      </p:sp>
      <p:pic>
        <p:nvPicPr>
          <p:cNvPr id="5" name="Picture Placeholder 4" descr="A group of colorful crosses&#10;&#10;Description automatically generated">
            <a:extLst>
              <a:ext uri="{FF2B5EF4-FFF2-40B4-BE49-F238E27FC236}">
                <a16:creationId xmlns:a16="http://schemas.microsoft.com/office/drawing/2014/main" id="{CF82EFCD-8D5D-0413-7183-E93C79B23692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6518" r="65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113DA-D5A2-D917-DA2F-3B2A446E4BC4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10</a:t>
            </a:fld>
            <a:endParaRPr lang="en-US" altLang="zh-CN" noProof="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5FBE1FB-F050-183F-0ED6-F1326B94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16" t="5097"/>
          <a:stretch/>
        </p:blipFill>
        <p:spPr>
          <a:xfrm>
            <a:off x="539239" y="81294"/>
            <a:ext cx="11113522" cy="65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1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08DB-8A86-1A1A-D931-132C5392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98" y="3733014"/>
            <a:ext cx="5013994" cy="18947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DASHBOARD</a:t>
            </a:r>
            <a:br>
              <a:rPr lang="en-US" sz="4000" dirty="0">
                <a:solidFill>
                  <a:srgbClr val="00B0F0"/>
                </a:solidFill>
              </a:rPr>
            </a:br>
            <a:r>
              <a:rPr lang="en-US" sz="4000" dirty="0">
                <a:solidFill>
                  <a:srgbClr val="00B0F0"/>
                </a:solidFill>
              </a:rPr>
              <a:t>AND</a:t>
            </a:r>
            <a:br>
              <a:rPr lang="en-US" sz="4000" dirty="0">
                <a:solidFill>
                  <a:srgbClr val="00B0F0"/>
                </a:solidFill>
              </a:rPr>
            </a:br>
            <a:r>
              <a:rPr lang="en-US" sz="4000" dirty="0">
                <a:solidFill>
                  <a:srgbClr val="00B0F0"/>
                </a:solidFill>
              </a:rPr>
              <a:t>STORY TELLING</a:t>
            </a:r>
          </a:p>
        </p:txBody>
      </p:sp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F38E6976-D204-F4E5-A346-8357DECDEE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01" t="2042" r="4968" b="2121"/>
          <a:stretch/>
        </p:blipFill>
        <p:spPr>
          <a:xfrm>
            <a:off x="5849782" y="1074657"/>
            <a:ext cx="615288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8490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8345E34-19A4-79A4-FE48-DF4042F530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297" r="13711" b="9965"/>
          <a:stretch/>
        </p:blipFill>
        <p:spPr>
          <a:xfrm>
            <a:off x="292231" y="188536"/>
            <a:ext cx="11690829" cy="625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1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207BDCD-3142-2579-E506-E85D56342A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" t="14158" r="13867" b="9553"/>
          <a:stretch/>
        </p:blipFill>
        <p:spPr>
          <a:xfrm>
            <a:off x="94268" y="197964"/>
            <a:ext cx="11837462" cy="638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3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451DAA68-AB3A-EC1D-EAD1-C0F7323176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23" t="13745" r="8541" b="10516"/>
          <a:stretch/>
        </p:blipFill>
        <p:spPr>
          <a:xfrm>
            <a:off x="367645" y="187424"/>
            <a:ext cx="11499993" cy="64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8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1F44C40A-D3C5-F928-1B44-63768229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3" y="395926"/>
            <a:ext cx="11648190" cy="636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5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4915340-10EB-3867-EF84-9718499FCA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10" t="11821" r="10309" b="11615"/>
          <a:stretch/>
        </p:blipFill>
        <p:spPr>
          <a:xfrm>
            <a:off x="282804" y="367645"/>
            <a:ext cx="11585542" cy="606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5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66D2DC2-21F6-FC42-8249-129BE9E448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36" t="10722" r="8685" b="8315"/>
          <a:stretch/>
        </p:blipFill>
        <p:spPr>
          <a:xfrm>
            <a:off x="480768" y="461913"/>
            <a:ext cx="11147988" cy="604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2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9049-C391-8089-2B7E-63D3990C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1807798"/>
            <a:ext cx="11068050" cy="4062651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E63E2-20DB-A573-55F5-D3B8C31E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E83879-8C38-73D3-4728-418DEDDB26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6225" y="2453079"/>
            <a:ext cx="2622622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Targeted Support for Low-Performing Departments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: Provide additional support and resources to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departments with lower average performance ratings to enhance productivity.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Attendance Improvement Strategies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: Implement strategies to improve attendance rates, such as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rgbClr val="FFFF00"/>
                </a:solidFill>
                <a:latin typeface="Arial" panose="020B0604020202020204" pitchFamily="34" charset="0"/>
              </a:rPr>
              <a:t> 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lexible</a:t>
            </a:r>
            <a:r>
              <a:rPr lang="en-US" altLang="en-US" sz="200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work schedules or attendance incentives, to boost overall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Effective Overtime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: Develop and enforce policies to manage overtime effectively,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ensuring that it contributes positively to employee performance without causing burnout.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CC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84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notepad with a pen and glasses on a table&#10;&#10;Description automatically generated">
            <a:extLst>
              <a:ext uri="{FF2B5EF4-FFF2-40B4-BE49-F238E27FC236}">
                <a16:creationId xmlns:a16="http://schemas.microsoft.com/office/drawing/2014/main" id="{085F385D-C90E-80D2-013B-4BDC9FF24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156" y="1102936"/>
            <a:ext cx="6118680" cy="463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092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021C-3CEB-0FBA-DA89-C9C82E74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29000"/>
            <a:ext cx="4206240" cy="2377440"/>
          </a:xfrm>
        </p:spPr>
        <p:txBody>
          <a:bodyPr anchor="t" anchorCtr="0"/>
          <a:lstStyle/>
          <a:p>
            <a:r>
              <a:rPr lang="en-US" dirty="0"/>
              <a:t>Agenda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746B3-AFD9-641E-7CBF-9A783646B36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478694" y="3041780"/>
            <a:ext cx="6643396" cy="3452326"/>
          </a:xfrm>
        </p:spPr>
        <p:txBody>
          <a:bodyPr anchor="t" anchorCtr="0">
            <a:no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INTRO TO TABLEAU</a:t>
            </a:r>
          </a:p>
          <a:p>
            <a:r>
              <a:rPr lang="en-US" sz="2800" dirty="0">
                <a:solidFill>
                  <a:srgbClr val="00B0F0"/>
                </a:solidFill>
              </a:rPr>
              <a:t>PROBLEM STATEMENT</a:t>
            </a:r>
          </a:p>
          <a:p>
            <a:r>
              <a:rPr lang="en-US" sz="2800" dirty="0">
                <a:solidFill>
                  <a:srgbClr val="00B0F0"/>
                </a:solidFill>
              </a:rPr>
              <a:t>DATA VISUALIZATIONS</a:t>
            </a:r>
          </a:p>
          <a:p>
            <a:r>
              <a:rPr lang="en-US" sz="2800" dirty="0">
                <a:solidFill>
                  <a:srgbClr val="00B0F0"/>
                </a:solidFill>
              </a:rPr>
              <a:t>DASHBOARDS AND STORY TELLING</a:t>
            </a:r>
          </a:p>
          <a:p>
            <a:r>
              <a:rPr lang="en-US" sz="2800" dirty="0">
                <a:solidFill>
                  <a:srgbClr val="00B0F0"/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59569-83D5-A20B-653C-B9D6C8D9816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850807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A73C-F597-27B7-8F29-D6406DC4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464" y="731520"/>
            <a:ext cx="5029200" cy="3291840"/>
          </a:xfrm>
        </p:spPr>
        <p:txBody>
          <a:bodyPr lIns="0" anchor="b" anchorCtr="0"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INTRODUCTION TO TABLEAU</a:t>
            </a:r>
          </a:p>
        </p:txBody>
      </p:sp>
    </p:spTree>
    <p:extLst>
      <p:ext uri="{BB962C8B-B14F-4D97-AF65-F5344CB8AC3E}">
        <p14:creationId xmlns:p14="http://schemas.microsoft.com/office/powerpoint/2010/main" val="353011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995" y="2487168"/>
            <a:ext cx="5923765" cy="3383280"/>
          </a:xfrm>
          <a:noFill/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Tableau is a visual analytics platform that is revolutionizing the way we use data to solve problems by enabling individuals and organizations to make the most of their data.</a:t>
            </a:r>
          </a:p>
          <a:p>
            <a:pPr>
              <a:lnSpc>
                <a:spcPct val="150000"/>
              </a:lnSpc>
            </a:pP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Tableau is the fastest and most powerful visualization tools. I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is very easy to use. There are no complex formulas like Excel and other visualization tools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4AF3B-CC38-C6F7-1058-2FC5EE48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 descr="A logo with blue and orange crosses&#10;&#10;Description automatically generated">
            <a:extLst>
              <a:ext uri="{FF2B5EF4-FFF2-40B4-BE49-F238E27FC236}">
                <a16:creationId xmlns:a16="http://schemas.microsoft.com/office/drawing/2014/main" id="{9662441D-3A78-FF3A-7369-41BDF16A2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2883160"/>
            <a:ext cx="4043940" cy="237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0A0B-5F26-12DF-C35E-4BE39D82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73" y="1959429"/>
            <a:ext cx="6382139" cy="4562669"/>
          </a:xfrm>
        </p:spPr>
        <p:txBody>
          <a:bodyPr>
            <a:normAutofit fontScale="90000"/>
          </a:bodyPr>
          <a:lstStyle/>
          <a:p>
            <a:r>
              <a:rPr lang="en-US" sz="2000" b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appears to be sourced from an employee performance tracking system. It includes various details about employees, their job-related attributes, and performance metrics.</a:t>
            </a:r>
            <a:br>
              <a:rPr lang="en-US" sz="2000" b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consists of 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employee records and 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attributes:</a:t>
            </a:r>
            <a:b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_ id,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employee _ name, age, gender,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department,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job _ title, hire _ date, performance _ rating, attendance_ percentage, overtime _ hours, communication _ skills, teamwork _ skills,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_ completion _ rate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salary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bonus _ amount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b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analyzing performance ratings with factors like teamwork and communication skills, we can assess key contributors to high performance.</a:t>
            </a:r>
            <a:b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FFC000"/>
                </a:solidFill>
              </a:rPr>
            </a:br>
            <a:endParaRPr lang="en-US" sz="1800" b="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A group of light bulbs with a light bulb in the middle&#10;&#10;Description automatically generated">
            <a:extLst>
              <a:ext uri="{FF2B5EF4-FFF2-40B4-BE49-F238E27FC236}">
                <a16:creationId xmlns:a16="http://schemas.microsoft.com/office/drawing/2014/main" id="{04D7394B-B3D0-9B4A-9C41-A7178FBFC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65" y="2529442"/>
            <a:ext cx="5187822" cy="2686369"/>
          </a:xfrm>
        </p:spPr>
      </p:pic>
    </p:spTree>
    <p:extLst>
      <p:ext uri="{BB962C8B-B14F-4D97-AF65-F5344CB8AC3E}">
        <p14:creationId xmlns:p14="http://schemas.microsoft.com/office/powerpoint/2010/main" val="54468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EC29-2F05-D7E4-A266-08C74BE4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09" y="2016579"/>
            <a:ext cx="4859449" cy="27758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DATA VISUALIZATION</a:t>
            </a:r>
          </a:p>
        </p:txBody>
      </p:sp>
      <p:pic>
        <p:nvPicPr>
          <p:cNvPr id="11" name="Picture 10" descr="A collage of graphs and charts&#10;&#10;Description automatically generated">
            <a:extLst>
              <a:ext uri="{FF2B5EF4-FFF2-40B4-BE49-F238E27FC236}">
                <a16:creationId xmlns:a16="http://schemas.microsoft.com/office/drawing/2014/main" id="{EAF7E268-B5E8-0115-F44F-60CC32DB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" y="1371600"/>
            <a:ext cx="5596740" cy="496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2798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63F4B-08F6-ED66-6B6C-098B9EFF5081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7</a:t>
            </a:fld>
            <a:endParaRPr lang="en-US" altLang="zh-CN" noProof="0"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01F7084D-A4AB-AAD0-CC2B-6EFACDB903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45" t="7344" r="876" b="3074"/>
          <a:stretch/>
        </p:blipFill>
        <p:spPr>
          <a:xfrm>
            <a:off x="188754" y="274955"/>
            <a:ext cx="11730922" cy="630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1224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EC941-036E-A15E-FB61-41521D1846C9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8</a:t>
            </a:fld>
            <a:endParaRPr lang="en-US" altLang="zh-CN" noProof="0" dirty="0"/>
          </a:p>
        </p:txBody>
      </p:sp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05074D2C-6DAD-04C8-7AAA-289B1FBBD4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23" t="8692" r="2371" b="3524"/>
          <a:stretch/>
        </p:blipFill>
        <p:spPr>
          <a:xfrm>
            <a:off x="113122" y="186091"/>
            <a:ext cx="11919526" cy="63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0023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87580-95D9-F11C-900E-A1FFE33B0E6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9</a:t>
            </a:fld>
            <a:endParaRPr lang="en-US" altLang="zh-CN" noProof="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8B39896-268C-89F4-7B8A-45B149EE8C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53" t="10486" b="-10486"/>
          <a:stretch/>
        </p:blipFill>
        <p:spPr>
          <a:xfrm>
            <a:off x="200479" y="350369"/>
            <a:ext cx="11791041" cy="687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428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6">
      <a:majorFont>
        <a:latin typeface="Posterama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9027928_win32_EF_v4" id="{FA821E7E-D625-4DCD-A30E-3216B54C8383}" vid="{DE28BE6C-8054-44B2-A92D-A1CAFC256BD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897CAE-455D-42C9-A951-0C21BC1225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DB3C62-858A-4A01-AFEF-21E0BB8CE2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0009351-EDD4-484E-ACD6-D50CCB13763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133</TotalTime>
  <Words>294</Words>
  <Application>Microsoft Office PowerPoint</Application>
  <PresentationFormat>Widescreen</PresentationFormat>
  <Paragraphs>32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等线</vt:lpstr>
      <vt:lpstr>Abadi</vt:lpstr>
      <vt:lpstr>Arial</vt:lpstr>
      <vt:lpstr>Calibri</vt:lpstr>
      <vt:lpstr>Posterama</vt:lpstr>
      <vt:lpstr>Posterama Text SemiBold</vt:lpstr>
      <vt:lpstr>Custom</vt:lpstr>
      <vt:lpstr>TABLEAU REINFORCEMENT </vt:lpstr>
      <vt:lpstr>Agenda </vt:lpstr>
      <vt:lpstr>INTRODUCTION TO TABLEAU</vt:lpstr>
      <vt:lpstr>PowerPoint Presentation</vt:lpstr>
      <vt:lpstr>The dataset appears to be sourced from an employee performance tracking system. It includes various details about employees, their job-related attributes, and performance metrics.  The dataset consists of 200 employee records and 15 attributes: employee _ id, employee _ name, age, gender, department, job _ title, hire _ date, performance _ rating, attendance_ percentage, overtime _ hours, communication _ skills, teamwork _ skills, project _ completion _ rate , salary , bonus _ amount .  By analyzing performance ratings with factors like teamwork and communication skills, we can assess key contributors to high performance.  </vt:lpstr>
      <vt:lpstr>DATA VISUALIZATION</vt:lpstr>
      <vt:lpstr>PowerPoint Presentation</vt:lpstr>
      <vt:lpstr>PowerPoint Presentation</vt:lpstr>
      <vt:lpstr>PowerPoint Presentation</vt:lpstr>
      <vt:lpstr>PowerPoint Presentation</vt:lpstr>
      <vt:lpstr>DASHBOARD AND STORY TELLING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Suchanth Balasankar</dc:creator>
  <cp:lastModifiedBy>Suchanth Balasankar</cp:lastModifiedBy>
  <cp:revision>3</cp:revision>
  <dcterms:created xsi:type="dcterms:W3CDTF">2025-02-27T18:09:17Z</dcterms:created>
  <dcterms:modified xsi:type="dcterms:W3CDTF">2025-03-03T17:35:00Z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