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92" r:id="rId5"/>
    <p:sldId id="299" r:id="rId6"/>
    <p:sldId id="297" r:id="rId7"/>
    <p:sldId id="261" r:id="rId8"/>
    <p:sldId id="301" r:id="rId9"/>
    <p:sldId id="300" r:id="rId10"/>
    <p:sldId id="295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4" r:id="rId22"/>
    <p:sldId id="31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33CC"/>
    <a:srgbClr val="D84400"/>
    <a:srgbClr val="446992"/>
    <a:srgbClr val="AEC2D8"/>
    <a:srgbClr val="98432A"/>
    <a:srgbClr val="44678D"/>
    <a:srgbClr val="263E5A"/>
    <a:srgbClr val="D6E0EB"/>
    <a:srgbClr val="728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9" autoAdjust="0"/>
  </p:normalViewPr>
  <p:slideViewPr>
    <p:cSldViewPr snapToGrid="0" showGuides="1">
      <p:cViewPr varScale="1">
        <p:scale>
          <a:sx n="81" d="100"/>
          <a:sy n="81" d="100"/>
        </p:scale>
        <p:origin x="91" y="91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53" r:id="rId9"/>
    <p:sldLayoutId id="2147483663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lIns="0" anchor="b" anchorCtr="0">
            <a:normAutofit/>
          </a:bodyPr>
          <a:lstStyle/>
          <a:p>
            <a:r>
              <a:rPr lang="en-US" altLang="zh-CN" sz="3600" dirty="0">
                <a:solidFill>
                  <a:srgbClr val="FFC000"/>
                </a:solidFill>
              </a:rPr>
              <a:t>TABLEAU</a:t>
            </a:r>
            <a:br>
              <a:rPr lang="en-US" altLang="zh-CN" sz="3600" dirty="0">
                <a:solidFill>
                  <a:srgbClr val="FFC000"/>
                </a:solidFill>
              </a:rPr>
            </a:br>
            <a:r>
              <a:rPr lang="en-US" altLang="zh-CN" sz="3600" dirty="0">
                <a:solidFill>
                  <a:srgbClr val="FFC000"/>
                </a:solidFill>
              </a:rPr>
              <a:t>REINFORCEMENT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41963" y="5888181"/>
            <a:ext cx="2686640" cy="96981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SUCHANTH B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28/02/2025</a:t>
            </a:r>
          </a:p>
        </p:txBody>
      </p:sp>
      <p:pic>
        <p:nvPicPr>
          <p:cNvPr id="5" name="Picture Placeholder 4" descr="A group of colorful crosses&#10;&#10;Description automatically generated">
            <a:extLst>
              <a:ext uri="{FF2B5EF4-FFF2-40B4-BE49-F238E27FC236}">
                <a16:creationId xmlns:a16="http://schemas.microsoft.com/office/drawing/2014/main" id="{CF82EFCD-8D5D-0413-7183-E93C79B23692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8" r="65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EC941-036E-A15E-FB61-41521D1846C9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2F4D14B-E044-BD6A-93F6-9990B518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40" y="527901"/>
            <a:ext cx="11461082" cy="580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002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08DB-8A86-1A1A-D931-132C5392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498" y="3733014"/>
            <a:ext cx="5013994" cy="189478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DASHBOARD</a:t>
            </a:r>
            <a:br>
              <a:rPr lang="en-US" sz="4000" dirty="0">
                <a:solidFill>
                  <a:srgbClr val="00B0F0"/>
                </a:solidFill>
              </a:rPr>
            </a:br>
            <a:r>
              <a:rPr lang="en-US" sz="4000" dirty="0">
                <a:solidFill>
                  <a:srgbClr val="00B0F0"/>
                </a:solidFill>
              </a:rPr>
              <a:t>AND</a:t>
            </a:r>
            <a:br>
              <a:rPr lang="en-US" sz="4000" dirty="0">
                <a:solidFill>
                  <a:srgbClr val="00B0F0"/>
                </a:solidFill>
              </a:rPr>
            </a:br>
            <a:r>
              <a:rPr lang="en-US" sz="4000" dirty="0">
                <a:solidFill>
                  <a:srgbClr val="00B0F0"/>
                </a:solidFill>
              </a:rPr>
              <a:t>STORY TELLING</a:t>
            </a:r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F38E6976-D204-F4E5-A346-8357DECDEE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01" t="2042" r="4968" b="2121"/>
          <a:stretch/>
        </p:blipFill>
        <p:spPr>
          <a:xfrm>
            <a:off x="5849782" y="1074657"/>
            <a:ext cx="615288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8490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report&#10;&#10;Description automatically generated">
            <a:extLst>
              <a:ext uri="{FF2B5EF4-FFF2-40B4-BE49-F238E27FC236}">
                <a16:creationId xmlns:a16="http://schemas.microsoft.com/office/drawing/2014/main" id="{3736EE88-3A5A-8D7A-2C66-3F09CEBA8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3" y="240300"/>
            <a:ext cx="11444140" cy="64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3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3B1E70C-8C49-2A4A-691A-9AFBB52B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2" y="460958"/>
            <a:ext cx="11858919" cy="61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1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181A62E6-AABA-F140-1BCF-77B26AD5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395926"/>
            <a:ext cx="11835230" cy="62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F44C40A-D3C5-F928-1B44-63768229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395926"/>
            <a:ext cx="11648190" cy="63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56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text on it&#10;&#10;Description automatically generated">
            <a:extLst>
              <a:ext uri="{FF2B5EF4-FFF2-40B4-BE49-F238E27FC236}">
                <a16:creationId xmlns:a16="http://schemas.microsoft.com/office/drawing/2014/main" id="{A2371159-55F2-431E-ACA8-5FE1A4DC2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4" y="395926"/>
            <a:ext cx="11726944" cy="621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5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605BC6B-B3AB-48BA-AA86-5602C82DF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395926"/>
            <a:ext cx="11836425" cy="6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28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9049-C391-8089-2B7E-63D3990C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807798"/>
            <a:ext cx="11068050" cy="4062651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E63E2-20DB-A573-55F5-D3B8C31E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E83879-8C38-73D3-4728-418DEDDB2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225" y="2453079"/>
            <a:ext cx="2622622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Targeted Support for Low-Performing Departments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Provide additional support and resources to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departments with lower average performance ratings to enhance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Attendance Improvement Strategies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Implement strategies to improve attendance rates, such as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 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lexible</a:t>
            </a:r>
            <a:r>
              <a:rPr lang="en-US" altLang="en-US" sz="2000" dirty="0">
                <a:solidFill>
                  <a:srgbClr val="FFFF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work schedules or attendance incentives, to boost overall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Effective Overtime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 Develop and enforce policies to manage overtime effectively,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ensuring that it contributes positively to employee performance without causing burnout.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CC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4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notepad with a pen and glasses on a table&#10;&#10;Description automatically generated">
            <a:extLst>
              <a:ext uri="{FF2B5EF4-FFF2-40B4-BE49-F238E27FC236}">
                <a16:creationId xmlns:a16="http://schemas.microsoft.com/office/drawing/2014/main" id="{085F385D-C90E-80D2-013B-4BDC9FF2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56" y="1102936"/>
            <a:ext cx="6118680" cy="46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092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 anchorCtr="0"/>
          <a:lstStyle/>
          <a:p>
            <a:r>
              <a:rPr lang="en-US" dirty="0"/>
              <a:t>Agenda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478694" y="3041780"/>
            <a:ext cx="6643396" cy="3452326"/>
          </a:xfrm>
        </p:spPr>
        <p:txBody>
          <a:bodyPr anchor="t" anchorCtr="0">
            <a:no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INTRO TO TABLEAU</a:t>
            </a:r>
          </a:p>
          <a:p>
            <a:r>
              <a:rPr lang="en-US" sz="2800" dirty="0">
                <a:solidFill>
                  <a:srgbClr val="00B0F0"/>
                </a:solidFill>
              </a:rPr>
              <a:t>PROBLEM STATEMENT</a:t>
            </a:r>
          </a:p>
          <a:p>
            <a:r>
              <a:rPr lang="en-US" sz="2800" dirty="0">
                <a:solidFill>
                  <a:srgbClr val="00B0F0"/>
                </a:solidFill>
              </a:rPr>
              <a:t>DATA VISUALIZATIONS</a:t>
            </a:r>
          </a:p>
          <a:p>
            <a:r>
              <a:rPr lang="en-US" sz="2800" dirty="0">
                <a:solidFill>
                  <a:srgbClr val="00B0F0"/>
                </a:solidFill>
              </a:rPr>
              <a:t>DASHBOARDS AND STORY TELLING</a:t>
            </a:r>
          </a:p>
          <a:p>
            <a:r>
              <a:rPr lang="en-US" sz="2800" dirty="0">
                <a:solidFill>
                  <a:srgbClr val="00B0F0"/>
                </a:solidFill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9569-83D5-A20B-653C-B9D6C8D981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73C-F597-27B7-8F29-D6406DC4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lIns="0" anchor="b" anchorCtr="0">
            <a:normAutofit/>
          </a:bodyPr>
          <a:lstStyle/>
          <a:p>
            <a:r>
              <a:rPr lang="en-US" sz="4000" dirty="0">
                <a:solidFill>
                  <a:srgbClr val="FFC000"/>
                </a:solidFill>
              </a:rPr>
              <a:t>INTRODUCTION TO TABLEAU</a:t>
            </a:r>
          </a:p>
        </p:txBody>
      </p:sp>
    </p:spTree>
    <p:extLst>
      <p:ext uri="{BB962C8B-B14F-4D97-AF65-F5344CB8AC3E}">
        <p14:creationId xmlns:p14="http://schemas.microsoft.com/office/powerpoint/2010/main" val="353011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995" y="2487168"/>
            <a:ext cx="5923765" cy="3383280"/>
          </a:xfrm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Tableau is a visual analytics platform that is revolutionizing the way we use data to solve problems by enabling individuals and organizations to make the most of their data.</a:t>
            </a:r>
          </a:p>
          <a:p>
            <a:pPr>
              <a:lnSpc>
                <a:spcPct val="150000"/>
              </a:lnSpc>
            </a:pPr>
            <a:r>
              <a:rPr lang="en-US" sz="24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Tableau is the fastest and most powerful visualization tools. I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is very easy to use. There are no complex formulas like Excel and other visualization tools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F3B-CC38-C6F7-1058-2FC5EE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 descr="A logo with blue and orange crosses&#10;&#10;Description automatically generated">
            <a:extLst>
              <a:ext uri="{FF2B5EF4-FFF2-40B4-BE49-F238E27FC236}">
                <a16:creationId xmlns:a16="http://schemas.microsoft.com/office/drawing/2014/main" id="{9662441D-3A78-FF3A-7369-41BDF16A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2883160"/>
            <a:ext cx="4043940" cy="237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0A0B-5F26-12DF-C35E-4BE39D82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3" y="1959429"/>
            <a:ext cx="6382139" cy="4562669"/>
          </a:xfrm>
        </p:spPr>
        <p:txBody>
          <a:bodyPr>
            <a:normAutofit fontScale="90000"/>
          </a:bodyPr>
          <a:lstStyle/>
          <a:p>
            <a:r>
              <a:rPr lang="en-US" sz="2000" b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appears to be sourced from an employee performance tracking system. It includes various details about employees, their job-related attributes, and performance metrics.</a:t>
            </a:r>
            <a:br>
              <a:rPr lang="en-US" sz="2000" b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dataset consists of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employee records and 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attributes:</a:t>
            </a:r>
            <a:b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_ id,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employee _ name, age, gender,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department,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 _ title, hire _ date, performance _ rating, attendance_ percentage, overtime _ hours, communication _ skills, teamwork _ skills,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_ completion _ rate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salary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bonus _ amount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b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analyzing performance ratings with factors like teamwork and communication skills, we can assess key contributors to high performance.</a:t>
            </a:r>
            <a:br>
              <a:rPr lang="en-US" sz="1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FFC000"/>
                </a:solidFill>
              </a:rPr>
            </a:br>
            <a:endParaRPr lang="en-US" sz="1800" b="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group of light bulbs with a light bulb in the middle&#10;&#10;Description automatically generated">
            <a:extLst>
              <a:ext uri="{FF2B5EF4-FFF2-40B4-BE49-F238E27FC236}">
                <a16:creationId xmlns:a16="http://schemas.microsoft.com/office/drawing/2014/main" id="{04D7394B-B3D0-9B4A-9C41-A7178FBFC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65" y="2529442"/>
            <a:ext cx="5187822" cy="2686369"/>
          </a:xfrm>
        </p:spPr>
      </p:pic>
    </p:spTree>
    <p:extLst>
      <p:ext uri="{BB962C8B-B14F-4D97-AF65-F5344CB8AC3E}">
        <p14:creationId xmlns:p14="http://schemas.microsoft.com/office/powerpoint/2010/main" val="544687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EC29-2F05-D7E4-A266-08C74BE4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09" y="2016579"/>
            <a:ext cx="4859449" cy="27758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DATA VISUALIZATION</a:t>
            </a:r>
          </a:p>
        </p:txBody>
      </p:sp>
      <p:pic>
        <p:nvPicPr>
          <p:cNvPr id="11" name="Picture 10" descr="A collage of graphs and charts&#10;&#10;Description automatically generated">
            <a:extLst>
              <a:ext uri="{FF2B5EF4-FFF2-40B4-BE49-F238E27FC236}">
                <a16:creationId xmlns:a16="http://schemas.microsoft.com/office/drawing/2014/main" id="{EAF7E268-B5E8-0115-F44F-60CC32DB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" y="1371600"/>
            <a:ext cx="5596740" cy="49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279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4D147-B48C-ADE3-3FEF-627D467699A2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16" name="Picture 15" descr="A screenshot of a graph&#10;&#10;Description automatically generated">
            <a:extLst>
              <a:ext uri="{FF2B5EF4-FFF2-40B4-BE49-F238E27FC236}">
                <a16:creationId xmlns:a16="http://schemas.microsoft.com/office/drawing/2014/main" id="{A2BCE7E7-B90C-1763-BA1C-D72F05B89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5" y="274955"/>
            <a:ext cx="11459852" cy="588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658CE-2215-3ECC-6CDA-3CFEB277E1A3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  <p:pic>
        <p:nvPicPr>
          <p:cNvPr id="9" name="Picture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C8D9375-0601-DEF3-9997-A52B678A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89" y="274955"/>
            <a:ext cx="11496431" cy="604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370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63F4B-08F6-ED66-6B6C-098B9EFF5081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ECB444F-A5B3-05B5-E9B2-D5A6B64B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03" t="21575" r="819" b="3350"/>
          <a:stretch/>
        </p:blipFill>
        <p:spPr>
          <a:xfrm>
            <a:off x="530841" y="395926"/>
            <a:ext cx="11326505" cy="57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122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97</TotalTime>
  <Words>296</Words>
  <Application>Microsoft Office PowerPoint</Application>
  <PresentationFormat>Widescreen</PresentationFormat>
  <Paragraphs>34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等线</vt:lpstr>
      <vt:lpstr>Abadi</vt:lpstr>
      <vt:lpstr>Arial</vt:lpstr>
      <vt:lpstr>Calibri</vt:lpstr>
      <vt:lpstr>Posterama</vt:lpstr>
      <vt:lpstr>Posterama Text SemiBold</vt:lpstr>
      <vt:lpstr>Custom</vt:lpstr>
      <vt:lpstr>TABLEAU REINFORCEMENT </vt:lpstr>
      <vt:lpstr>Agenda </vt:lpstr>
      <vt:lpstr>INTRODUCTION TO TABLEAU</vt:lpstr>
      <vt:lpstr>PowerPoint Presentation</vt:lpstr>
      <vt:lpstr>The dataset appears to be sourced from an employee performance tracking system. It includes various details about employees, their job-related attributes, and performance metrics.  The dataset consists of 200 employee records and 15 attributes: employee _ id, employee _ name, age, gender, department, job _ title, hire _ date, performance _ rating, attendance_ percentage, overtime _ hours, communication _ skills, teamwork _ skills, project _ completion _ rate , salary , bonus _ amount .  By analyzing performance ratings with factors like teamwork and communication skills, we can assess key contributors to high performance.  </vt:lpstr>
      <vt:lpstr>DATA VISUALIZATION</vt:lpstr>
      <vt:lpstr>PowerPoint Presentation</vt:lpstr>
      <vt:lpstr>PowerPoint Presentation</vt:lpstr>
      <vt:lpstr>PowerPoint Presentation</vt:lpstr>
      <vt:lpstr>PowerPoint Presentation</vt:lpstr>
      <vt:lpstr>DASHBOARD AND STORY TELLING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Suchanth Balasankar</dc:creator>
  <cp:lastModifiedBy>Suchanth Balasankar</cp:lastModifiedBy>
  <cp:revision>2</cp:revision>
  <dcterms:created xsi:type="dcterms:W3CDTF">2025-02-27T18:09:17Z</dcterms:created>
  <dcterms:modified xsi:type="dcterms:W3CDTF">2025-02-27T19:47:14Z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