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551180"/>
            <a:ext cx="6858000" cy="1880235"/>
          </a:xfrm>
        </p:spPr>
        <p:txBody>
          <a:bodyPr/>
          <a:lstStyle/>
          <a:p>
            <a:r>
              <a:rPr>
                <a:latin typeface="Algerian" panose="04020705040A02060702" charset="0"/>
                <a:cs typeface="Algerian" panose="04020705040A02060702" charset="0"/>
              </a:rPr>
              <a:t>Superstore Sales &amp; Profit Dashboard</a:t>
            </a:r>
            <a:endParaRPr>
              <a:latin typeface="Algerian" panose="04020705040A02060702" charset="0"/>
              <a:cs typeface="Algerian" panose="04020705040A0206070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247390"/>
            <a:ext cx="6858000" cy="2010410"/>
          </a:xfrm>
        </p:spPr>
        <p:txBody>
          <a:bodyPr/>
          <a:lstStyle/>
          <a:p>
            <a:r>
              <a:rPr sz="2000">
                <a:latin typeface="Times New Roman" panose="02020603050405020304" charset="0"/>
                <a:cs typeface="Times New Roman" panose="02020603050405020304" charset="0"/>
              </a:rPr>
              <a:t>An interactive Power BI dashboard for business insights</a:t>
            </a:r>
            <a:endParaRPr sz="2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sz="2000">
                <a:latin typeface="Times New Roman" panose="02020603050405020304" charset="0"/>
                <a:cs typeface="Times New Roman" panose="02020603050405020304" charset="0"/>
              </a:rPr>
              <a:t>Sucharitha Chintala</a:t>
            </a:r>
            <a:endParaRPr sz="2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sz="2000">
                <a:latin typeface="Times New Roman" panose="02020603050405020304" charset="0"/>
                <a:cs typeface="Times New Roman" panose="02020603050405020304" charset="0"/>
              </a:rPr>
              <a:t>Data Analyst Internship</a:t>
            </a:r>
            <a:endParaRPr sz="2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sz="2000">
                <a:latin typeface="Times New Roman" panose="02020603050405020304" charset="0"/>
                <a:cs typeface="Times New Roman" panose="02020603050405020304" charset="0"/>
              </a:rPr>
              <a:t>June 2025</a:t>
            </a:r>
            <a:endParaRPr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Algerian" panose="04020705040A02060702" charset="0"/>
                <a:cs typeface="Algerian" panose="04020705040A02060702" charset="0"/>
              </a:rPr>
              <a:t>Dashboard Objective &amp; Dataset</a:t>
            </a:r>
            <a:endParaRPr>
              <a:latin typeface="Algerian" panose="04020705040A02060702" charset="0"/>
              <a:cs typeface="Algerian" panose="04020705040A0206070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sz="2800">
                <a:latin typeface="Times New Roman" panose="02020603050405020304" charset="0"/>
                <a:cs typeface="Times New Roman" panose="02020603050405020304" charset="0"/>
              </a:rPr>
              <a:t>Objective:</a:t>
            </a:r>
            <a:endParaRPr sz="28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sz="2800">
                <a:latin typeface="Times New Roman" panose="02020603050405020304" charset="0"/>
                <a:cs typeface="Times New Roman" panose="02020603050405020304" charset="0"/>
              </a:rPr>
              <a:t>Create an interactive dashboard for analyzing sales and profit trends using Power BI.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sz="2800">
                <a:latin typeface="Times New Roman" panose="02020603050405020304" charset="0"/>
                <a:cs typeface="Times New Roman" panose="02020603050405020304" charset="0"/>
              </a:rPr>
              <a:t>Dataset:</a:t>
            </a:r>
            <a:endParaRPr sz="28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sz="2800">
                <a:latin typeface="Times New Roman" panose="02020603050405020304" charset="0"/>
                <a:cs typeface="Times New Roman" panose="02020603050405020304" charset="0"/>
              </a:rPr>
              <a:t>Name: Superstore.csv</a:t>
            </a:r>
            <a:endParaRPr sz="28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IN" sz="2800">
                <a:latin typeface="Times New Roman" panose="02020603050405020304" charset="0"/>
                <a:cs typeface="Times New Roman" panose="02020603050405020304" charset="0"/>
              </a:rPr>
              <a:t>S</a:t>
            </a:r>
            <a:r>
              <a:rPr sz="2800">
                <a:latin typeface="Times New Roman" panose="02020603050405020304" charset="0"/>
                <a:cs typeface="Times New Roman" panose="02020603050405020304" charset="0"/>
              </a:rPr>
              <a:t>ource: Kaggle</a:t>
            </a:r>
            <a:endParaRPr sz="28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sz="2800">
                <a:latin typeface="Times New Roman" panose="02020603050405020304" charset="0"/>
                <a:cs typeface="Times New Roman" panose="02020603050405020304" charset="0"/>
              </a:rPr>
              <a:t>Fields: Order Date, Sales, Profit, Category, Region, Segment, State, etc.</a:t>
            </a:r>
            <a:endParaRPr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Algerian" panose="04020705040A02060702" charset="0"/>
                <a:cs typeface="Algerian" panose="04020705040A02060702" charset="0"/>
              </a:rPr>
              <a:t>KPIs and Dashboard Features</a:t>
            </a:r>
            <a:endParaRPr>
              <a:latin typeface="Algerian" panose="04020705040A02060702" charset="0"/>
              <a:cs typeface="Algerian" panose="04020705040A0206070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sz="2400"/>
              <a:t>KPIs Used:</a:t>
            </a:r>
            <a:endParaRPr sz="2400"/>
          </a:p>
          <a:p>
            <a:r>
              <a:rPr sz="2400"/>
              <a:t>Total Sales</a:t>
            </a:r>
            <a:endParaRPr sz="2400"/>
          </a:p>
          <a:p>
            <a:r>
              <a:rPr sz="2400"/>
              <a:t>Total Profit</a:t>
            </a:r>
            <a:endParaRPr sz="2400"/>
          </a:p>
          <a:p>
            <a:r>
              <a:rPr sz="2400"/>
              <a:t>Number of Orders</a:t>
            </a:r>
            <a:endParaRPr sz="2400"/>
          </a:p>
          <a:p>
            <a:endParaRPr sz="2400"/>
          </a:p>
          <a:p>
            <a:pPr marL="0" indent="0">
              <a:buNone/>
            </a:pPr>
            <a:r>
              <a:rPr sz="2400"/>
              <a:t>Dashboard Features:</a:t>
            </a:r>
            <a:endParaRPr sz="2400"/>
          </a:p>
          <a:p>
            <a:r>
              <a:rPr sz="2400"/>
              <a:t>Time-series trend analysis</a:t>
            </a:r>
            <a:endParaRPr sz="2400"/>
          </a:p>
          <a:p>
            <a:r>
              <a:rPr sz="2400"/>
              <a:t>Bar charts for category/region analysis</a:t>
            </a:r>
            <a:endParaRPr sz="2400"/>
          </a:p>
          <a:p>
            <a:r>
              <a:rPr sz="2400"/>
              <a:t>Interactive slicers (Year, Region, Segment)</a:t>
            </a:r>
            <a:endParaRPr sz="2400"/>
          </a:p>
          <a:p>
            <a:r>
              <a:rPr sz="2400"/>
              <a:t>Summary cards</a:t>
            </a:r>
            <a:endParaRPr sz="2400"/>
          </a:p>
          <a:p>
            <a:r>
              <a:rPr sz="2400"/>
              <a:t>Clean, consistent layout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Algerian" panose="04020705040A02060702" charset="0"/>
                <a:cs typeface="Algerian" panose="04020705040A02060702" charset="0"/>
              </a:rPr>
              <a:t>Key Insights from the Dashboard</a:t>
            </a:r>
            <a:endParaRPr>
              <a:latin typeface="Algerian" panose="04020705040A02060702" charset="0"/>
              <a:cs typeface="Algerian" panose="04020705040A0206070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>
                <a:latin typeface="Times New Roman" panose="02020603050405020304" charset="0"/>
                <a:cs typeface="Times New Roman" panose="02020603050405020304" charset="0"/>
              </a:rPr>
              <a:t>Sales peaked during Q4 in most years.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>
                <a:latin typeface="Times New Roman" panose="02020603050405020304" charset="0"/>
                <a:cs typeface="Times New Roman" panose="02020603050405020304" charset="0"/>
              </a:rPr>
              <a:t>'Technology' category yielded the highest profit.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>
                <a:latin typeface="Times New Roman" panose="02020603050405020304" charset="0"/>
                <a:cs typeface="Times New Roman" panose="02020603050405020304" charset="0"/>
              </a:rPr>
              <a:t>'West' region recorded the highest total sales.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>
                <a:latin typeface="Times New Roman" panose="02020603050405020304" charset="0"/>
                <a:cs typeface="Times New Roman" panose="02020603050405020304" charset="0"/>
              </a:rPr>
              <a:t>Consumer segment generated the most orders.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Algerian" panose="04020705040A02060702" charset="0"/>
                <a:cs typeface="Algerian" panose="04020705040A02060702" charset="0"/>
              </a:rPr>
              <a:t>Dashboard Preview</a:t>
            </a:r>
            <a:endParaRPr>
              <a:latin typeface="Algerian" panose="04020705040A02060702" charset="0"/>
              <a:cs typeface="Algerian" panose="04020705040A0206070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1800" y="1556385"/>
            <a:ext cx="8286750" cy="456311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845</Words>
  <Application>WPS Presentation</Application>
  <PresentationFormat>On-screen Show (4:3)</PresentationFormat>
  <Paragraphs>40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5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Times New Roman</vt:lpstr>
      <vt:lpstr>Algerian</vt:lpstr>
      <vt:lpstr>Default Design</vt:lpstr>
      <vt:lpstr>Superstore Sales &amp; Profit Dashboard</vt:lpstr>
      <vt:lpstr>Dashboard Objective &amp; Dataset</vt:lpstr>
      <vt:lpstr>KPIs and Dashboard Features</vt:lpstr>
      <vt:lpstr>Key Insights from the Dashboard</vt:lpstr>
      <vt:lpstr>Dashboard Preview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WPS_1709533258</cp:lastModifiedBy>
  <cp:revision>2</cp:revision>
  <dcterms:created xsi:type="dcterms:W3CDTF">2013-01-27T09:14:00Z</dcterms:created>
  <dcterms:modified xsi:type="dcterms:W3CDTF">2025-06-05T13:37:27Z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FBFCED0007A1404E8DA1017992246062_13</vt:lpwstr>
  </property>
  <property fmtid="{D5CDD505-2E9C-101B-9397-08002B2CF9AE}" pid="3" name="KSOProductBuildVer">
    <vt:lpwstr>1033-12.2.0.21179</vt:lpwstr>
  </property>
</Properties>
</file>