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219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25-10-2023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3630741039"/>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SUCHARITHA.M</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311520205047</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Sucharitha.0905@gmail.com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147</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Murari Rajagopalan</cp:lastModifiedBy>
  <cp:revision>21</cp:revision>
  <dcterms:created xsi:type="dcterms:W3CDTF">2023-10-03T02:06:08Z</dcterms:created>
  <dcterms:modified xsi:type="dcterms:W3CDTF">2023-10-25T08:12:13Z</dcterms:modified>
</cp:coreProperties>
</file>