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5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50948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SUCHARTHA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sucharitha.0905@gmail.com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122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Murari Rajagopalan</cp:lastModifiedBy>
  <cp:revision>25</cp:revision>
  <dcterms:created xsi:type="dcterms:W3CDTF">2023-10-03T02:06:08Z</dcterms:created>
  <dcterms:modified xsi:type="dcterms:W3CDTF">2023-10-25T09:04:33Z</dcterms:modified>
</cp:coreProperties>
</file>