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219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66671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SUCHARITHA 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311520205047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B.Tech</a:t>
                      </a:r>
                      <a:r>
                        <a:rPr lang="en-IN" sz="1800" b="1" dirty="0"/>
                        <a:t> – IT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sucharitha.0905@gmail.com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46673"/>
              </p:ext>
            </p:extLst>
          </p:nvPr>
        </p:nvGraphicFramePr>
        <p:xfrm>
          <a:off x="147320" y="2575560"/>
          <a:ext cx="659384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two list and join those two list.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3638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["N", "A" , "A" , "N"]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0,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print(list1)</a:t>
                      </a:r>
                      <a:endParaRPr lang="en-IN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206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73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480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877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4341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563B689-58C7-487A-BE0A-C58971F66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22"/>
          <a:stretch/>
        </p:blipFill>
        <p:spPr>
          <a:xfrm>
            <a:off x="247811" y="5471994"/>
            <a:ext cx="6462869" cy="25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282896-DDE4-406C-AB50-CA5902FBE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78622"/>
              </p:ext>
            </p:extLst>
          </p:nvPr>
        </p:nvGraphicFramePr>
        <p:xfrm>
          <a:off x="132080" y="761739"/>
          <a:ext cx="6593840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62026231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25717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With if statement find the even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0843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9624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6733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[1,  2, 3, 4]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6,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list3=list1.extend(list2)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for n in list1:</a:t>
                      </a:r>
                    </a:p>
                    <a:p>
                      <a:pPr marL="174625" indent="0" algn="l"/>
                      <a:r>
                        <a:rPr lang="en-US" b="0" dirty="0"/>
                        <a:t>    if (n%2==0):</a:t>
                      </a:r>
                    </a:p>
                    <a:p>
                      <a:pPr marL="174625" indent="0" algn="l"/>
                      <a:r>
                        <a:rPr lang="en-US" b="0" dirty="0"/>
                        <a:t>        print(n, end=" ")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6297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571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427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988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019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227378C-722E-4017-9261-4B5E546E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4027839"/>
            <a:ext cx="6593841" cy="50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0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2A668-B4C9-4E83-83A9-BB06789E2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03943"/>
              </p:ext>
            </p:extLst>
          </p:nvPr>
        </p:nvGraphicFramePr>
        <p:xfrm>
          <a:off x="132080" y="750165"/>
          <a:ext cx="659384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238822127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411386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a Dictionary with 3 keys and 2 values for each key.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4348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8478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464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k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/>
                        <a:t>print(k)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173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3265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7668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299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7395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A474689-8375-42FB-95B1-FF520ED9B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54"/>
          <a:stretch/>
        </p:blipFill>
        <p:spPr>
          <a:xfrm>
            <a:off x="132080" y="3151329"/>
            <a:ext cx="6597421" cy="47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64FD2B-BBB8-4B6C-AADA-8D780B35C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20401"/>
              </p:ext>
            </p:extLst>
          </p:nvPr>
        </p:nvGraphicFramePr>
        <p:xfrm>
          <a:off x="132080" y="796464"/>
          <a:ext cx="6593840" cy="371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639886984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50735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Create a function with if statement which is used to find the odd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280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9364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83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def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(dictionary):</a:t>
                      </a:r>
                    </a:p>
                    <a:p>
                      <a:pPr marL="174625" indent="0" algn="l"/>
                      <a:r>
                        <a:rPr lang="en-US" b="0" dirty="0"/>
                        <a:t>   return {key: [x for x in value if x % 2 != 0] for key, value in </a:t>
                      </a:r>
                      <a:r>
                        <a:rPr lang="en-US" b="0" dirty="0" err="1"/>
                        <a:t>dictionary.items</a:t>
                      </a:r>
                      <a:r>
                        <a:rPr lang="en-US" b="0" dirty="0"/>
                        <a:t>()}</a:t>
                      </a:r>
                    </a:p>
                    <a:p>
                      <a:pPr marL="174625" indent="0" algn="l"/>
                      <a:r>
                        <a:rPr lang="en-US" b="0" dirty="0"/>
                        <a:t>dictionary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 =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</a:t>
                      </a:r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77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6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023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3015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54603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8FBD052-3682-4DA3-B2D2-7253DF222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34"/>
          <a:stretch/>
        </p:blipFill>
        <p:spPr>
          <a:xfrm>
            <a:off x="132080" y="3791503"/>
            <a:ext cx="6556713" cy="57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6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DF91EA-94D4-407F-9D25-B6D2774F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85787"/>
              </p:ext>
            </p:extLst>
          </p:nvPr>
        </p:nvGraphicFramePr>
        <p:xfrm>
          <a:off x="132080" y="738590"/>
          <a:ext cx="6593840" cy="343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87937961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1794501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Write a Python function to sum all the numbers in a list.</a:t>
                      </a:r>
                    </a:p>
                    <a:p>
                      <a:r>
                        <a:rPr lang="en-IN" b="1" dirty="0"/>
                        <a:t>Sample List : (8,2,3,0,7)</a:t>
                      </a:r>
                    </a:p>
                    <a:p>
                      <a:r>
                        <a:rPr lang="en-IN" b="1" dirty="0"/>
                        <a:t>Expected Output : 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4872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3159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066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 = [8,2,3,0,7]</a:t>
                      </a:r>
                    </a:p>
                    <a:p>
                      <a:pPr marL="174625" indent="0" algn="l"/>
                      <a:r>
                        <a:rPr lang="en-US" b="0" dirty="0"/>
                        <a:t>print(sum(list))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99384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456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574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918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05956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2F9366E-FA3F-4A56-8ABA-1291F96B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6" y="3402955"/>
            <a:ext cx="6613733" cy="51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2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347</Words>
  <Application>Microsoft Office PowerPoint</Application>
  <PresentationFormat>A4 Paper (210x297 mm)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Murari Rajagopalan</cp:lastModifiedBy>
  <cp:revision>7</cp:revision>
  <dcterms:created xsi:type="dcterms:W3CDTF">2023-10-03T02:06:08Z</dcterms:created>
  <dcterms:modified xsi:type="dcterms:W3CDTF">2023-10-25T09:13:46Z</dcterms:modified>
</cp:coreProperties>
</file>