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8142501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UTHRA T</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311520205052</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uthrathirulok@gmail.com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21</cp:revision>
  <dcterms:created xsi:type="dcterms:W3CDTF">2023-10-03T02:06:08Z</dcterms:created>
  <dcterms:modified xsi:type="dcterms:W3CDTF">2023-10-25T08:13:28Z</dcterms:modified>
</cp:coreProperties>
</file>