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1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51476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UTHRA 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uthrathirulok@</a:t>
                      </a:r>
                      <a:r>
                        <a:rPr lang="en-IN" sz="1800" b="1" dirty="0"/>
                        <a:t>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345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Murari Rajagopalan</cp:lastModifiedBy>
  <cp:revision>7</cp:revision>
  <dcterms:created xsi:type="dcterms:W3CDTF">2023-10-03T02:06:08Z</dcterms:created>
  <dcterms:modified xsi:type="dcterms:W3CDTF">2023-10-25T09:15:39Z</dcterms:modified>
</cp:coreProperties>
</file>