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219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25-10-2023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25-10-2023</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dirty="0"/>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4078188658"/>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VAISHANAVI B </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311520205053</a:t>
                      </a:r>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a:t>B.Tech – IT </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a:t>vvaishnavibalasubramanian@gmail.com</a:t>
                      </a:r>
                      <a:endParaRPr lang="en-IN" sz="1800" b="1" dirty="0"/>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- 2</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712074726"/>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pic>
        <p:nvPicPr>
          <p:cNvPr id="3" name="Picture 2">
            <a:extLst>
              <a:ext uri="{FF2B5EF4-FFF2-40B4-BE49-F238E27FC236}">
                <a16:creationId xmlns:a16="http://schemas.microsoft.com/office/drawing/2014/main" id="{2A23931F-9D7D-4B27-BCCF-C613123C258C}"/>
              </a:ext>
            </a:extLst>
          </p:cNvPr>
          <p:cNvPicPr>
            <a:picLocks noChangeAspect="1"/>
          </p:cNvPicPr>
          <p:nvPr/>
        </p:nvPicPr>
        <p:blipFill rotWithShape="1">
          <a:blip r:embed="rId2">
            <a:extLst>
              <a:ext uri="{28A0092B-C50C-407E-A947-70E740481C1C}">
                <a14:useLocalDpi xmlns:a14="http://schemas.microsoft.com/office/drawing/2010/main" val="0"/>
              </a:ext>
            </a:extLst>
          </a:blip>
          <a:srcRect l="7143" t="9467" r="3911"/>
          <a:stretch/>
        </p:blipFill>
        <p:spPr>
          <a:xfrm>
            <a:off x="489857" y="5523264"/>
            <a:ext cx="6099920" cy="3492436"/>
          </a:xfrm>
          <a:prstGeom prst="rect">
            <a:avLst/>
          </a:prstGeom>
        </p:spPr>
      </p:pic>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BBDB88-5A44-4CC2-B21A-4B4CEE1569C3}"/>
              </a:ext>
            </a:extLst>
          </p:cNvPr>
          <p:cNvSpPr txBox="1"/>
          <p:nvPr/>
        </p:nvSpPr>
        <p:spPr>
          <a:xfrm>
            <a:off x="2724223" y="5157918"/>
            <a:ext cx="1409553" cy="307777"/>
          </a:xfrm>
          <a:prstGeom prst="rect">
            <a:avLst/>
          </a:prstGeom>
          <a:noFill/>
        </p:spPr>
        <p:txBody>
          <a:bodyPr wrap="none" rtlCol="0">
            <a:spAutoFit/>
          </a:bodyPr>
          <a:lstStyle/>
          <a:p>
            <a:r>
              <a:rPr lang="en-IN" sz="1400" b="1" dirty="0"/>
              <a:t>Male Employees</a:t>
            </a:r>
          </a:p>
        </p:txBody>
      </p:sp>
      <p:sp>
        <p:nvSpPr>
          <p:cNvPr id="7" name="TextBox 6">
            <a:extLst>
              <a:ext uri="{FF2B5EF4-FFF2-40B4-BE49-F238E27FC236}">
                <a16:creationId xmlns:a16="http://schemas.microsoft.com/office/drawing/2014/main" id="{DF394E27-8FCD-4633-8BB9-A33A49B1B42B}"/>
              </a:ext>
            </a:extLst>
          </p:cNvPr>
          <p:cNvSpPr txBox="1"/>
          <p:nvPr/>
        </p:nvSpPr>
        <p:spPr>
          <a:xfrm>
            <a:off x="2645388" y="720248"/>
            <a:ext cx="1567224" cy="307777"/>
          </a:xfrm>
          <a:prstGeom prst="rect">
            <a:avLst/>
          </a:prstGeom>
          <a:noFill/>
        </p:spPr>
        <p:txBody>
          <a:bodyPr wrap="none" rtlCol="0">
            <a:spAutoFit/>
          </a:bodyPr>
          <a:lstStyle/>
          <a:p>
            <a:r>
              <a:rPr lang="en-IN" sz="1400" b="1" dirty="0"/>
              <a:t>Female Employees</a:t>
            </a:r>
          </a:p>
        </p:txBody>
      </p:sp>
      <p:pic>
        <p:nvPicPr>
          <p:cNvPr id="4" name="Picture 3">
            <a:extLst>
              <a:ext uri="{FF2B5EF4-FFF2-40B4-BE49-F238E27FC236}">
                <a16:creationId xmlns:a16="http://schemas.microsoft.com/office/drawing/2014/main" id="{105822BA-B401-4EF8-9160-75C15CFAD3EC}"/>
              </a:ext>
            </a:extLst>
          </p:cNvPr>
          <p:cNvPicPr>
            <a:picLocks noChangeAspect="1"/>
          </p:cNvPicPr>
          <p:nvPr/>
        </p:nvPicPr>
        <p:blipFill rotWithShape="1">
          <a:blip r:embed="rId2">
            <a:extLst>
              <a:ext uri="{28A0092B-C50C-407E-A947-70E740481C1C}">
                <a14:useLocalDpi xmlns:a14="http://schemas.microsoft.com/office/drawing/2010/main" val="0"/>
              </a:ext>
            </a:extLst>
          </a:blip>
          <a:srcRect l="7059" t="9797" r="8039" b="3754"/>
          <a:stretch/>
        </p:blipFill>
        <p:spPr>
          <a:xfrm>
            <a:off x="517711" y="1305636"/>
            <a:ext cx="5822577" cy="3334870"/>
          </a:xfrm>
          <a:prstGeom prst="rect">
            <a:avLst/>
          </a:prstGeom>
        </p:spPr>
      </p:pic>
      <p:pic>
        <p:nvPicPr>
          <p:cNvPr id="9" name="Picture 8">
            <a:extLst>
              <a:ext uri="{FF2B5EF4-FFF2-40B4-BE49-F238E27FC236}">
                <a16:creationId xmlns:a16="http://schemas.microsoft.com/office/drawing/2014/main" id="{0FA508C8-BCAD-4258-9F64-F75EF6D2D8B0}"/>
              </a:ext>
            </a:extLst>
          </p:cNvPr>
          <p:cNvPicPr>
            <a:picLocks noChangeAspect="1"/>
          </p:cNvPicPr>
          <p:nvPr/>
        </p:nvPicPr>
        <p:blipFill rotWithShape="1">
          <a:blip r:embed="rId3">
            <a:extLst>
              <a:ext uri="{28A0092B-C50C-407E-A947-70E740481C1C}">
                <a14:useLocalDpi xmlns:a14="http://schemas.microsoft.com/office/drawing/2010/main" val="0"/>
              </a:ext>
            </a:extLst>
          </a:blip>
          <a:srcRect l="7648" t="9099" r="7451" b="4452"/>
          <a:stretch/>
        </p:blipFill>
        <p:spPr>
          <a:xfrm>
            <a:off x="517710" y="5743306"/>
            <a:ext cx="5822578" cy="3334870"/>
          </a:xfrm>
          <a:prstGeom prst="rect">
            <a:avLst/>
          </a:prstGeom>
        </p:spPr>
      </p:pic>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E45CB-1830-452E-8AB9-E502FB8933F5}"/>
              </a:ext>
            </a:extLst>
          </p:cNvPr>
          <p:cNvSpPr txBox="1"/>
          <p:nvPr/>
        </p:nvSpPr>
        <p:spPr>
          <a:xfrm>
            <a:off x="2450281" y="720247"/>
            <a:ext cx="1902572" cy="307777"/>
          </a:xfrm>
          <a:prstGeom prst="rect">
            <a:avLst/>
          </a:prstGeom>
          <a:noFill/>
        </p:spPr>
        <p:txBody>
          <a:bodyPr wrap="none" rtlCol="0">
            <a:spAutoFit/>
          </a:bodyPr>
          <a:lstStyle/>
          <a:p>
            <a:r>
              <a:rPr lang="en-IN" sz="1400" b="1" dirty="0"/>
              <a:t>Data Analyst Employee</a:t>
            </a:r>
          </a:p>
        </p:txBody>
      </p:sp>
      <p:sp>
        <p:nvSpPr>
          <p:cNvPr id="11" name="TextBox 10">
            <a:extLst>
              <a:ext uri="{FF2B5EF4-FFF2-40B4-BE49-F238E27FC236}">
                <a16:creationId xmlns:a16="http://schemas.microsoft.com/office/drawing/2014/main" id="{511E73C8-BF7C-4D8D-A0A4-888975A91A0E}"/>
              </a:ext>
            </a:extLst>
          </p:cNvPr>
          <p:cNvSpPr txBox="1"/>
          <p:nvPr/>
        </p:nvSpPr>
        <p:spPr>
          <a:xfrm>
            <a:off x="2542347" y="5010308"/>
            <a:ext cx="1773306" cy="307777"/>
          </a:xfrm>
          <a:prstGeom prst="rect">
            <a:avLst/>
          </a:prstGeom>
          <a:noFill/>
        </p:spPr>
        <p:txBody>
          <a:bodyPr wrap="none" rtlCol="0">
            <a:spAutoFit/>
          </a:bodyPr>
          <a:lstStyle/>
          <a:p>
            <a:r>
              <a:rPr lang="en-IN" sz="1400" b="1" dirty="0"/>
              <a:t>US Citizen Employees</a:t>
            </a:r>
          </a:p>
        </p:txBody>
      </p:sp>
      <p:pic>
        <p:nvPicPr>
          <p:cNvPr id="4" name="Picture 3">
            <a:extLst>
              <a:ext uri="{FF2B5EF4-FFF2-40B4-BE49-F238E27FC236}">
                <a16:creationId xmlns:a16="http://schemas.microsoft.com/office/drawing/2014/main" id="{244117D0-A08B-4DB0-8A91-8A69DA806E39}"/>
              </a:ext>
            </a:extLst>
          </p:cNvPr>
          <p:cNvPicPr>
            <a:picLocks noChangeAspect="1"/>
          </p:cNvPicPr>
          <p:nvPr/>
        </p:nvPicPr>
        <p:blipFill rotWithShape="1">
          <a:blip r:embed="rId2">
            <a:extLst>
              <a:ext uri="{28A0092B-C50C-407E-A947-70E740481C1C}">
                <a14:useLocalDpi xmlns:a14="http://schemas.microsoft.com/office/drawing/2010/main" val="0"/>
              </a:ext>
            </a:extLst>
          </a:blip>
          <a:srcRect l="7378" t="10099" r="4266" b="1723"/>
          <a:stretch/>
        </p:blipFill>
        <p:spPr>
          <a:xfrm>
            <a:off x="551688" y="1318382"/>
            <a:ext cx="5822577" cy="3401568"/>
          </a:xfrm>
          <a:prstGeom prst="rect">
            <a:avLst/>
          </a:prstGeom>
        </p:spPr>
      </p:pic>
      <p:pic>
        <p:nvPicPr>
          <p:cNvPr id="6" name="Picture 5">
            <a:extLst>
              <a:ext uri="{FF2B5EF4-FFF2-40B4-BE49-F238E27FC236}">
                <a16:creationId xmlns:a16="http://schemas.microsoft.com/office/drawing/2014/main" id="{51B27732-1BBA-48B3-A1FC-DC8B090E6F00}"/>
              </a:ext>
            </a:extLst>
          </p:cNvPr>
          <p:cNvPicPr>
            <a:picLocks noChangeAspect="1"/>
          </p:cNvPicPr>
          <p:nvPr/>
        </p:nvPicPr>
        <p:blipFill rotWithShape="1">
          <a:blip r:embed="rId3">
            <a:extLst>
              <a:ext uri="{28A0092B-C50C-407E-A947-70E740481C1C}">
                <a14:useLocalDpi xmlns:a14="http://schemas.microsoft.com/office/drawing/2010/main" val="0"/>
              </a:ext>
            </a:extLst>
          </a:blip>
          <a:srcRect l="8045" t="9100" r="8045" b="2722"/>
          <a:stretch/>
        </p:blipFill>
        <p:spPr>
          <a:xfrm>
            <a:off x="551688" y="5608442"/>
            <a:ext cx="5822577" cy="3589345"/>
          </a:xfrm>
          <a:prstGeom prst="rect">
            <a:avLst/>
          </a:prstGeom>
        </p:spPr>
      </p:pic>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487845" y="749014"/>
            <a:ext cx="1882310" cy="307777"/>
          </a:xfrm>
          <a:prstGeom prst="rect">
            <a:avLst/>
          </a:prstGeom>
          <a:noFill/>
        </p:spPr>
        <p:txBody>
          <a:bodyPr wrap="none" rtlCol="0">
            <a:spAutoFit/>
          </a:bodyPr>
          <a:lstStyle/>
          <a:p>
            <a:r>
              <a:rPr lang="en-IN" sz="1400" b="1" dirty="0"/>
              <a:t>Non Citizen Employees</a:t>
            </a:r>
          </a:p>
        </p:txBody>
      </p:sp>
      <p:pic>
        <p:nvPicPr>
          <p:cNvPr id="3" name="Picture 2">
            <a:extLst>
              <a:ext uri="{FF2B5EF4-FFF2-40B4-BE49-F238E27FC236}">
                <a16:creationId xmlns:a16="http://schemas.microsoft.com/office/drawing/2014/main" id="{4B991CD5-D888-4C21-94EB-9C256D801475}"/>
              </a:ext>
            </a:extLst>
          </p:cNvPr>
          <p:cNvPicPr>
            <a:picLocks noChangeAspect="1"/>
          </p:cNvPicPr>
          <p:nvPr/>
        </p:nvPicPr>
        <p:blipFill rotWithShape="1">
          <a:blip r:embed="rId2">
            <a:extLst>
              <a:ext uri="{28A0092B-C50C-407E-A947-70E740481C1C}">
                <a14:useLocalDpi xmlns:a14="http://schemas.microsoft.com/office/drawing/2010/main" val="0"/>
              </a:ext>
            </a:extLst>
          </a:blip>
          <a:srcRect l="8775" t="9218" r="8223" b="5358"/>
          <a:stretch/>
        </p:blipFill>
        <p:spPr>
          <a:xfrm>
            <a:off x="582882" y="1288285"/>
            <a:ext cx="5692236" cy="3295312"/>
          </a:xfrm>
          <a:prstGeom prst="rect">
            <a:avLst/>
          </a:prstGeom>
        </p:spPr>
      </p:pic>
      <p:sp>
        <p:nvSpPr>
          <p:cNvPr id="6" name="TextBox 5">
            <a:extLst>
              <a:ext uri="{FF2B5EF4-FFF2-40B4-BE49-F238E27FC236}">
                <a16:creationId xmlns:a16="http://schemas.microsoft.com/office/drawing/2014/main" id="{D349AFBB-2064-42D1-B99E-E5719A803E78}"/>
              </a:ext>
            </a:extLst>
          </p:cNvPr>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p>
        </p:txBody>
      </p:sp>
      <p:pic>
        <p:nvPicPr>
          <p:cNvPr id="8" name="Picture 7">
            <a:extLst>
              <a:ext uri="{FF2B5EF4-FFF2-40B4-BE49-F238E27FC236}">
                <a16:creationId xmlns:a16="http://schemas.microsoft.com/office/drawing/2014/main" id="{C710D6DB-B7C0-4281-BDC3-120A7F45024C}"/>
              </a:ext>
            </a:extLst>
          </p:cNvPr>
          <p:cNvPicPr>
            <a:picLocks noChangeAspect="1"/>
          </p:cNvPicPr>
          <p:nvPr/>
        </p:nvPicPr>
        <p:blipFill rotWithShape="1">
          <a:blip r:embed="rId3">
            <a:extLst>
              <a:ext uri="{28A0092B-C50C-407E-A947-70E740481C1C}">
                <a14:useLocalDpi xmlns:a14="http://schemas.microsoft.com/office/drawing/2010/main" val="0"/>
              </a:ext>
            </a:extLst>
          </a:blip>
          <a:srcRect l="8499" t="9940" r="8499" b="6464"/>
          <a:stretch/>
        </p:blipFill>
        <p:spPr>
          <a:xfrm>
            <a:off x="582882" y="5707786"/>
            <a:ext cx="5692236" cy="3224784"/>
          </a:xfrm>
          <a:prstGeom prst="rect">
            <a:avLst/>
          </a:prstGeom>
        </p:spPr>
      </p:pic>
    </p:spTree>
    <p:extLst>
      <p:ext uri="{BB962C8B-B14F-4D97-AF65-F5344CB8AC3E}">
        <p14:creationId xmlns:p14="http://schemas.microsoft.com/office/powerpoint/2010/main" val="178248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84BE45-AAD3-4372-9A97-4AA39A148A33}"/>
              </a:ext>
            </a:extLst>
          </p:cNvPr>
          <p:cNvPicPr>
            <a:picLocks noChangeAspect="1"/>
          </p:cNvPicPr>
          <p:nvPr/>
        </p:nvPicPr>
        <p:blipFill rotWithShape="1">
          <a:blip r:embed="rId2">
            <a:extLst>
              <a:ext uri="{28A0092B-C50C-407E-A947-70E740481C1C}">
                <a14:useLocalDpi xmlns:a14="http://schemas.microsoft.com/office/drawing/2010/main" val="0"/>
              </a:ext>
            </a:extLst>
          </a:blip>
          <a:srcRect l="7089" t="9218" r="4305" b="2268"/>
          <a:stretch/>
        </p:blipFill>
        <p:spPr>
          <a:xfrm>
            <a:off x="517711" y="1312356"/>
            <a:ext cx="5822577" cy="3343133"/>
          </a:xfrm>
          <a:prstGeom prst="rect">
            <a:avLst/>
          </a:prstGeom>
        </p:spPr>
      </p:pic>
      <p:sp>
        <p:nvSpPr>
          <p:cNvPr id="4" name="TextBox 3">
            <a:extLst>
              <a:ext uri="{FF2B5EF4-FFF2-40B4-BE49-F238E27FC236}">
                <a16:creationId xmlns:a16="http://schemas.microsoft.com/office/drawing/2014/main" id="{57919325-20C1-4DBD-80CF-06C7A0154FB9}"/>
              </a:ext>
            </a:extLst>
          </p:cNvPr>
          <p:cNvSpPr txBox="1"/>
          <p:nvPr/>
        </p:nvSpPr>
        <p:spPr>
          <a:xfrm>
            <a:off x="2664173" y="716523"/>
            <a:ext cx="1529650" cy="307777"/>
          </a:xfrm>
          <a:prstGeom prst="rect">
            <a:avLst/>
          </a:prstGeom>
          <a:noFill/>
        </p:spPr>
        <p:txBody>
          <a:bodyPr wrap="none" rtlCol="0">
            <a:spAutoFit/>
          </a:bodyPr>
          <a:lstStyle/>
          <a:p>
            <a:r>
              <a:rPr lang="en-IN" sz="1400" b="1" dirty="0"/>
              <a:t>Search Dashboard</a:t>
            </a:r>
          </a:p>
        </p:txBody>
      </p:sp>
      <p:sp>
        <p:nvSpPr>
          <p:cNvPr id="5" name="TextBox 4">
            <a:extLst>
              <a:ext uri="{FF2B5EF4-FFF2-40B4-BE49-F238E27FC236}">
                <a16:creationId xmlns:a16="http://schemas.microsoft.com/office/drawing/2014/main" id="{AE3707A2-DA90-43E7-8ED0-510E06FCE9ED}"/>
              </a:ext>
            </a:extLst>
          </p:cNvPr>
          <p:cNvSpPr txBox="1"/>
          <p:nvPr/>
        </p:nvSpPr>
        <p:spPr>
          <a:xfrm>
            <a:off x="2412917" y="5314467"/>
            <a:ext cx="2032159" cy="307777"/>
          </a:xfrm>
          <a:prstGeom prst="rect">
            <a:avLst/>
          </a:prstGeom>
          <a:noFill/>
        </p:spPr>
        <p:txBody>
          <a:bodyPr wrap="none" rtlCol="0">
            <a:spAutoFit/>
          </a:bodyPr>
          <a:lstStyle/>
          <a:p>
            <a:r>
              <a:rPr lang="en-IN" sz="1400" b="1" dirty="0"/>
              <a:t>Search with Employee ID</a:t>
            </a:r>
          </a:p>
        </p:txBody>
      </p:sp>
      <p:pic>
        <p:nvPicPr>
          <p:cNvPr id="7" name="Picture 6">
            <a:extLst>
              <a:ext uri="{FF2B5EF4-FFF2-40B4-BE49-F238E27FC236}">
                <a16:creationId xmlns:a16="http://schemas.microsoft.com/office/drawing/2014/main" id="{1A6AAB57-7DBD-4806-BA6B-74BCB51677BB}"/>
              </a:ext>
            </a:extLst>
          </p:cNvPr>
          <p:cNvPicPr>
            <a:picLocks noChangeAspect="1"/>
          </p:cNvPicPr>
          <p:nvPr/>
        </p:nvPicPr>
        <p:blipFill rotWithShape="1">
          <a:blip r:embed="rId3">
            <a:extLst>
              <a:ext uri="{28A0092B-C50C-407E-A947-70E740481C1C}">
                <a14:useLocalDpi xmlns:a14="http://schemas.microsoft.com/office/drawing/2010/main" val="0"/>
              </a:ext>
            </a:extLst>
          </a:blip>
          <a:srcRect l="7541" t="8782" r="3851" b="2703"/>
          <a:stretch/>
        </p:blipFill>
        <p:spPr>
          <a:xfrm>
            <a:off x="517709" y="5770913"/>
            <a:ext cx="5822577" cy="3343133"/>
          </a:xfrm>
          <a:prstGeom prst="rect">
            <a:avLst/>
          </a:prstGeom>
        </p:spPr>
      </p:pic>
    </p:spTree>
    <p:extLst>
      <p:ext uri="{BB962C8B-B14F-4D97-AF65-F5344CB8AC3E}">
        <p14:creationId xmlns:p14="http://schemas.microsoft.com/office/powerpoint/2010/main" val="22356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E8FEB-099D-4956-B917-ACE1E98220D0}"/>
              </a:ext>
            </a:extLst>
          </p:cNvPr>
          <p:cNvPicPr>
            <a:picLocks noChangeAspect="1"/>
          </p:cNvPicPr>
          <p:nvPr/>
        </p:nvPicPr>
        <p:blipFill rotWithShape="1">
          <a:blip r:embed="rId2">
            <a:extLst>
              <a:ext uri="{28A0092B-C50C-407E-A947-70E740481C1C}">
                <a14:useLocalDpi xmlns:a14="http://schemas.microsoft.com/office/drawing/2010/main" val="0"/>
              </a:ext>
            </a:extLst>
          </a:blip>
          <a:srcRect l="7467" t="9625" r="4445" b="617"/>
          <a:stretch/>
        </p:blipFill>
        <p:spPr>
          <a:xfrm>
            <a:off x="506432" y="1300608"/>
            <a:ext cx="5833856" cy="3343724"/>
          </a:xfrm>
          <a:prstGeom prst="rect">
            <a:avLst/>
          </a:prstGeom>
        </p:spPr>
      </p:pic>
      <p:sp>
        <p:nvSpPr>
          <p:cNvPr id="4" name="TextBox 3">
            <a:extLst>
              <a:ext uri="{FF2B5EF4-FFF2-40B4-BE49-F238E27FC236}">
                <a16:creationId xmlns:a16="http://schemas.microsoft.com/office/drawing/2014/main" id="{43D323BE-1DFA-4586-A0A7-B7B1D3100EEC}"/>
              </a:ext>
            </a:extLst>
          </p:cNvPr>
          <p:cNvSpPr txBox="1"/>
          <p:nvPr/>
        </p:nvSpPr>
        <p:spPr>
          <a:xfrm>
            <a:off x="2354666" y="719084"/>
            <a:ext cx="2148665" cy="307777"/>
          </a:xfrm>
          <a:prstGeom prst="rect">
            <a:avLst/>
          </a:prstGeom>
          <a:noFill/>
        </p:spPr>
        <p:txBody>
          <a:bodyPr wrap="none" rtlCol="0">
            <a:spAutoFit/>
          </a:bodyPr>
          <a:lstStyle/>
          <a:p>
            <a:r>
              <a:rPr lang="en-IN" sz="1400" b="1" dirty="0"/>
              <a:t>Search with Marital Status</a:t>
            </a:r>
          </a:p>
        </p:txBody>
      </p:sp>
      <p:sp>
        <p:nvSpPr>
          <p:cNvPr id="5" name="TextBox 4">
            <a:extLst>
              <a:ext uri="{FF2B5EF4-FFF2-40B4-BE49-F238E27FC236}">
                <a16:creationId xmlns:a16="http://schemas.microsoft.com/office/drawing/2014/main" id="{E8956DB9-3FD5-4FC7-AB5B-4903F8D06FD0}"/>
              </a:ext>
            </a:extLst>
          </p:cNvPr>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p>
        </p:txBody>
      </p:sp>
      <p:pic>
        <p:nvPicPr>
          <p:cNvPr id="7" name="Picture 6">
            <a:extLst>
              <a:ext uri="{FF2B5EF4-FFF2-40B4-BE49-F238E27FC236}">
                <a16:creationId xmlns:a16="http://schemas.microsoft.com/office/drawing/2014/main" id="{626CD5D4-A876-47FE-BEA1-F45F8C9E55EE}"/>
              </a:ext>
            </a:extLst>
          </p:cNvPr>
          <p:cNvPicPr>
            <a:picLocks noChangeAspect="1"/>
          </p:cNvPicPr>
          <p:nvPr/>
        </p:nvPicPr>
        <p:blipFill rotWithShape="1">
          <a:blip r:embed="rId3">
            <a:extLst>
              <a:ext uri="{28A0092B-C50C-407E-A947-70E740481C1C}">
                <a14:useLocalDpi xmlns:a14="http://schemas.microsoft.com/office/drawing/2010/main" val="0"/>
              </a:ext>
            </a:extLst>
          </a:blip>
          <a:srcRect l="7200" t="10242" r="4711" b="2356"/>
          <a:stretch/>
        </p:blipFill>
        <p:spPr>
          <a:xfrm>
            <a:off x="506431" y="5726082"/>
            <a:ext cx="5833857" cy="3343724"/>
          </a:xfrm>
          <a:prstGeom prst="rect">
            <a:avLst/>
          </a:prstGeom>
        </p:spPr>
      </p:pic>
    </p:spTree>
    <p:extLst>
      <p:ext uri="{BB962C8B-B14F-4D97-AF65-F5344CB8AC3E}">
        <p14:creationId xmlns:p14="http://schemas.microsoft.com/office/powerpoint/2010/main" val="32365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A2D7E-BCEA-4ACB-B860-CB20A17123E1}"/>
              </a:ext>
            </a:extLst>
          </p:cNvPr>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3" name="TextBox 2">
            <a:extLst>
              <a:ext uri="{FF2B5EF4-FFF2-40B4-BE49-F238E27FC236}">
                <a16:creationId xmlns:a16="http://schemas.microsoft.com/office/drawing/2014/main" id="{043828EB-6304-4BDB-966E-19F633A76166}"/>
              </a:ext>
            </a:extLst>
          </p:cNvPr>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5" name="Picture 4">
            <a:extLst>
              <a:ext uri="{FF2B5EF4-FFF2-40B4-BE49-F238E27FC236}">
                <a16:creationId xmlns:a16="http://schemas.microsoft.com/office/drawing/2014/main" id="{942D9B71-84A5-4D2D-9427-3A5F99CD5B61}"/>
              </a:ext>
            </a:extLst>
          </p:cNvPr>
          <p:cNvPicPr>
            <a:picLocks noChangeAspect="1"/>
          </p:cNvPicPr>
          <p:nvPr/>
        </p:nvPicPr>
        <p:blipFill rotWithShape="1">
          <a:blip r:embed="rId2">
            <a:extLst>
              <a:ext uri="{28A0092B-C50C-407E-A947-70E740481C1C}">
                <a14:useLocalDpi xmlns:a14="http://schemas.microsoft.com/office/drawing/2010/main" val="0"/>
              </a:ext>
            </a:extLst>
          </a:blip>
          <a:srcRect l="7331" t="9095" r="4663" b="2368"/>
          <a:stretch/>
        </p:blipFill>
        <p:spPr>
          <a:xfrm>
            <a:off x="517710" y="1263852"/>
            <a:ext cx="5822578" cy="3355356"/>
          </a:xfrm>
          <a:prstGeom prst="rect">
            <a:avLst/>
          </a:prstGeom>
        </p:spPr>
      </p:pic>
      <p:pic>
        <p:nvPicPr>
          <p:cNvPr id="7" name="Picture 6">
            <a:extLst>
              <a:ext uri="{FF2B5EF4-FFF2-40B4-BE49-F238E27FC236}">
                <a16:creationId xmlns:a16="http://schemas.microsoft.com/office/drawing/2014/main" id="{7DEC390D-E31B-44BA-A968-80B636EA4D36}"/>
              </a:ext>
            </a:extLst>
          </p:cNvPr>
          <p:cNvPicPr>
            <a:picLocks noChangeAspect="1"/>
          </p:cNvPicPr>
          <p:nvPr/>
        </p:nvPicPr>
        <p:blipFill rotWithShape="1">
          <a:blip r:embed="rId3">
            <a:extLst>
              <a:ext uri="{28A0092B-C50C-407E-A947-70E740481C1C}">
                <a14:useLocalDpi xmlns:a14="http://schemas.microsoft.com/office/drawing/2010/main" val="0"/>
              </a:ext>
            </a:extLst>
          </a:blip>
          <a:srcRect l="7592" t="9902" r="4334" b="1493"/>
          <a:stretch/>
        </p:blipFill>
        <p:spPr>
          <a:xfrm>
            <a:off x="517708" y="5472655"/>
            <a:ext cx="5822579" cy="3355356"/>
          </a:xfrm>
          <a:prstGeom prst="rect">
            <a:avLst/>
          </a:prstGeom>
        </p:spPr>
      </p:pic>
    </p:spTree>
    <p:extLst>
      <p:ext uri="{BB962C8B-B14F-4D97-AF65-F5344CB8AC3E}">
        <p14:creationId xmlns:p14="http://schemas.microsoft.com/office/powerpoint/2010/main" val="300682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TotalTime>
  <Words>144</Words>
  <Application>Microsoft Office PowerPoint</Application>
  <PresentationFormat>A4 Paper (210x297 mm)</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Murari Rajagopalan</cp:lastModifiedBy>
  <cp:revision>21</cp:revision>
  <dcterms:created xsi:type="dcterms:W3CDTF">2023-10-03T02:06:08Z</dcterms:created>
  <dcterms:modified xsi:type="dcterms:W3CDTF">2023-10-25T08:25:46Z</dcterms:modified>
</cp:coreProperties>
</file>