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225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87722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VAISHNAVI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311520205053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B.Tech –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vvaishnavibalasubramanian@gmail.com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45115"/>
              </p:ext>
            </p:extLst>
          </p:nvPr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406D1E-94C4-44B8-A56B-CB1096D96F95}"/>
              </a:ext>
            </a:extLst>
          </p:cNvPr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828EB-6304-4BDB-966E-19F633A76166}"/>
              </a:ext>
            </a:extLst>
          </p:cNvPr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C5C8-17E9-40EF-AB9D-B578C690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FCB52-47D5-4897-869E-49AA6A7A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0011D-BED0-4F8E-85B2-D759A7EEA714}"/>
              </a:ext>
            </a:extLst>
          </p:cNvPr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87FA1-F594-42BC-A3DB-B6EF5800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F22F2-3AE3-4CE2-B936-903CDE5C3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A4CA6-63EA-48C7-874A-ED19366F891C}"/>
              </a:ext>
            </a:extLst>
          </p:cNvPr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81701-1697-47CF-AFEB-31249047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ABF82-AA23-4B69-9522-AD4CF9FAE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A61B1-D68B-4CD3-8DE6-5ADA4374EFF0}"/>
              </a:ext>
            </a:extLst>
          </p:cNvPr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5184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24888-267B-470B-81BA-2484BC8F7C97}"/>
              </a:ext>
            </a:extLst>
          </p:cNvPr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FDFC-2E73-4418-BF0A-CF56D244B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7647A-E7E8-4FE8-835B-588C3D61D92F}"/>
              </a:ext>
            </a:extLst>
          </p:cNvPr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3B883-0330-487F-90F1-24898878E5EB}"/>
              </a:ext>
            </a:extLst>
          </p:cNvPr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22991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120</Words>
  <Application>Microsoft Office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Murari Rajagopalan</cp:lastModifiedBy>
  <cp:revision>25</cp:revision>
  <dcterms:created xsi:type="dcterms:W3CDTF">2023-10-03T02:06:08Z</dcterms:created>
  <dcterms:modified xsi:type="dcterms:W3CDTF">2023-10-25T09:11:07Z</dcterms:modified>
</cp:coreProperties>
</file>