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013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VAISHNAVI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vvaishnavibalasubramanian@gmail.com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345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7</cp:revision>
  <dcterms:created xsi:type="dcterms:W3CDTF">2023-10-03T02:06:08Z</dcterms:created>
  <dcterms:modified xsi:type="dcterms:W3CDTF">2023-10-25T09:17:30Z</dcterms:modified>
</cp:coreProperties>
</file>