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86978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SUPRIYAA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riy632003@gmail.com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345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7</cp:revision>
  <dcterms:created xsi:type="dcterms:W3CDTF">2023-10-03T02:06:08Z</dcterms:created>
  <dcterms:modified xsi:type="dcterms:W3CDTF">2023-10-25T09:14:38Z</dcterms:modified>
</cp:coreProperties>
</file>