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04575" y="554575"/>
            <a:ext cx="6331500" cy="10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algn="ctr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AMES SALMONELLA TEST RESULTS FOR CARCINOGENICITY AND MUTAGENICITY 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198325" y="2097950"/>
            <a:ext cx="4391700" cy="251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TEAM MEMBERS:-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Sucharu Gupta;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Nagadhatri Chennavajula;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Andrew Wong;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Sprush Ujjwal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" y="2033125"/>
            <a:ext cx="4153700" cy="25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SET DETAILS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833725" y="1278550"/>
            <a:ext cx="7898100" cy="331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GENETOX_Bacterial mutagenicity_NTP data is in chemical-in- rows format, comma-separated values.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GENETOX_Bacterial mutagenicity_NTP.txt is 640.9MB.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final_project_data folder in Project directory has 3 files: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● GENETOX_Bacterial mutagenicity_NTP.txt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● gene.train.csv (training data, 1.5MB)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● Gene.valid.csv (validation data, 354 KB)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● Test.data.csv (test data, 459 KB)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Goals and Requirements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Primary: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 	Provide a table to user to see from the test data if there are chemicals with  matching inputs.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 	Users can check on the blog, toxicity of the chemical based on the given inputs.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 	Output should be mutagen or non-mutagen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175" y="1595775"/>
            <a:ext cx="6106125" cy="30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Patterns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25" y="1321800"/>
            <a:ext cx="6221925" cy="3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STUDY CONCLUSION PLOT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42046" y="1595775"/>
            <a:ext cx="82608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595775"/>
            <a:ext cx="5196925" cy="31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