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sldIdLst>
    <p:sldId id="261" r:id="rId2"/>
    <p:sldId id="262" r:id="rId3"/>
    <p:sldId id="257" r:id="rId4"/>
    <p:sldId id="258" r:id="rId5"/>
    <p:sldId id="263" r:id="rId6"/>
    <p:sldId id="264" r:id="rId7"/>
    <p:sldId id="267" r:id="rId8"/>
    <p:sldId id="268" r:id="rId9"/>
    <p:sldId id="259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9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1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0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06EA-2C25-19A7-13C8-69D25368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4" y="1080804"/>
            <a:ext cx="9136224" cy="182880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Manually Testing on Fortune Cloud Technologies</a:t>
            </a:r>
            <a:br>
              <a:rPr lang="en-US" sz="4000" dirty="0"/>
            </a:br>
            <a:r>
              <a:rPr lang="en-US" sz="1400" dirty="0"/>
              <a:t>(https://fortunecloudindia.com)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DA131-065C-0BCA-1737-6AA475621773}"/>
              </a:ext>
            </a:extLst>
          </p:cNvPr>
          <p:cNvSpPr txBox="1"/>
          <p:nvPr/>
        </p:nvSpPr>
        <p:spPr>
          <a:xfrm>
            <a:off x="6616233" y="3746241"/>
            <a:ext cx="3920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Mentor</a:t>
            </a:r>
            <a:r>
              <a:rPr lang="en-US" sz="2400" dirty="0"/>
              <a:t> </a:t>
            </a:r>
            <a:r>
              <a:rPr lang="en-US" sz="2400" b="1" dirty="0"/>
              <a:t>Pratiksha</a:t>
            </a:r>
            <a:r>
              <a:rPr lang="en-US" sz="2400" dirty="0"/>
              <a:t> </a:t>
            </a:r>
            <a:r>
              <a:rPr lang="en-US" sz="2400" b="1" dirty="0"/>
              <a:t>Mam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F674-8C98-3FDA-2517-913292E1B978}"/>
              </a:ext>
            </a:extLst>
          </p:cNvPr>
          <p:cNvSpPr txBox="1"/>
          <p:nvPr/>
        </p:nvSpPr>
        <p:spPr>
          <a:xfrm>
            <a:off x="6878317" y="4390824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Sucheta Kadupatil (TL)</a:t>
            </a:r>
            <a:endParaRPr lang="en-IN" sz="1800" b="1" dirty="0">
              <a:latin typeface="+mj-lt"/>
            </a:endParaRPr>
          </a:p>
          <a:p>
            <a:r>
              <a:rPr lang="en-IN" sz="1800" b="1" dirty="0">
                <a:latin typeface="+mj-lt"/>
              </a:rPr>
              <a:t>Trupti Vaidya (TM)</a:t>
            </a:r>
          </a:p>
          <a:p>
            <a:r>
              <a:rPr lang="en-IN" sz="1800" b="1" dirty="0">
                <a:latin typeface="+mj-lt"/>
              </a:rPr>
              <a:t>Samarth </a:t>
            </a:r>
            <a:r>
              <a:rPr lang="en-IN" b="1" dirty="0">
                <a:latin typeface="+mj-lt"/>
              </a:rPr>
              <a:t>T</a:t>
            </a:r>
            <a:r>
              <a:rPr lang="en-IN" sz="1800" b="1" dirty="0">
                <a:latin typeface="+mj-lt"/>
              </a:rPr>
              <a:t>arlekar(TM)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761D9-8B79-95AB-F1F2-11095FBB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6" y="3567927"/>
            <a:ext cx="2793162" cy="2569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3646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E34E-1810-16C9-C6B0-2748BA8E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5212"/>
            <a:ext cx="9905998" cy="846388"/>
          </a:xfrm>
        </p:spPr>
        <p:txBody>
          <a:bodyPr numCol="3">
            <a:normAutofit/>
          </a:bodyPr>
          <a:lstStyle/>
          <a:p>
            <a:r>
              <a:rPr lang="en-IN" dirty="0"/>
              <a:t>                    </a:t>
            </a:r>
            <a:r>
              <a:rPr lang="en-IN" b="1" dirty="0"/>
              <a:t>Experience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DF98-359E-4AFC-AC09-B3B32F0F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881"/>
            <a:ext cx="9905999" cy="4512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Testing the Fortune Cloud Technologies website was a hands-on learning experience that helped me understand real-world testing challenges. </a:t>
            </a:r>
          </a:p>
          <a:p>
            <a:r>
              <a:rPr lang="en-US" sz="2400" dirty="0"/>
              <a:t>As I navigated through different sections like Courses, Discover, and Reviews, I identified issues such as broken links, slow page loads, and validation errors, which made me realize the importance of attention to detail. </a:t>
            </a:r>
          </a:p>
          <a:p>
            <a:r>
              <a:rPr lang="en-US" sz="2400" dirty="0"/>
              <a:t>This experience sharpened my observational skills, problem-solving abilities, and defect reporting techniques, making me more confident in manual testing and eager to explore automation testing next. </a:t>
            </a:r>
          </a:p>
        </p:txBody>
      </p:sp>
    </p:spTree>
    <p:extLst>
      <p:ext uri="{BB962C8B-B14F-4D97-AF65-F5344CB8AC3E}">
        <p14:creationId xmlns:p14="http://schemas.microsoft.com/office/powerpoint/2010/main" val="114324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F97D-CF27-6209-B8D5-873339EB6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269"/>
            <a:ext cx="9144000" cy="71893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58D3A-A5B0-BFE6-440D-D13D3D5F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86604"/>
            <a:ext cx="148319" cy="471196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AC1D5-59BA-916E-30C8-4E43D854102B}"/>
              </a:ext>
            </a:extLst>
          </p:cNvPr>
          <p:cNvSpPr txBox="1"/>
          <p:nvPr/>
        </p:nvSpPr>
        <p:spPr>
          <a:xfrm>
            <a:off x="1169437" y="2274838"/>
            <a:ext cx="9853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I would like to express my heartfelt gratitude to everyone who supported me throughout this project. Special thanks to my </a:t>
            </a:r>
            <a:r>
              <a:rPr lang="en-US" sz="2400" b="1" dirty="0"/>
              <a:t>Teammate Samarth and trupti</a:t>
            </a:r>
            <a:r>
              <a:rPr lang="en-US" sz="2400" dirty="0"/>
              <a:t>, My </a:t>
            </a:r>
            <a:r>
              <a:rPr lang="en-US" sz="2400" b="1" dirty="0"/>
              <a:t>Mentor</a:t>
            </a:r>
            <a:r>
              <a:rPr lang="en-US" sz="2400" dirty="0"/>
              <a:t> </a:t>
            </a:r>
            <a:r>
              <a:rPr lang="en-US" sz="2400" b="1" dirty="0"/>
              <a:t>Pratiksha</a:t>
            </a:r>
            <a:r>
              <a:rPr lang="en-US" sz="2400" dirty="0"/>
              <a:t> mam. Thank you so much for your valuable guidance and encouragement. Your support has been invaluable in making this project a success.</a:t>
            </a:r>
          </a:p>
        </p:txBody>
      </p:sp>
    </p:spTree>
    <p:extLst>
      <p:ext uri="{BB962C8B-B14F-4D97-AF65-F5344CB8AC3E}">
        <p14:creationId xmlns:p14="http://schemas.microsoft.com/office/powerpoint/2010/main" val="126408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08AD-C887-CC74-196E-EDBA2EA5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911"/>
            <a:ext cx="9905998" cy="846388"/>
          </a:xfrm>
        </p:spPr>
        <p:txBody>
          <a:bodyPr/>
          <a:lstStyle/>
          <a:p>
            <a:pPr algn="ctr"/>
            <a:r>
              <a:rPr lang="en-IN" b="1" dirty="0"/>
              <a:t>Explanation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09AD-86DA-EBBF-B2BD-8BCA7FE2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02" y="1371599"/>
            <a:ext cx="9905999" cy="5019869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Fortune Cloud Technologies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IT training and placement institute that provides industry-focused courses to help individuals build careers in the IT sector. The institute has been operational for over 9 years, expanding its training facilities and partnering with 2,000+ reputed IT companies to ensure job placements for students.</a:t>
            </a:r>
          </a:p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Modules of Fortune Cloud Technologies 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1.Course – Displays available training programs, course details, syllabus, and brochure downloads.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2.Discover – Provides information about the company, including About Us, Blog, Gallery, and Contact sections.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3.Technical Videos – Offers educational and training videos related to IT courses.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4.Reviews – Showcases student testimonials, video reviews, and success stories.</a:t>
            </a:r>
          </a:p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can make use of the website 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1.Students &amp; Freshers – For IT career training &amp; placements.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2.Working Professionals – To upskill in IT technologies.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3.Job Seekers – To switch careers into IT.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4.Corporates – For employee training programs.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5.Entrepreneurs &amp; Freelancers – To learn Digital Marketing &amp; Web Development.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77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539-CA0B-940E-42BB-4787C585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996" y="553204"/>
            <a:ext cx="7704007" cy="949025"/>
          </a:xfrm>
        </p:spPr>
        <p:txBody>
          <a:bodyPr>
            <a:normAutofit/>
          </a:bodyPr>
          <a:lstStyle/>
          <a:p>
            <a:r>
              <a:rPr lang="en-US" sz="2400" b="1" dirty="0"/>
              <a:t>Roles and Responsibilities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79B8-CBBA-4E0F-8BB5-2E55EE79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12" y="2006083"/>
            <a:ext cx="10735953" cy="4737253"/>
          </a:xfrm>
        </p:spPr>
        <p:txBody>
          <a:bodyPr>
            <a:noAutofit/>
          </a:bodyPr>
          <a:lstStyle/>
          <a:p>
            <a:r>
              <a:rPr lang="en-US" sz="2400" b="1" dirty="0"/>
              <a:t>Project Done By : Trupti Vaidya, Sucheta Kadupatil and Samarth Tarlekar.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Functions Performed by Trupti :  Course:  Discover, Technical Videos and Reviews.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Functions Performed by Sucheta : YouTube , Facebook , Instagram , LinkedIn, WhatsApp Calling , WhatsApp Messages , Upcoming Batches , Quick Enquiry( Name , Email , Contact , Course interested in , Select Branch) , Courses , Free Demo Session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Functions Performed by Samarth : Student Login and Footer Section.</a:t>
            </a:r>
          </a:p>
        </p:txBody>
      </p:sp>
    </p:spTree>
    <p:extLst>
      <p:ext uri="{BB962C8B-B14F-4D97-AF65-F5344CB8AC3E}">
        <p14:creationId xmlns:p14="http://schemas.microsoft.com/office/powerpoint/2010/main" val="277412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F09D-4279-FFDE-E211-DC92913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9" y="361497"/>
            <a:ext cx="6652727" cy="728426"/>
          </a:xfrm>
        </p:spPr>
        <p:txBody>
          <a:bodyPr>
            <a:normAutofit/>
          </a:bodyPr>
          <a:lstStyle/>
          <a:p>
            <a:r>
              <a:rPr lang="en-US" sz="2400" b="1" dirty="0"/>
              <a:t>Modules Tested By Trupti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1B46-B7B7-E6D6-01A8-68E8E0E9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25" y="1089923"/>
            <a:ext cx="7063273" cy="5554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1</a:t>
            </a:r>
            <a:r>
              <a:rPr lang="en-US" dirty="0"/>
              <a:t>.</a:t>
            </a:r>
            <a:r>
              <a:rPr lang="en-US" sz="2400" dirty="0"/>
              <a:t>Course                                                            </a:t>
            </a:r>
          </a:p>
          <a:p>
            <a:r>
              <a:rPr lang="en-US" sz="1800" dirty="0"/>
              <a:t>Full Stack Development                                                     </a:t>
            </a:r>
          </a:p>
          <a:p>
            <a:r>
              <a:rPr lang="en-US" sz="1800" dirty="0"/>
              <a:t>Mern Stack Development                                                   </a:t>
            </a:r>
          </a:p>
          <a:p>
            <a:r>
              <a:rPr lang="en-US" sz="1800" dirty="0"/>
              <a:t>Software Testing                                                                   </a:t>
            </a:r>
          </a:p>
          <a:p>
            <a:r>
              <a:rPr lang="en-US" sz="1800" dirty="0"/>
              <a:t>Cloud Computing</a:t>
            </a:r>
          </a:p>
          <a:p>
            <a:r>
              <a:rPr lang="en-US" sz="1800" dirty="0"/>
              <a:t>Data Science and Data Analytics</a:t>
            </a:r>
          </a:p>
          <a:p>
            <a:r>
              <a:rPr lang="en-US" sz="1800" dirty="0"/>
              <a:t>Digital Marketing </a:t>
            </a:r>
          </a:p>
          <a:p>
            <a:r>
              <a:rPr lang="en-US" sz="1800" dirty="0"/>
              <a:t>Web Development</a:t>
            </a:r>
          </a:p>
          <a:p>
            <a:pPr marL="0" indent="0">
              <a:buNone/>
            </a:pPr>
            <a:r>
              <a:rPr lang="en-US" sz="2400" dirty="0"/>
              <a:t>2.Discover </a:t>
            </a:r>
          </a:p>
          <a:p>
            <a:r>
              <a:rPr lang="en-US" sz="1800" dirty="0"/>
              <a:t>About Us</a:t>
            </a:r>
          </a:p>
          <a:p>
            <a:r>
              <a:rPr lang="en-US" sz="1800" dirty="0"/>
              <a:t>Blog</a:t>
            </a:r>
          </a:p>
          <a:p>
            <a:r>
              <a:rPr lang="en-US" sz="1800" dirty="0"/>
              <a:t>Gallery</a:t>
            </a:r>
          </a:p>
          <a:p>
            <a:r>
              <a:rPr lang="en-US" sz="1800" dirty="0"/>
              <a:t>Contact</a:t>
            </a:r>
          </a:p>
          <a:p>
            <a:pPr marL="0" indent="0">
              <a:buNone/>
            </a:pPr>
            <a:r>
              <a:rPr lang="en-IN" sz="2400" dirty="0"/>
              <a:t>3.Technical Videos</a:t>
            </a:r>
          </a:p>
          <a:p>
            <a:pPr marL="0" indent="0">
              <a:buNone/>
            </a:pPr>
            <a:r>
              <a:rPr lang="en-IN" sz="2400" dirty="0"/>
              <a:t>4.Reviews</a:t>
            </a:r>
          </a:p>
        </p:txBody>
      </p:sp>
    </p:spTree>
    <p:extLst>
      <p:ext uri="{BB962C8B-B14F-4D97-AF65-F5344CB8AC3E}">
        <p14:creationId xmlns:p14="http://schemas.microsoft.com/office/powerpoint/2010/main" val="41140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33F-E3DB-6A24-56D6-27874DC7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48" y="322840"/>
            <a:ext cx="9905998" cy="6691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Modules Tested By Sucheta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F3B2-D739-32D9-CD0D-DF0A884B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348" y="1202474"/>
            <a:ext cx="2768114" cy="542225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YouTube </a:t>
            </a:r>
          </a:p>
          <a:p>
            <a:r>
              <a:rPr lang="en-US" sz="2400" dirty="0"/>
              <a:t> Facebook </a:t>
            </a:r>
          </a:p>
          <a:p>
            <a:r>
              <a:rPr lang="en-US" sz="2400" dirty="0"/>
              <a:t>Instagram </a:t>
            </a:r>
          </a:p>
          <a:p>
            <a:r>
              <a:rPr lang="en-US" sz="2400" dirty="0"/>
              <a:t>LinkedIn</a:t>
            </a:r>
          </a:p>
          <a:p>
            <a:r>
              <a:rPr lang="en-US" sz="2400" dirty="0"/>
              <a:t>WhatsApp Calling </a:t>
            </a:r>
          </a:p>
          <a:p>
            <a:r>
              <a:rPr lang="en-US" sz="2400" dirty="0"/>
              <a:t>WhatsApp Messages </a:t>
            </a:r>
          </a:p>
          <a:p>
            <a:r>
              <a:rPr lang="en-US" sz="2400" dirty="0"/>
              <a:t>Upcoming Batches </a:t>
            </a:r>
          </a:p>
          <a:p>
            <a:r>
              <a:rPr lang="en-US" sz="2400" dirty="0"/>
              <a:t>Quick Enquiry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 Name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Email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Contact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Course interested in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Select Branch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F7C9A-50EB-31EA-807F-60F8AC4D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39" y="1398417"/>
            <a:ext cx="6820680" cy="3640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5BBDF-462C-FDD8-4346-E97F54915B49}"/>
              </a:ext>
            </a:extLst>
          </p:cNvPr>
          <p:cNvSpPr txBox="1"/>
          <p:nvPr/>
        </p:nvSpPr>
        <p:spPr>
          <a:xfrm>
            <a:off x="5393095" y="5459583"/>
            <a:ext cx="4086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Free Demo Session </a:t>
            </a:r>
          </a:p>
        </p:txBody>
      </p:sp>
    </p:spTree>
    <p:extLst>
      <p:ext uri="{BB962C8B-B14F-4D97-AF65-F5344CB8AC3E}">
        <p14:creationId xmlns:p14="http://schemas.microsoft.com/office/powerpoint/2010/main" val="41501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28A9-C585-3207-8BB9-82233161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38656" cy="81624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Modules Tested By Samarth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9991-E530-80E5-EAE4-2461A949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72136" cy="4351338"/>
          </a:xfrm>
        </p:spPr>
        <p:txBody>
          <a:bodyPr>
            <a:normAutofit/>
          </a:bodyPr>
          <a:lstStyle/>
          <a:p>
            <a:r>
              <a:rPr lang="en-IN" sz="2200" b="1" dirty="0"/>
              <a:t>Student login </a:t>
            </a:r>
          </a:p>
          <a:p>
            <a:pPr marL="0" indent="0">
              <a:buNone/>
            </a:pPr>
            <a:r>
              <a:rPr lang="en-IN" dirty="0"/>
              <a:t>a. Username field </a:t>
            </a:r>
          </a:p>
          <a:p>
            <a:pPr marL="0" indent="0">
              <a:buNone/>
            </a:pPr>
            <a:r>
              <a:rPr lang="en-IN" dirty="0"/>
              <a:t>b. password field</a:t>
            </a:r>
          </a:p>
          <a:p>
            <a:pPr marL="0" indent="0">
              <a:buNone/>
            </a:pPr>
            <a:r>
              <a:rPr lang="en-IN" dirty="0"/>
              <a:t>C. login button</a:t>
            </a:r>
          </a:p>
          <a:p>
            <a:pPr marL="0" indent="0">
              <a:buNone/>
            </a:pPr>
            <a:r>
              <a:rPr lang="en-IN" dirty="0"/>
              <a:t>D. fogot password link</a:t>
            </a:r>
          </a:p>
          <a:p>
            <a:pPr marL="0" indent="0">
              <a:buNone/>
            </a:pPr>
            <a:r>
              <a:rPr lang="en-IN" dirty="0"/>
              <a:t>E. error message</a:t>
            </a:r>
          </a:p>
          <a:p>
            <a:pPr marL="0" indent="0">
              <a:buNone/>
            </a:pPr>
            <a:r>
              <a:rPr lang="en-IN" dirty="0"/>
              <a:t>F. free aptitude series</a:t>
            </a:r>
          </a:p>
          <a:p>
            <a:pPr marL="0" indent="0">
              <a:buNone/>
            </a:pPr>
            <a:r>
              <a:rPr lang="en-IN" dirty="0"/>
              <a:t>G. lms playlist </a:t>
            </a:r>
          </a:p>
          <a:p>
            <a:pPr marL="0" indent="0">
              <a:buNone/>
            </a:pPr>
            <a:r>
              <a:rPr lang="en-IN" dirty="0"/>
              <a:t>H. apk download </a:t>
            </a:r>
          </a:p>
          <a:p>
            <a:endParaRPr lang="en-IN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E50E0-ADCC-7B33-63D5-E278CC5C042C}"/>
              </a:ext>
            </a:extLst>
          </p:cNvPr>
          <p:cNvSpPr txBox="1"/>
          <p:nvPr/>
        </p:nvSpPr>
        <p:spPr>
          <a:xfrm>
            <a:off x="6242180" y="1573190"/>
            <a:ext cx="55703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Footer </a:t>
            </a:r>
          </a:p>
          <a:p>
            <a:r>
              <a:rPr lang="en-IN" dirty="0"/>
              <a:t>Office</a:t>
            </a:r>
          </a:p>
          <a:p>
            <a:r>
              <a:rPr lang="en-IN" dirty="0"/>
              <a:t>a. Cloud </a:t>
            </a:r>
          </a:p>
          <a:p>
            <a:r>
              <a:rPr lang="en-IN" dirty="0"/>
              <a:t>B.Mca </a:t>
            </a:r>
          </a:p>
          <a:p>
            <a:r>
              <a:rPr lang="en-IN" dirty="0"/>
              <a:t>c.Devops </a:t>
            </a:r>
          </a:p>
          <a:p>
            <a:r>
              <a:rPr lang="en-IN" dirty="0"/>
              <a:t>D.terraform</a:t>
            </a:r>
          </a:p>
          <a:p>
            <a:r>
              <a:rPr lang="en-IN" dirty="0"/>
              <a:t>E. Kubbernet</a:t>
            </a:r>
          </a:p>
          <a:p>
            <a:r>
              <a:rPr lang="en-IN" dirty="0"/>
              <a:t>F.docker</a:t>
            </a:r>
          </a:p>
          <a:p>
            <a:r>
              <a:rPr lang="en-IN" dirty="0"/>
              <a:t>G.java</a:t>
            </a:r>
          </a:p>
          <a:p>
            <a:r>
              <a:rPr lang="en-IN" dirty="0"/>
              <a:t>H.pythonI.</a:t>
            </a:r>
          </a:p>
          <a:p>
            <a:r>
              <a:rPr lang="en-IN" dirty="0"/>
              <a:t>j.asp.net</a:t>
            </a:r>
          </a:p>
          <a:p>
            <a:r>
              <a:rPr lang="en-IN" dirty="0"/>
              <a:t>L. Manual</a:t>
            </a:r>
          </a:p>
          <a:p>
            <a:r>
              <a:rPr lang="en-IN" dirty="0"/>
              <a:t>M. Automation </a:t>
            </a:r>
          </a:p>
          <a:p>
            <a:r>
              <a:rPr lang="en-IN" dirty="0"/>
              <a:t>N. Terms and condition </a:t>
            </a:r>
          </a:p>
          <a:p>
            <a:r>
              <a:rPr lang="en-IN" dirty="0"/>
              <a:t>O. Privacy and policies </a:t>
            </a:r>
          </a:p>
          <a:p>
            <a:r>
              <a:rPr lang="en-IN" dirty="0"/>
              <a:t>P. Refund policy </a:t>
            </a:r>
          </a:p>
          <a:p>
            <a:r>
              <a:rPr lang="en-IN" dirty="0"/>
              <a:t>Q. Quick info </a:t>
            </a:r>
          </a:p>
        </p:txBody>
      </p:sp>
    </p:spTree>
    <p:extLst>
      <p:ext uri="{BB962C8B-B14F-4D97-AF65-F5344CB8AC3E}">
        <p14:creationId xmlns:p14="http://schemas.microsoft.com/office/powerpoint/2010/main" val="16214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DB9-D32A-8593-6475-67CECB7D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977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Bug/Defect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D3E9-8889-9A96-6AF6-45809E43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70" y="1679510"/>
            <a:ext cx="6058711" cy="4656223"/>
          </a:xfrm>
        </p:spPr>
        <p:txBody>
          <a:bodyPr/>
          <a:lstStyle/>
          <a:p>
            <a:r>
              <a:rPr lang="en-US" sz="2400" b="1" dirty="0"/>
              <a:t>Function : Quick Enquiry</a:t>
            </a:r>
          </a:p>
          <a:p>
            <a:r>
              <a:rPr lang="en-US" sz="2400" b="1" dirty="0"/>
              <a:t>Scenario : Verify the Email field accepts a valid email format.(Correct format – sucheta@gmail.com)</a:t>
            </a:r>
          </a:p>
          <a:p>
            <a:r>
              <a:rPr lang="en-US" sz="2400" b="1" dirty="0"/>
              <a:t>Test Case ID : TC_0034</a:t>
            </a:r>
          </a:p>
          <a:p>
            <a:r>
              <a:rPr lang="en-US" sz="2400" b="1" dirty="0"/>
              <a:t> Severity : Critical</a:t>
            </a:r>
          </a:p>
          <a:p>
            <a:r>
              <a:rPr lang="en-US" sz="2400" b="1" dirty="0"/>
              <a:t> Priority : Urgent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D4FA0-E5BE-D506-C029-5134B6E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57" y="1618736"/>
            <a:ext cx="3718882" cy="46562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77E8CC-ED93-6CE5-678A-2DE9D6E67A9D}"/>
              </a:ext>
            </a:extLst>
          </p:cNvPr>
          <p:cNvCxnSpPr>
            <a:cxnSpLocks/>
          </p:cNvCxnSpPr>
          <p:nvPr/>
        </p:nvCxnSpPr>
        <p:spPr>
          <a:xfrm flipV="1">
            <a:off x="6335485" y="3293706"/>
            <a:ext cx="1073021" cy="839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9C4088-3C75-A0B9-FA69-27C3263BAAA6}"/>
              </a:ext>
            </a:extLst>
          </p:cNvPr>
          <p:cNvSpPr txBox="1"/>
          <p:nvPr/>
        </p:nvSpPr>
        <p:spPr>
          <a:xfrm>
            <a:off x="5219667" y="4161451"/>
            <a:ext cx="1749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Accepting Invalid Email format</a:t>
            </a:r>
          </a:p>
        </p:txBody>
      </p:sp>
    </p:spTree>
    <p:extLst>
      <p:ext uri="{BB962C8B-B14F-4D97-AF65-F5344CB8AC3E}">
        <p14:creationId xmlns:p14="http://schemas.microsoft.com/office/powerpoint/2010/main" val="87116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44395-7097-3EC3-BC29-D550E924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37" y="655089"/>
            <a:ext cx="9294325" cy="5228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CAFB9-F5C6-666B-6E9E-CE84CB2FD7F9}"/>
              </a:ext>
            </a:extLst>
          </p:cNvPr>
          <p:cNvSpPr txBox="1"/>
          <p:nvPr/>
        </p:nvSpPr>
        <p:spPr>
          <a:xfrm>
            <a:off x="2981518" y="6113497"/>
            <a:ext cx="622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Successfully accepting Form ( Email –  sucheta@com 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044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7F2A-8F73-686B-130F-5438A6C1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701013"/>
            <a:ext cx="9255968" cy="597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Challenges 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DAD0-7B8D-AE9D-40E0-9A7A4922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558"/>
            <a:ext cx="10515600" cy="4626459"/>
          </a:xfrm>
        </p:spPr>
        <p:txBody>
          <a:bodyPr>
            <a:normAutofit/>
          </a:bodyPr>
          <a:lstStyle/>
          <a:p>
            <a:r>
              <a:rPr lang="en-US" sz="2400" dirty="0"/>
              <a:t>Basic challenge I faced during this project that it was very </a:t>
            </a:r>
            <a:r>
              <a:rPr lang="en-IN" sz="2400" dirty="0"/>
              <a:t>Time-Consuming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8552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673</TotalTime>
  <Words>714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Parcel</vt:lpstr>
      <vt:lpstr>Manually Testing on Fortune Cloud Technologies (https://fortunecloudindia.com)</vt:lpstr>
      <vt:lpstr>Explanation of Project</vt:lpstr>
      <vt:lpstr>Roles and Responsibilities</vt:lpstr>
      <vt:lpstr>Modules Tested By Trupti</vt:lpstr>
      <vt:lpstr>Modules Tested By Sucheta </vt:lpstr>
      <vt:lpstr>Modules Tested By Samarth</vt:lpstr>
      <vt:lpstr>Bug/Defect Report </vt:lpstr>
      <vt:lpstr>PowerPoint Presentation</vt:lpstr>
      <vt:lpstr>Challenges </vt:lpstr>
      <vt:lpstr>                    Experience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Sucheta Kadu</cp:lastModifiedBy>
  <cp:revision>11</cp:revision>
  <dcterms:created xsi:type="dcterms:W3CDTF">2025-03-02T13:34:42Z</dcterms:created>
  <dcterms:modified xsi:type="dcterms:W3CDTF">2025-06-04T08:50:43Z</dcterms:modified>
</cp:coreProperties>
</file>