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ihUrf/XvJNP4RydGHX0XLPuuZ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20da5acd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320da5ac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20da5acd05_0_0"/>
          <p:cNvSpPr txBox="1"/>
          <p:nvPr>
            <p:ph type="title"/>
          </p:nvPr>
        </p:nvSpPr>
        <p:spPr>
          <a:xfrm>
            <a:off x="1475925" y="174900"/>
            <a:ext cx="9941700" cy="5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Cardinality(ERD)-Entity relationship diagram </a:t>
            </a:r>
            <a:endParaRPr sz="3400"/>
          </a:p>
        </p:txBody>
      </p:sp>
      <p:pic>
        <p:nvPicPr>
          <p:cNvPr id="26" name="Google Shape;26;g320da5acd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0" y="921375"/>
            <a:ext cx="11138501" cy="58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2024-12-06T15:30:06Z</dcterms:created>
  <dc:creator>Suchitra Sharma</dc:creator>
</cp:coreProperties>
</file>