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8D4B-8873-28B7-87B0-35F0439A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B3D8F-A8B9-EE1D-057A-B9931758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B0C-D76B-4C0C-B48F-9707B305D03D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AD903-33C2-2AA0-2A7F-CC297EAD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D123E-36BD-90FC-82CD-3C94B043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E1-45B1-45E2-BFDD-A6BE6D13E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39BE3-AFC8-5D22-2482-A1A6E66E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135-A2A2-227A-555C-67A36A3CC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FBB6-BB44-613B-AA48-A685F30C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13B0C-D76B-4C0C-B48F-9707B305D03D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4C41-9AE5-AA0B-5F87-4FBD0907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BE1F-CDDC-787F-8A6B-FBC810B0C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C94E1-45B1-45E2-BFDD-A6BE6D13E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24A833-C4DF-7AA8-3ACB-3C4D7E1C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 SQL Workbench using Sakila database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6FC00-CC7C-BA3B-0FD1-8F22D71A8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539412-E465-0FB4-4142-67C4F149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D8FF6-C39F-9C45-3D2A-A692E88E5B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BBCD6F-FBCA-7E79-16CD-D36C1DEC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D2D8B-A9C7-1D4E-DAA0-4C634E7EB2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1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AA015D-E402-1504-8550-C3B7EF3F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FC591-6BC0-FB86-6461-59A826BB16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4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57D1F7-E3F0-090D-E0A4-05BD69BE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04621-EAEB-AA44-0155-1276CA9EF8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351F9F-2E15-9B54-DE2E-BCF70FA5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D89B7-1C7F-8B67-303E-12EB4DC871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E92027-6123-5A69-CCE9-5BB4F11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7CC51-D81A-80B8-1039-BD70E7AC0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1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49D924-D05D-CF3A-4D28-71AD447E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E0AD3-1ABD-A772-7792-BBB5DFDF6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D96DD3-B504-FE5A-52AC-EFAD5337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EA597-AA4A-1053-F8DE-015D756024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F697A4-0DC2-9B14-5F8A-9E50382F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BD3CE-876F-68B6-9B41-5EB8B1ED58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7EF8B8-D5E1-5A40-F0F8-D36B19C0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45C98-31D7-8A18-0ECF-CD91381AE6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F772314-F4AF-E010-E549-4A2DB8E0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74A12-26CD-499C-7059-A706F724C4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4965B6-637F-430F-AADE-88F46345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2B2A4-CA1A-335D-7CE4-6C42ADAA1B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347D04-62E7-EE9B-3448-1C44FEF9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C510C-EA2B-DF05-330D-61F746240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614C1E-8D14-C677-1582-43827F76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B36C9-981E-AEA5-5475-D62D38E5A0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83F35F-2308-2346-290D-75FDA733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85334-B5E8-FC6E-CC68-3A72098ED1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My SQL Workbench using Sakila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Suchitra Sharma</dc:creator>
  <cp:lastModifiedBy>Suchitra Sharma</cp:lastModifiedBy>
  <cp:revision>1</cp:revision>
  <dcterms:created xsi:type="dcterms:W3CDTF">2024-12-07T13:41:26Z</dcterms:created>
  <dcterms:modified xsi:type="dcterms:W3CDTF">2024-12-07T13:41:26Z</dcterms:modified>
</cp:coreProperties>
</file>